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64" r:id="rId7"/>
    <p:sldId id="265" r:id="rId8"/>
    <p:sldId id="266" r:id="rId9"/>
    <p:sldId id="267" r:id="rId10"/>
    <p:sldId id="268" r:id="rId11"/>
    <p:sldId id="290" r:id="rId12"/>
    <p:sldId id="291" r:id="rId13"/>
    <p:sldId id="292" r:id="rId14"/>
    <p:sldId id="260" r:id="rId15"/>
    <p:sldId id="293" r:id="rId16"/>
    <p:sldId id="294" r:id="rId17"/>
    <p:sldId id="269" r:id="rId18"/>
    <p:sldId id="270" r:id="rId19"/>
    <p:sldId id="271" r:id="rId20"/>
    <p:sldId id="272" r:id="rId21"/>
    <p:sldId id="273" r:id="rId22"/>
    <p:sldId id="274" r:id="rId23"/>
    <p:sldId id="261" r:id="rId24"/>
    <p:sldId id="275" r:id="rId25"/>
    <p:sldId id="276" r:id="rId26"/>
    <p:sldId id="277" r:id="rId27"/>
    <p:sldId id="278" r:id="rId28"/>
    <p:sldId id="279" r:id="rId29"/>
    <p:sldId id="280" r:id="rId30"/>
    <p:sldId id="281" r:id="rId31"/>
    <p:sldId id="282" r:id="rId32"/>
    <p:sldId id="262" r:id="rId33"/>
    <p:sldId id="283" r:id="rId34"/>
    <p:sldId id="284" r:id="rId35"/>
    <p:sldId id="285" r:id="rId36"/>
    <p:sldId id="286" r:id="rId37"/>
    <p:sldId id="287" r:id="rId38"/>
    <p:sldId id="288" r:id="rId39"/>
    <p:sldId id="289" r:id="rId40"/>
    <p:sldId id="295"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68" autoAdjust="0"/>
    <p:restoredTop sz="94660"/>
  </p:normalViewPr>
  <p:slideViewPr>
    <p:cSldViewPr snapToGrid="0">
      <p:cViewPr>
        <p:scale>
          <a:sx n="46" d="100"/>
          <a:sy n="46" d="100"/>
        </p:scale>
        <p:origin x="3438" y="1536"/>
      </p:cViewPr>
      <p:guideLst/>
    </p:cSldViewPr>
  </p:slid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2" Type="http://schemas.openxmlformats.org/officeDocument/2006/relationships/themeOverride" Target="../theme/themeOverrid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2" Type="http://schemas.openxmlformats.org/officeDocument/2006/relationships/themeOverride" Target="../theme/themeOverride5.xml"/><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solidFill>
                <a:schemeClr val="bg1">
                  <a:lumMod val="95000"/>
                </a:schemeClr>
              </a:solidFill>
            </a:ln>
          </c:spPr>
          <c:explosion val="0"/>
          <c:dPt>
            <c:idx val="0"/>
            <c:bubble3D val="0"/>
            <c:spPr>
              <a:solidFill>
                <a:srgbClr val="0070C0"/>
              </a:solidFill>
              <a:ln w="19050">
                <a:noFill/>
              </a:ln>
              <a:effectLst/>
            </c:spPr>
          </c:dPt>
          <c:dPt>
            <c:idx val="1"/>
            <c:bubble3D val="0"/>
            <c:spPr>
              <a:pattFill prst="pct25">
                <a:fgClr>
                  <a:schemeClr val="bg1"/>
                </a:fgClr>
                <a:bgClr>
                  <a:schemeClr val="bg1">
                    <a:lumMod val="85000"/>
                  </a:schemeClr>
                </a:bgClr>
              </a:pattFill>
              <a:ln w="19050">
                <a:noFill/>
              </a:ln>
              <a:effectLst/>
            </c:spPr>
          </c:dPt>
          <c:dPt>
            <c:idx val="2"/>
            <c:bubble3D val="0"/>
            <c:spPr>
              <a:solidFill>
                <a:schemeClr val="accent3"/>
              </a:solidFill>
              <a:ln w="19050">
                <a:solidFill>
                  <a:schemeClr val="bg1">
                    <a:lumMod val="95000"/>
                  </a:schemeClr>
                </a:solidFill>
              </a:ln>
              <a:effectLst/>
            </c:spPr>
          </c:dPt>
          <c:dPt>
            <c:idx val="3"/>
            <c:bubble3D val="0"/>
            <c:spPr>
              <a:solidFill>
                <a:schemeClr val="accent4"/>
              </a:solidFill>
              <a:ln w="19050">
                <a:solidFill>
                  <a:schemeClr val="bg1">
                    <a:lumMod val="95000"/>
                  </a:schemeClr>
                </a:solidFill>
              </a:ln>
              <a:effectLst/>
            </c:spPr>
          </c:dPt>
          <c:dLbls>
            <c:delete val="1"/>
          </c:dLbls>
          <c:cat>
            <c:strRef>
              <c:f>Sheet1!$A$2:$A$5</c:f>
              <c:strCache>
                <c:ptCount val="2"/>
                <c:pt idx="0">
                  <c:v>1st Qtr</c:v>
                </c:pt>
                <c:pt idx="1">
                  <c:v>2nd Qtr</c:v>
                </c:pt>
              </c:strCache>
            </c:strRef>
          </c:cat>
          <c:val>
            <c:numRef>
              <c:f>Sheet1!$B$2:$B$5</c:f>
              <c:numCache>
                <c:formatCode>General</c:formatCode>
                <c:ptCount val="4"/>
                <c:pt idx="0">
                  <c:v>40</c:v>
                </c:pt>
                <c:pt idx="1">
                  <c:v>60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sz="1000">
          <a:latin typeface="+mn-lt"/>
          <a:ea typeface="+mn-ea"/>
          <a:cs typeface="+mn-ea"/>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solidFill>
                <a:schemeClr val="bg1">
                  <a:lumMod val="95000"/>
                </a:schemeClr>
              </a:solidFill>
            </a:ln>
          </c:spPr>
          <c:explosion val="0"/>
          <c:dPt>
            <c:idx val="0"/>
            <c:bubble3D val="0"/>
            <c:spPr>
              <a:solidFill>
                <a:srgbClr val="0070C0"/>
              </a:solidFill>
              <a:ln w="19050">
                <a:noFill/>
              </a:ln>
              <a:effectLst/>
            </c:spPr>
          </c:dPt>
          <c:dPt>
            <c:idx val="1"/>
            <c:bubble3D val="0"/>
            <c:spPr>
              <a:pattFill prst="pct25">
                <a:fgClr>
                  <a:schemeClr val="bg1"/>
                </a:fgClr>
                <a:bgClr>
                  <a:schemeClr val="bg1">
                    <a:lumMod val="85000"/>
                  </a:schemeClr>
                </a:bgClr>
              </a:pattFill>
              <a:ln w="19050">
                <a:noFill/>
              </a:ln>
              <a:effectLst/>
            </c:spPr>
          </c:dPt>
          <c:dPt>
            <c:idx val="2"/>
            <c:bubble3D val="0"/>
            <c:spPr>
              <a:solidFill>
                <a:schemeClr val="accent3"/>
              </a:solidFill>
              <a:ln w="19050">
                <a:solidFill>
                  <a:schemeClr val="bg1">
                    <a:lumMod val="95000"/>
                  </a:schemeClr>
                </a:solidFill>
              </a:ln>
              <a:effectLst/>
            </c:spPr>
          </c:dPt>
          <c:dPt>
            <c:idx val="3"/>
            <c:bubble3D val="0"/>
            <c:spPr>
              <a:solidFill>
                <a:schemeClr val="accent4"/>
              </a:solidFill>
              <a:ln w="19050">
                <a:solidFill>
                  <a:schemeClr val="bg1">
                    <a:lumMod val="95000"/>
                  </a:schemeClr>
                </a:solidFill>
              </a:ln>
              <a:effectLst/>
            </c:spPr>
          </c:dPt>
          <c:dLbls>
            <c:delete val="1"/>
          </c:dLbls>
          <c:cat>
            <c:strRef>
              <c:f>Sheet1!$A$2:$A$5</c:f>
              <c:strCache>
                <c:ptCount val="2"/>
                <c:pt idx="0">
                  <c:v>1st Qtr</c:v>
                </c:pt>
                <c:pt idx="1">
                  <c:v>2nd Qtr</c:v>
                </c:pt>
              </c:strCache>
            </c:strRef>
          </c:cat>
          <c:val>
            <c:numRef>
              <c:f>Sheet1!$B$2:$B$5</c:f>
              <c:numCache>
                <c:formatCode>General</c:formatCode>
                <c:ptCount val="4"/>
                <c:pt idx="0">
                  <c:v>50</c:v>
                </c:pt>
                <c:pt idx="1">
                  <c:v>50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sz="1000">
          <a:latin typeface="+mn-lt"/>
          <a:ea typeface="+mn-ea"/>
          <a:cs typeface="+mn-ea"/>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solidFill>
                <a:schemeClr val="bg1">
                  <a:lumMod val="95000"/>
                </a:schemeClr>
              </a:solidFill>
            </a:ln>
          </c:spPr>
          <c:explosion val="0"/>
          <c:dPt>
            <c:idx val="0"/>
            <c:bubble3D val="0"/>
            <c:spPr>
              <a:solidFill>
                <a:srgbClr val="08A3ED"/>
              </a:solidFill>
              <a:ln w="19050">
                <a:noFill/>
              </a:ln>
              <a:effectLst/>
            </c:spPr>
          </c:dPt>
          <c:dPt>
            <c:idx val="1"/>
            <c:bubble3D val="0"/>
            <c:spPr>
              <a:pattFill prst="pct25">
                <a:fgClr>
                  <a:schemeClr val="bg1"/>
                </a:fgClr>
                <a:bgClr>
                  <a:schemeClr val="bg1">
                    <a:lumMod val="85000"/>
                  </a:schemeClr>
                </a:bgClr>
              </a:pattFill>
              <a:ln w="19050">
                <a:noFill/>
              </a:ln>
              <a:effectLst/>
            </c:spPr>
          </c:dPt>
          <c:dPt>
            <c:idx val="2"/>
            <c:bubble3D val="0"/>
            <c:spPr>
              <a:solidFill>
                <a:schemeClr val="accent3"/>
              </a:solidFill>
              <a:ln w="19050">
                <a:solidFill>
                  <a:schemeClr val="bg1">
                    <a:lumMod val="95000"/>
                  </a:schemeClr>
                </a:solidFill>
              </a:ln>
              <a:effectLst/>
            </c:spPr>
          </c:dPt>
          <c:dPt>
            <c:idx val="3"/>
            <c:bubble3D val="0"/>
            <c:spPr>
              <a:solidFill>
                <a:schemeClr val="accent4"/>
              </a:solidFill>
              <a:ln w="19050">
                <a:solidFill>
                  <a:schemeClr val="bg1">
                    <a:lumMod val="95000"/>
                  </a:schemeClr>
                </a:solidFill>
              </a:ln>
              <a:effectLst/>
            </c:spPr>
          </c:dPt>
          <c:dLbls>
            <c:delete val="1"/>
          </c:dLbls>
          <c:cat>
            <c:strRef>
              <c:f>Sheet1!$A$2:$A$5</c:f>
              <c:strCache>
                <c:ptCount val="2"/>
                <c:pt idx="0">
                  <c:v>1st Qtr</c:v>
                </c:pt>
                <c:pt idx="1">
                  <c:v>2nd Qtr</c:v>
                </c:pt>
              </c:strCache>
            </c:strRef>
          </c:cat>
          <c:val>
            <c:numRef>
              <c:f>Sheet1!$B$2:$B$5</c:f>
              <c:numCache>
                <c:formatCode>General</c:formatCode>
                <c:ptCount val="4"/>
                <c:pt idx="0">
                  <c:v>60</c:v>
                </c:pt>
                <c:pt idx="1">
                  <c:v>40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sz="1000">
          <a:latin typeface="+mn-lt"/>
          <a:ea typeface="+mn-ea"/>
          <a:cs typeface="+mn-ea"/>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spPr>
            <a:ln>
              <a:solidFill>
                <a:schemeClr val="bg1">
                  <a:lumMod val="95000"/>
                </a:schemeClr>
              </a:solidFill>
            </a:ln>
          </c:spPr>
          <c:explosion val="0"/>
          <c:dPt>
            <c:idx val="0"/>
            <c:bubble3D val="0"/>
            <c:spPr>
              <a:solidFill>
                <a:srgbClr val="28B5F4"/>
              </a:solidFill>
              <a:ln w="19050">
                <a:noFill/>
              </a:ln>
              <a:effectLst/>
            </c:spPr>
          </c:dPt>
          <c:dPt>
            <c:idx val="1"/>
            <c:bubble3D val="0"/>
            <c:spPr>
              <a:pattFill prst="pct25">
                <a:fgClr>
                  <a:schemeClr val="bg1"/>
                </a:fgClr>
                <a:bgClr>
                  <a:schemeClr val="bg1">
                    <a:lumMod val="85000"/>
                  </a:schemeClr>
                </a:bgClr>
              </a:pattFill>
              <a:ln w="19050">
                <a:noFill/>
              </a:ln>
              <a:effectLst/>
            </c:spPr>
          </c:dPt>
          <c:dPt>
            <c:idx val="2"/>
            <c:bubble3D val="0"/>
            <c:spPr>
              <a:solidFill>
                <a:schemeClr val="accent3"/>
              </a:solidFill>
              <a:ln w="19050">
                <a:solidFill>
                  <a:schemeClr val="bg1">
                    <a:lumMod val="95000"/>
                  </a:schemeClr>
                </a:solidFill>
              </a:ln>
              <a:effectLst/>
            </c:spPr>
          </c:dPt>
          <c:dPt>
            <c:idx val="3"/>
            <c:bubble3D val="0"/>
            <c:spPr>
              <a:solidFill>
                <a:schemeClr val="accent4"/>
              </a:solidFill>
              <a:ln w="19050">
                <a:solidFill>
                  <a:schemeClr val="bg1">
                    <a:lumMod val="95000"/>
                  </a:schemeClr>
                </a:solidFill>
              </a:ln>
              <a:effectLst/>
            </c:spPr>
          </c:dPt>
          <c:dLbls>
            <c:delete val="1"/>
          </c:dLbls>
          <c:cat>
            <c:strRef>
              <c:f>Sheet1!$A$2:$A$5</c:f>
              <c:strCache>
                <c:ptCount val="2"/>
                <c:pt idx="0">
                  <c:v>1st Qtr</c:v>
                </c:pt>
                <c:pt idx="1">
                  <c:v>2nd Qtr</c:v>
                </c:pt>
              </c:strCache>
            </c:strRef>
          </c:cat>
          <c:val>
            <c:numRef>
              <c:f>Sheet1!$B$2:$B$5</c:f>
              <c:numCache>
                <c:formatCode>General</c:formatCode>
                <c:ptCount val="4"/>
                <c:pt idx="0">
                  <c:v>80</c:v>
                </c:pt>
                <c:pt idx="1">
                  <c:v>20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sz="1000">
          <a:latin typeface="+mn-lt"/>
          <a:ea typeface="+mn-ea"/>
          <a:cs typeface="+mn-ea"/>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solidFill>
                <a:schemeClr val="bg1">
                  <a:lumMod val="95000"/>
                </a:schemeClr>
              </a:solidFill>
            </a:ln>
          </c:spPr>
          <c:explosion val="0"/>
          <c:dPt>
            <c:idx val="0"/>
            <c:bubble3D val="0"/>
            <c:spPr>
              <a:solidFill>
                <a:srgbClr val="00A7F3"/>
              </a:solidFill>
              <a:ln w="19050">
                <a:noFill/>
              </a:ln>
              <a:effectLst/>
            </c:spPr>
          </c:dPt>
          <c:dPt>
            <c:idx val="1"/>
            <c:bubble3D val="0"/>
            <c:spPr>
              <a:pattFill prst="pct25">
                <a:fgClr>
                  <a:schemeClr val="bg1"/>
                </a:fgClr>
                <a:bgClr>
                  <a:schemeClr val="bg1">
                    <a:lumMod val="85000"/>
                  </a:schemeClr>
                </a:bgClr>
              </a:pattFill>
              <a:ln w="19050">
                <a:noFill/>
              </a:ln>
              <a:effectLst/>
            </c:spPr>
          </c:dPt>
          <c:dPt>
            <c:idx val="2"/>
            <c:bubble3D val="0"/>
            <c:spPr>
              <a:solidFill>
                <a:schemeClr val="accent3"/>
              </a:solidFill>
              <a:ln w="19050">
                <a:solidFill>
                  <a:schemeClr val="bg1">
                    <a:lumMod val="95000"/>
                  </a:schemeClr>
                </a:solidFill>
              </a:ln>
              <a:effectLst/>
            </c:spPr>
          </c:dPt>
          <c:dPt>
            <c:idx val="3"/>
            <c:bubble3D val="0"/>
            <c:spPr>
              <a:solidFill>
                <a:schemeClr val="accent4"/>
              </a:solidFill>
              <a:ln w="19050">
                <a:solidFill>
                  <a:schemeClr val="bg1">
                    <a:lumMod val="95000"/>
                  </a:schemeClr>
                </a:solidFill>
              </a:ln>
              <a:effectLst/>
            </c:spPr>
          </c:dPt>
          <c:dLbls>
            <c:delete val="1"/>
          </c:dLbls>
          <c:cat>
            <c:strRef>
              <c:f>Sheet1!$A$2:$A$5</c:f>
              <c:strCache>
                <c:ptCount val="2"/>
                <c:pt idx="0">
                  <c:v>1st Qtr</c:v>
                </c:pt>
                <c:pt idx="1">
                  <c:v>2nd Qtr</c:v>
                </c:pt>
              </c:strCache>
            </c:strRef>
          </c:cat>
          <c:val>
            <c:numRef>
              <c:f>Sheet1!$B$2:$B$5</c:f>
              <c:numCache>
                <c:formatCode>General</c:formatCode>
                <c:ptCount val="4"/>
                <c:pt idx="0">
                  <c:v>70</c:v>
                </c:pt>
                <c:pt idx="1">
                  <c:v>30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sz="1000">
          <a:latin typeface="+mn-lt"/>
          <a:ea typeface="+mn-ea"/>
          <a:cs typeface="+mn-ea"/>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A06CD-0F50-45A0-BF19-2E68CB4B9A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B1171-417D-4407-A5CD-453EDBBDFDE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DBEA6253-6E37-4AE0-93DB-D80464C4374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A6253-6E37-4AE0-93DB-D80464C4374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138E6-E906-4F92-996E-008D3C1AE50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D138E6-E906-4F92-996E-008D3C1AE50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EBB3A-D6CC-4186-90DB-758CD0665105}" type="slidenum">
              <a:rPr lang="id-ID" smtClean="0"/>
            </a:fld>
            <a:endParaRPr lang="id-ID"/>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4317F8-779F-4874-A492-328BBCF23B1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CDBCAC5-38C9-4B05-848A-7D1ED215382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A6253-6E37-4AE0-93DB-D80464C4374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4317F8-779F-4874-A492-328BBCF23B1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A6253-6E37-4AE0-93DB-D80464C4374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A6253-6E37-4AE0-93DB-D80464C4374B}"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EA6253-6E37-4AE0-93DB-D80464C4374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blipFill dpi="0" rotWithShape="1">
            <a:blip r:embed="rId2" cstate="email">
              <a:alphaModFix amt="20000"/>
            </a:blip>
            <a:srcRect/>
            <a:tile tx="0" ty="0" sx="100000" sy="100000" flip="none" algn="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p:cNvSpPr>
            <a:spLocks noGrp="1"/>
          </p:cNvSpPr>
          <p:nvPr>
            <p:ph type="title"/>
          </p:nvPr>
        </p:nvSpPr>
        <p:spPr>
          <a:xfrm>
            <a:off x="223345" y="239001"/>
            <a:ext cx="10515600" cy="470447"/>
          </a:xfrm>
        </p:spPr>
        <p:txBody>
          <a:bodyPr>
            <a:noAutofit/>
          </a:bodyPr>
          <a:lstStyle>
            <a:lvl1pPr>
              <a:defRPr sz="2800" b="1">
                <a:solidFill>
                  <a:schemeClr val="accent2"/>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8" name="直接连接符 7"/>
          <p:cNvCxnSpPr/>
          <p:nvPr userDrawn="1"/>
        </p:nvCxnSpPr>
        <p:spPr>
          <a:xfrm>
            <a:off x="223345" y="709448"/>
            <a:ext cx="1172691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2" Type="http://schemas.openxmlformats.org/officeDocument/2006/relationships/theme" Target="../theme/theme1.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5.xml"/><Relationship Id="rId7" Type="http://schemas.microsoft.com/office/2007/relationships/media" Target="../media/media1.mp3"/><Relationship Id="rId6" Type="http://schemas.openxmlformats.org/officeDocument/2006/relationships/audio" Target="../media/media1.mp3"/><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5.jpeg"/><Relationship Id="rId4" Type="http://schemas.openxmlformats.org/officeDocument/2006/relationships/image" Target="../media/image14.jpeg"/><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6.xml"/><Relationship Id="rId2" Type="http://schemas.microsoft.com/office/2007/relationships/hdphoto" Target="../media/hdphoto3.wdp"/><Relationship Id="rId1"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6.xml"/><Relationship Id="rId2" Type="http://schemas.openxmlformats.org/officeDocument/2006/relationships/image" Target="../media/image20.jpeg"/><Relationship Id="rId1" Type="http://schemas.openxmlformats.org/officeDocument/2006/relationships/image" Target="../media/image19.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6.xml"/><Relationship Id="rId2" Type="http://schemas.openxmlformats.org/officeDocument/2006/relationships/image" Target="../media/image22.jpeg"/><Relationship Id="rId1" Type="http://schemas.openxmlformats.org/officeDocument/2006/relationships/image" Target="../media/image21.jpeg"/></Relationships>
</file>

<file path=ppt/slides/_rels/slide38.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image" Target="../media/image4.png"/><Relationship Id="rId7" Type="http://schemas.openxmlformats.org/officeDocument/2006/relationships/tags" Target="../tags/tag10.xml"/><Relationship Id="rId6" Type="http://schemas.microsoft.com/office/2007/relationships/media" Target="../media/media1.mp3"/><Relationship Id="rId5" Type="http://schemas.openxmlformats.org/officeDocument/2006/relationships/audio" Target="../media/media1.mp3"/><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0" Type="http://schemas.openxmlformats.org/officeDocument/2006/relationships/notesSlide" Target="../notesSlides/notesSlide37.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6.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6.xml"/><Relationship Id="rId5" Type="http://schemas.openxmlformats.org/officeDocument/2006/relationships/chart" Target="../charts/chart5.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6000" r="-16000"/>
          </a:stretch>
        </a:blipFill>
        <a:effectLst/>
      </p:bgPr>
    </p:bg>
    <p:spTree>
      <p:nvGrpSpPr>
        <p:cNvPr id="1" name=""/>
        <p:cNvGrpSpPr/>
        <p:nvPr/>
      </p:nvGrpSpPr>
      <p:grpSpPr>
        <a:xfrm>
          <a:off x="0" y="0"/>
          <a:ext cx="0" cy="0"/>
          <a:chOff x="0" y="0"/>
          <a:chExt cx="0" cy="0"/>
        </a:xfrm>
      </p:grpSpPr>
      <p:sp>
        <p:nvSpPr>
          <p:cNvPr id="5" name="PA_矩形 4"/>
          <p:cNvSpPr/>
          <p:nvPr>
            <p:custDataLst>
              <p:tags r:id="rId2"/>
            </p:custDataLst>
          </p:nvPr>
        </p:nvSpPr>
        <p:spPr>
          <a:xfrm>
            <a:off x="0" y="1571298"/>
            <a:ext cx="12192000" cy="3810000"/>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PA_文本框 5"/>
          <p:cNvSpPr txBox="1">
            <a:spLocks noChangeArrowheads="1"/>
          </p:cNvSpPr>
          <p:nvPr>
            <p:custDataLst>
              <p:tags r:id="rId3"/>
            </p:custDataLst>
          </p:nvPr>
        </p:nvSpPr>
        <p:spPr bwMode="auto">
          <a:xfrm>
            <a:off x="2948808" y="4149082"/>
            <a:ext cx="6294384" cy="414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pc="31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INPUT THE TITLE CONTENT HERE</a:t>
            </a:r>
            <a:endParaRPr lang="zh-CN" altLang="en-US" spc="31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PA_文本框 6"/>
          <p:cNvSpPr txBox="1">
            <a:spLocks noChangeArrowheads="1"/>
          </p:cNvSpPr>
          <p:nvPr>
            <p:custDataLst>
              <p:tags r:id="rId4"/>
            </p:custDataLst>
          </p:nvPr>
        </p:nvSpPr>
        <p:spPr bwMode="auto">
          <a:xfrm>
            <a:off x="1317625" y="2661885"/>
            <a:ext cx="9556750" cy="1536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8000" b="1" kern="2000" dirty="0" smtClean="0">
                <a:solidFill>
                  <a:schemeClr val="bg1"/>
                </a:solidFill>
                <a:latin typeface="+mj-ea"/>
                <a:ea typeface="+mj-ea"/>
                <a:cs typeface="+mn-ea"/>
                <a:sym typeface="Arial" panose="020B0604020202020204" pitchFamily="34" charset="0"/>
              </a:rPr>
              <a:t>医疗医学工作</a:t>
            </a:r>
            <a:r>
              <a:rPr lang="zh-CN" altLang="en-US" sz="8000" b="1" kern="2000" dirty="0">
                <a:solidFill>
                  <a:schemeClr val="bg1"/>
                </a:solidFill>
                <a:latin typeface="+mj-ea"/>
                <a:ea typeface="+mj-ea"/>
                <a:cs typeface="+mn-ea"/>
                <a:sym typeface="Arial" panose="020B0604020202020204" pitchFamily="34" charset="0"/>
              </a:rPr>
              <a:t>报告</a:t>
            </a:r>
            <a:endParaRPr lang="zh-CN" altLang="en-US" sz="8000" b="1" kern="2000" dirty="0">
              <a:solidFill>
                <a:schemeClr val="bg1"/>
              </a:solidFill>
              <a:latin typeface="+mj-ea"/>
              <a:ea typeface="+mj-ea"/>
              <a:cs typeface="+mn-ea"/>
              <a:sym typeface="Arial" panose="020B0604020202020204" pitchFamily="34" charset="0"/>
            </a:endParaRPr>
          </a:p>
        </p:txBody>
      </p:sp>
      <p:grpSp>
        <p:nvGrpSpPr>
          <p:cNvPr id="8" name="PA_组合 8"/>
          <p:cNvGrpSpPr>
            <a:grpSpLocks noChangeAspect="1"/>
          </p:cNvGrpSpPr>
          <p:nvPr>
            <p:custDataLst>
              <p:tags r:id="rId5"/>
            </p:custDataLst>
          </p:nvPr>
        </p:nvGrpSpPr>
        <p:grpSpPr bwMode="auto">
          <a:xfrm>
            <a:off x="4331990" y="2144229"/>
            <a:ext cx="3757950" cy="679749"/>
            <a:chOff x="473" y="-778"/>
            <a:chExt cx="5346" cy="967"/>
          </a:xfrm>
          <a:solidFill>
            <a:schemeClr val="bg1"/>
          </a:solidFill>
        </p:grpSpPr>
        <p:sp>
          <p:nvSpPr>
            <p:cNvPr id="9" name="Freeform 9"/>
            <p:cNvSpPr/>
            <p:nvPr/>
          </p:nvSpPr>
          <p:spPr bwMode="auto">
            <a:xfrm>
              <a:off x="1023" y="-607"/>
              <a:ext cx="42" cy="227"/>
            </a:xfrm>
            <a:custGeom>
              <a:avLst/>
              <a:gdLst>
                <a:gd name="T0" fmla="*/ 0 w 42"/>
                <a:gd name="T1" fmla="*/ 31 h 227"/>
                <a:gd name="T2" fmla="*/ 0 w 42"/>
                <a:gd name="T3" fmla="*/ 227 h 227"/>
                <a:gd name="T4" fmla="*/ 42 w 42"/>
                <a:gd name="T5" fmla="*/ 219 h 227"/>
                <a:gd name="T6" fmla="*/ 42 w 42"/>
                <a:gd name="T7" fmla="*/ 27 h 227"/>
                <a:gd name="T8" fmla="*/ 21 w 42"/>
                <a:gd name="T9" fmla="*/ 0 h 227"/>
                <a:gd name="T10" fmla="*/ 0 w 42"/>
                <a:gd name="T11" fmla="*/ 31 h 227"/>
              </a:gdLst>
              <a:ahLst/>
              <a:cxnLst>
                <a:cxn ang="0">
                  <a:pos x="T0" y="T1"/>
                </a:cxn>
                <a:cxn ang="0">
                  <a:pos x="T2" y="T3"/>
                </a:cxn>
                <a:cxn ang="0">
                  <a:pos x="T4" y="T5"/>
                </a:cxn>
                <a:cxn ang="0">
                  <a:pos x="T6" y="T7"/>
                </a:cxn>
                <a:cxn ang="0">
                  <a:pos x="T8" y="T9"/>
                </a:cxn>
                <a:cxn ang="0">
                  <a:pos x="T10" y="T11"/>
                </a:cxn>
              </a:cxnLst>
              <a:rect l="0" t="0" r="r" b="b"/>
              <a:pathLst>
                <a:path w="42" h="227">
                  <a:moveTo>
                    <a:pt x="0" y="31"/>
                  </a:moveTo>
                  <a:lnTo>
                    <a:pt x="0" y="227"/>
                  </a:lnTo>
                  <a:lnTo>
                    <a:pt x="42" y="219"/>
                  </a:lnTo>
                  <a:lnTo>
                    <a:pt x="42" y="27"/>
                  </a:lnTo>
                  <a:lnTo>
                    <a:pt x="21" y="0"/>
                  </a:lnTo>
                  <a:lnTo>
                    <a:pt x="0"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975" y="-301"/>
              <a:ext cx="297" cy="269"/>
            </a:xfrm>
            <a:custGeom>
              <a:avLst/>
              <a:gdLst>
                <a:gd name="T0" fmla="*/ 24 w 143"/>
                <a:gd name="T1" fmla="*/ 59 h 129"/>
                <a:gd name="T2" fmla="*/ 13 w 143"/>
                <a:gd name="T3" fmla="*/ 25 h 129"/>
                <a:gd name="T4" fmla="*/ 74 w 143"/>
                <a:gd name="T5" fmla="*/ 1 h 129"/>
                <a:gd name="T6" fmla="*/ 134 w 143"/>
                <a:gd name="T7" fmla="*/ 69 h 129"/>
                <a:gd name="T8" fmla="*/ 45 w 143"/>
                <a:gd name="T9" fmla="*/ 126 h 129"/>
                <a:gd name="T10" fmla="*/ 45 w 143"/>
                <a:gd name="T11" fmla="*/ 109 h 129"/>
                <a:gd name="T12" fmla="*/ 117 w 143"/>
                <a:gd name="T13" fmla="*/ 71 h 129"/>
                <a:gd name="T14" fmla="*/ 72 w 143"/>
                <a:gd name="T15" fmla="*/ 17 h 129"/>
                <a:gd name="T16" fmla="*/ 24 w 143"/>
                <a:gd name="T17" fmla="*/ 5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29">
                  <a:moveTo>
                    <a:pt x="24" y="59"/>
                  </a:moveTo>
                  <a:cubicBezTo>
                    <a:pt x="24" y="59"/>
                    <a:pt x="0" y="46"/>
                    <a:pt x="13" y="25"/>
                  </a:cubicBezTo>
                  <a:cubicBezTo>
                    <a:pt x="26" y="3"/>
                    <a:pt x="61" y="0"/>
                    <a:pt x="74" y="1"/>
                  </a:cubicBezTo>
                  <a:cubicBezTo>
                    <a:pt x="88" y="2"/>
                    <a:pt x="143" y="17"/>
                    <a:pt x="134" y="69"/>
                  </a:cubicBezTo>
                  <a:cubicBezTo>
                    <a:pt x="118" y="129"/>
                    <a:pt x="52" y="127"/>
                    <a:pt x="45" y="126"/>
                  </a:cubicBezTo>
                  <a:cubicBezTo>
                    <a:pt x="45" y="109"/>
                    <a:pt x="45" y="109"/>
                    <a:pt x="45" y="109"/>
                  </a:cubicBezTo>
                  <a:cubicBezTo>
                    <a:pt x="45" y="109"/>
                    <a:pt x="101" y="109"/>
                    <a:pt x="117" y="71"/>
                  </a:cubicBezTo>
                  <a:cubicBezTo>
                    <a:pt x="122" y="64"/>
                    <a:pt x="127" y="24"/>
                    <a:pt x="72" y="17"/>
                  </a:cubicBezTo>
                  <a:cubicBezTo>
                    <a:pt x="12" y="19"/>
                    <a:pt x="24" y="50"/>
                    <a:pt x="2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1034" y="-138"/>
              <a:ext cx="29" cy="254"/>
            </a:xfrm>
            <a:custGeom>
              <a:avLst/>
              <a:gdLst>
                <a:gd name="T0" fmla="*/ 0 w 29"/>
                <a:gd name="T1" fmla="*/ 19 h 254"/>
                <a:gd name="T2" fmla="*/ 4 w 29"/>
                <a:gd name="T3" fmla="*/ 252 h 254"/>
                <a:gd name="T4" fmla="*/ 29 w 29"/>
                <a:gd name="T5" fmla="*/ 254 h 254"/>
                <a:gd name="T6" fmla="*/ 27 w 29"/>
                <a:gd name="T7" fmla="*/ 0 h 254"/>
                <a:gd name="T8" fmla="*/ 0 w 29"/>
                <a:gd name="T9" fmla="*/ 19 h 254"/>
              </a:gdLst>
              <a:ahLst/>
              <a:cxnLst>
                <a:cxn ang="0">
                  <a:pos x="T0" y="T1"/>
                </a:cxn>
                <a:cxn ang="0">
                  <a:pos x="T2" y="T3"/>
                </a:cxn>
                <a:cxn ang="0">
                  <a:pos x="T4" y="T5"/>
                </a:cxn>
                <a:cxn ang="0">
                  <a:pos x="T6" y="T7"/>
                </a:cxn>
                <a:cxn ang="0">
                  <a:pos x="T8" y="T9"/>
                </a:cxn>
              </a:cxnLst>
              <a:rect l="0" t="0" r="r" b="b"/>
              <a:pathLst>
                <a:path w="29" h="254">
                  <a:moveTo>
                    <a:pt x="0" y="19"/>
                  </a:moveTo>
                  <a:lnTo>
                    <a:pt x="4" y="252"/>
                  </a:lnTo>
                  <a:lnTo>
                    <a:pt x="29" y="254"/>
                  </a:lnTo>
                  <a:lnTo>
                    <a:pt x="27" y="0"/>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1027" y="-315"/>
              <a:ext cx="36" cy="33"/>
            </a:xfrm>
            <a:custGeom>
              <a:avLst/>
              <a:gdLst>
                <a:gd name="T0" fmla="*/ 0 w 36"/>
                <a:gd name="T1" fmla="*/ 0 h 33"/>
                <a:gd name="T2" fmla="*/ 2 w 36"/>
                <a:gd name="T3" fmla="*/ 33 h 33"/>
                <a:gd name="T4" fmla="*/ 36 w 36"/>
                <a:gd name="T5" fmla="*/ 19 h 33"/>
                <a:gd name="T6" fmla="*/ 36 w 36"/>
                <a:gd name="T7" fmla="*/ 0 h 33"/>
                <a:gd name="T8" fmla="*/ 0 w 36"/>
                <a:gd name="T9" fmla="*/ 0 h 33"/>
              </a:gdLst>
              <a:ahLst/>
              <a:cxnLst>
                <a:cxn ang="0">
                  <a:pos x="T0" y="T1"/>
                </a:cxn>
                <a:cxn ang="0">
                  <a:pos x="T2" y="T3"/>
                </a:cxn>
                <a:cxn ang="0">
                  <a:pos x="T4" y="T5"/>
                </a:cxn>
                <a:cxn ang="0">
                  <a:pos x="T6" y="T7"/>
                </a:cxn>
                <a:cxn ang="0">
                  <a:pos x="T8" y="T9"/>
                </a:cxn>
              </a:cxnLst>
              <a:rect l="0" t="0" r="r" b="b"/>
              <a:pathLst>
                <a:path w="36" h="33">
                  <a:moveTo>
                    <a:pt x="0" y="0"/>
                  </a:moveTo>
                  <a:lnTo>
                    <a:pt x="2" y="33"/>
                  </a:lnTo>
                  <a:lnTo>
                    <a:pt x="36" y="19"/>
                  </a:lnTo>
                  <a:lnTo>
                    <a:pt x="3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1031" y="-242"/>
              <a:ext cx="27" cy="75"/>
            </a:xfrm>
            <a:custGeom>
              <a:avLst/>
              <a:gdLst>
                <a:gd name="T0" fmla="*/ 0 w 27"/>
                <a:gd name="T1" fmla="*/ 23 h 75"/>
                <a:gd name="T2" fmla="*/ 0 w 27"/>
                <a:gd name="T3" fmla="*/ 75 h 75"/>
                <a:gd name="T4" fmla="*/ 27 w 27"/>
                <a:gd name="T5" fmla="*/ 54 h 75"/>
                <a:gd name="T6" fmla="*/ 27 w 27"/>
                <a:gd name="T7" fmla="*/ 0 h 75"/>
                <a:gd name="T8" fmla="*/ 0 w 27"/>
                <a:gd name="T9" fmla="*/ 23 h 75"/>
              </a:gdLst>
              <a:ahLst/>
              <a:cxnLst>
                <a:cxn ang="0">
                  <a:pos x="T0" y="T1"/>
                </a:cxn>
                <a:cxn ang="0">
                  <a:pos x="T2" y="T3"/>
                </a:cxn>
                <a:cxn ang="0">
                  <a:pos x="T4" y="T5"/>
                </a:cxn>
                <a:cxn ang="0">
                  <a:pos x="T6" y="T7"/>
                </a:cxn>
                <a:cxn ang="0">
                  <a:pos x="T8" y="T9"/>
                </a:cxn>
              </a:cxnLst>
              <a:rect l="0" t="0" r="r" b="b"/>
              <a:pathLst>
                <a:path w="27" h="75">
                  <a:moveTo>
                    <a:pt x="0" y="23"/>
                  </a:moveTo>
                  <a:lnTo>
                    <a:pt x="0" y="75"/>
                  </a:lnTo>
                  <a:lnTo>
                    <a:pt x="27" y="54"/>
                  </a:lnTo>
                  <a:lnTo>
                    <a:pt x="27" y="0"/>
                  </a:lnTo>
                  <a:lnTo>
                    <a:pt x="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1004" y="-209"/>
              <a:ext cx="88" cy="98"/>
            </a:xfrm>
            <a:custGeom>
              <a:avLst/>
              <a:gdLst>
                <a:gd name="T0" fmla="*/ 13 w 42"/>
                <a:gd name="T1" fmla="*/ 47 h 47"/>
                <a:gd name="T2" fmla="*/ 5 w 42"/>
                <a:gd name="T3" fmla="*/ 32 h 47"/>
                <a:gd name="T4" fmla="*/ 30 w 42"/>
                <a:gd name="T5" fmla="*/ 12 h 47"/>
                <a:gd name="T6" fmla="*/ 32 w 42"/>
                <a:gd name="T7" fmla="*/ 0 h 47"/>
                <a:gd name="T8" fmla="*/ 42 w 42"/>
                <a:gd name="T9" fmla="*/ 13 h 47"/>
                <a:gd name="T10" fmla="*/ 28 w 42"/>
                <a:gd name="T11" fmla="*/ 28 h 47"/>
                <a:gd name="T12" fmla="*/ 13 w 42"/>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42" h="47">
                  <a:moveTo>
                    <a:pt x="13" y="47"/>
                  </a:moveTo>
                  <a:cubicBezTo>
                    <a:pt x="13" y="47"/>
                    <a:pt x="0" y="43"/>
                    <a:pt x="5" y="32"/>
                  </a:cubicBezTo>
                  <a:cubicBezTo>
                    <a:pt x="11" y="25"/>
                    <a:pt x="20" y="19"/>
                    <a:pt x="30" y="12"/>
                  </a:cubicBezTo>
                  <a:cubicBezTo>
                    <a:pt x="32" y="11"/>
                    <a:pt x="32" y="0"/>
                    <a:pt x="32" y="0"/>
                  </a:cubicBezTo>
                  <a:cubicBezTo>
                    <a:pt x="32" y="0"/>
                    <a:pt x="42" y="5"/>
                    <a:pt x="42" y="13"/>
                  </a:cubicBezTo>
                  <a:cubicBezTo>
                    <a:pt x="42" y="21"/>
                    <a:pt x="33" y="24"/>
                    <a:pt x="28" y="28"/>
                  </a:cubicBezTo>
                  <a:cubicBezTo>
                    <a:pt x="6" y="41"/>
                    <a:pt x="13" y="47"/>
                    <a:pt x="1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a:spLocks noEditPoints="1"/>
            </p:cNvSpPr>
            <p:nvPr/>
          </p:nvSpPr>
          <p:spPr bwMode="auto">
            <a:xfrm>
              <a:off x="807" y="-384"/>
              <a:ext cx="403" cy="346"/>
            </a:xfrm>
            <a:custGeom>
              <a:avLst/>
              <a:gdLst>
                <a:gd name="T0" fmla="*/ 153 w 194"/>
                <a:gd name="T1" fmla="*/ 19 h 166"/>
                <a:gd name="T2" fmla="*/ 149 w 194"/>
                <a:gd name="T3" fmla="*/ 15 h 166"/>
                <a:gd name="T4" fmla="*/ 153 w 194"/>
                <a:gd name="T5" fmla="*/ 12 h 166"/>
                <a:gd name="T6" fmla="*/ 157 w 194"/>
                <a:gd name="T7" fmla="*/ 15 h 166"/>
                <a:gd name="T8" fmla="*/ 153 w 194"/>
                <a:gd name="T9" fmla="*/ 19 h 166"/>
                <a:gd name="T10" fmla="*/ 194 w 194"/>
                <a:gd name="T11" fmla="*/ 26 h 166"/>
                <a:gd name="T12" fmla="*/ 180 w 194"/>
                <a:gd name="T13" fmla="*/ 23 h 166"/>
                <a:gd name="T14" fmla="*/ 167 w 194"/>
                <a:gd name="T15" fmla="*/ 23 h 166"/>
                <a:gd name="T16" fmla="*/ 164 w 194"/>
                <a:gd name="T17" fmla="*/ 21 h 166"/>
                <a:gd name="T18" fmla="*/ 172 w 194"/>
                <a:gd name="T19" fmla="*/ 20 h 166"/>
                <a:gd name="T20" fmla="*/ 177 w 194"/>
                <a:gd name="T21" fmla="*/ 21 h 166"/>
                <a:gd name="T22" fmla="*/ 163 w 194"/>
                <a:gd name="T23" fmla="*/ 5 h 166"/>
                <a:gd name="T24" fmla="*/ 39 w 194"/>
                <a:gd name="T25" fmla="*/ 38 h 166"/>
                <a:gd name="T26" fmla="*/ 31 w 194"/>
                <a:gd name="T27" fmla="*/ 138 h 166"/>
                <a:gd name="T28" fmla="*/ 107 w 194"/>
                <a:gd name="T29" fmla="*/ 166 h 166"/>
                <a:gd name="T30" fmla="*/ 106 w 194"/>
                <a:gd name="T31" fmla="*/ 149 h 166"/>
                <a:gd name="T32" fmla="*/ 39 w 194"/>
                <a:gd name="T33" fmla="*/ 115 h 166"/>
                <a:gd name="T34" fmla="*/ 60 w 194"/>
                <a:gd name="T35" fmla="*/ 49 h 166"/>
                <a:gd name="T36" fmla="*/ 119 w 194"/>
                <a:gd name="T37" fmla="*/ 28 h 166"/>
                <a:gd name="T38" fmla="*/ 167 w 194"/>
                <a:gd name="T39" fmla="*/ 33 h 166"/>
                <a:gd name="T40" fmla="*/ 175 w 194"/>
                <a:gd name="T41" fmla="*/ 29 h 166"/>
                <a:gd name="T42" fmla="*/ 174 w 194"/>
                <a:gd name="T43" fmla="*/ 27 h 166"/>
                <a:gd name="T44" fmla="*/ 186 w 194"/>
                <a:gd name="T45" fmla="*/ 29 h 166"/>
                <a:gd name="T46" fmla="*/ 189 w 194"/>
                <a:gd name="T47" fmla="*/ 31 h 166"/>
                <a:gd name="T48" fmla="*/ 192 w 194"/>
                <a:gd name="T49" fmla="*/ 32 h 166"/>
                <a:gd name="T50" fmla="*/ 191 w 194"/>
                <a:gd name="T51" fmla="*/ 27 h 166"/>
                <a:gd name="T52" fmla="*/ 194 w 194"/>
                <a:gd name="T53" fmla="*/ 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4" h="166">
                  <a:moveTo>
                    <a:pt x="153" y="19"/>
                  </a:moveTo>
                  <a:cubicBezTo>
                    <a:pt x="151" y="19"/>
                    <a:pt x="149" y="17"/>
                    <a:pt x="149" y="15"/>
                  </a:cubicBezTo>
                  <a:cubicBezTo>
                    <a:pt x="149" y="13"/>
                    <a:pt x="151" y="12"/>
                    <a:pt x="153" y="12"/>
                  </a:cubicBezTo>
                  <a:cubicBezTo>
                    <a:pt x="155" y="12"/>
                    <a:pt x="157" y="13"/>
                    <a:pt x="157" y="15"/>
                  </a:cubicBezTo>
                  <a:cubicBezTo>
                    <a:pt x="157" y="17"/>
                    <a:pt x="155" y="19"/>
                    <a:pt x="153" y="19"/>
                  </a:cubicBezTo>
                  <a:close/>
                  <a:moveTo>
                    <a:pt x="194" y="26"/>
                  </a:moveTo>
                  <a:cubicBezTo>
                    <a:pt x="189" y="20"/>
                    <a:pt x="184" y="23"/>
                    <a:pt x="180" y="23"/>
                  </a:cubicBezTo>
                  <a:cubicBezTo>
                    <a:pt x="172" y="22"/>
                    <a:pt x="176" y="24"/>
                    <a:pt x="167" y="23"/>
                  </a:cubicBezTo>
                  <a:cubicBezTo>
                    <a:pt x="161" y="24"/>
                    <a:pt x="162" y="22"/>
                    <a:pt x="164" y="21"/>
                  </a:cubicBezTo>
                  <a:cubicBezTo>
                    <a:pt x="166" y="20"/>
                    <a:pt x="172" y="20"/>
                    <a:pt x="172" y="20"/>
                  </a:cubicBezTo>
                  <a:cubicBezTo>
                    <a:pt x="172" y="20"/>
                    <a:pt x="176" y="21"/>
                    <a:pt x="177" y="21"/>
                  </a:cubicBezTo>
                  <a:cubicBezTo>
                    <a:pt x="177" y="20"/>
                    <a:pt x="183" y="13"/>
                    <a:pt x="163" y="5"/>
                  </a:cubicBezTo>
                  <a:cubicBezTo>
                    <a:pt x="137" y="0"/>
                    <a:pt x="81" y="0"/>
                    <a:pt x="39" y="38"/>
                  </a:cubicBezTo>
                  <a:cubicBezTo>
                    <a:pt x="0" y="75"/>
                    <a:pt x="9" y="117"/>
                    <a:pt x="31" y="138"/>
                  </a:cubicBezTo>
                  <a:cubicBezTo>
                    <a:pt x="59" y="165"/>
                    <a:pt x="107" y="166"/>
                    <a:pt x="107" y="166"/>
                  </a:cubicBezTo>
                  <a:cubicBezTo>
                    <a:pt x="106" y="149"/>
                    <a:pt x="106" y="149"/>
                    <a:pt x="106" y="149"/>
                  </a:cubicBezTo>
                  <a:cubicBezTo>
                    <a:pt x="106" y="149"/>
                    <a:pt x="52" y="146"/>
                    <a:pt x="39" y="115"/>
                  </a:cubicBezTo>
                  <a:cubicBezTo>
                    <a:pt x="27" y="86"/>
                    <a:pt x="46" y="62"/>
                    <a:pt x="60" y="49"/>
                  </a:cubicBezTo>
                  <a:cubicBezTo>
                    <a:pt x="73" y="39"/>
                    <a:pt x="85" y="33"/>
                    <a:pt x="119" y="28"/>
                  </a:cubicBezTo>
                  <a:cubicBezTo>
                    <a:pt x="138" y="28"/>
                    <a:pt x="160" y="33"/>
                    <a:pt x="167" y="33"/>
                  </a:cubicBezTo>
                  <a:cubicBezTo>
                    <a:pt x="176" y="32"/>
                    <a:pt x="175" y="29"/>
                    <a:pt x="175" y="29"/>
                  </a:cubicBezTo>
                  <a:cubicBezTo>
                    <a:pt x="175" y="29"/>
                    <a:pt x="174" y="29"/>
                    <a:pt x="174" y="27"/>
                  </a:cubicBezTo>
                  <a:cubicBezTo>
                    <a:pt x="175" y="26"/>
                    <a:pt x="183" y="28"/>
                    <a:pt x="186" y="29"/>
                  </a:cubicBezTo>
                  <a:cubicBezTo>
                    <a:pt x="189" y="29"/>
                    <a:pt x="188" y="30"/>
                    <a:pt x="189" y="31"/>
                  </a:cubicBezTo>
                  <a:cubicBezTo>
                    <a:pt x="190" y="32"/>
                    <a:pt x="191" y="33"/>
                    <a:pt x="192" y="32"/>
                  </a:cubicBezTo>
                  <a:cubicBezTo>
                    <a:pt x="194" y="31"/>
                    <a:pt x="191" y="27"/>
                    <a:pt x="191" y="27"/>
                  </a:cubicBezTo>
                  <a:cubicBezTo>
                    <a:pt x="191" y="27"/>
                    <a:pt x="192" y="27"/>
                    <a:pt x="19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a:spLocks noEditPoints="1"/>
            </p:cNvSpPr>
            <p:nvPr/>
          </p:nvSpPr>
          <p:spPr bwMode="auto">
            <a:xfrm>
              <a:off x="504" y="-736"/>
              <a:ext cx="1084" cy="881"/>
            </a:xfrm>
            <a:custGeom>
              <a:avLst/>
              <a:gdLst>
                <a:gd name="T0" fmla="*/ 395 w 522"/>
                <a:gd name="T1" fmla="*/ 385 h 423"/>
                <a:gd name="T2" fmla="*/ 263 w 522"/>
                <a:gd name="T3" fmla="*/ 417 h 423"/>
                <a:gd name="T4" fmla="*/ 107 w 522"/>
                <a:gd name="T5" fmla="*/ 367 h 423"/>
                <a:gd name="T6" fmla="*/ 94 w 522"/>
                <a:gd name="T7" fmla="*/ 301 h 423"/>
                <a:gd name="T8" fmla="*/ 130 w 522"/>
                <a:gd name="T9" fmla="*/ 177 h 423"/>
                <a:gd name="T10" fmla="*/ 116 w 522"/>
                <a:gd name="T11" fmla="*/ 143 h 423"/>
                <a:gd name="T12" fmla="*/ 146 w 522"/>
                <a:gd name="T13" fmla="*/ 132 h 423"/>
                <a:gd name="T14" fmla="*/ 188 w 522"/>
                <a:gd name="T15" fmla="*/ 167 h 423"/>
                <a:gd name="T16" fmla="*/ 201 w 522"/>
                <a:gd name="T17" fmla="*/ 116 h 423"/>
                <a:gd name="T18" fmla="*/ 250 w 522"/>
                <a:gd name="T19" fmla="*/ 77 h 423"/>
                <a:gd name="T20" fmla="*/ 250 w 522"/>
                <a:gd name="T21" fmla="*/ 77 h 423"/>
                <a:gd name="T22" fmla="*/ 250 w 522"/>
                <a:gd name="T23" fmla="*/ 13 h 423"/>
                <a:gd name="T24" fmla="*/ 253 w 522"/>
                <a:gd name="T25" fmla="*/ 8 h 423"/>
                <a:gd name="T26" fmla="*/ 265 w 522"/>
                <a:gd name="T27" fmla="*/ 8 h 423"/>
                <a:gd name="T28" fmla="*/ 270 w 522"/>
                <a:gd name="T29" fmla="*/ 13 h 423"/>
                <a:gd name="T30" fmla="*/ 270 w 522"/>
                <a:gd name="T31" fmla="*/ 75 h 423"/>
                <a:gd name="T32" fmla="*/ 272 w 522"/>
                <a:gd name="T33" fmla="*/ 77 h 423"/>
                <a:gd name="T34" fmla="*/ 311 w 522"/>
                <a:gd name="T35" fmla="*/ 106 h 423"/>
                <a:gd name="T36" fmla="*/ 334 w 522"/>
                <a:gd name="T37" fmla="*/ 167 h 423"/>
                <a:gd name="T38" fmla="*/ 406 w 522"/>
                <a:gd name="T39" fmla="*/ 143 h 423"/>
                <a:gd name="T40" fmla="*/ 397 w 522"/>
                <a:gd name="T41" fmla="*/ 192 h 423"/>
                <a:gd name="T42" fmla="*/ 429 w 522"/>
                <a:gd name="T43" fmla="*/ 307 h 423"/>
                <a:gd name="T44" fmla="*/ 395 w 522"/>
                <a:gd name="T45" fmla="*/ 385 h 423"/>
                <a:gd name="T46" fmla="*/ 413 w 522"/>
                <a:gd name="T47" fmla="*/ 126 h 423"/>
                <a:gd name="T48" fmla="*/ 259 w 522"/>
                <a:gd name="T49" fmla="*/ 0 h 423"/>
                <a:gd name="T50" fmla="*/ 89 w 522"/>
                <a:gd name="T51" fmla="*/ 151 h 423"/>
                <a:gd name="T52" fmla="*/ 32 w 522"/>
                <a:gd name="T53" fmla="*/ 361 h 423"/>
                <a:gd name="T54" fmla="*/ 264 w 522"/>
                <a:gd name="T55" fmla="*/ 423 h 423"/>
                <a:gd name="T56" fmla="*/ 494 w 522"/>
                <a:gd name="T57" fmla="*/ 351 h 423"/>
                <a:gd name="T58" fmla="*/ 413 w 522"/>
                <a:gd name="T59" fmla="*/ 126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2" h="423">
                  <a:moveTo>
                    <a:pt x="395" y="385"/>
                  </a:moveTo>
                  <a:cubicBezTo>
                    <a:pt x="371" y="400"/>
                    <a:pt x="315" y="416"/>
                    <a:pt x="263" y="417"/>
                  </a:cubicBezTo>
                  <a:cubicBezTo>
                    <a:pt x="204" y="414"/>
                    <a:pt x="133" y="401"/>
                    <a:pt x="107" y="367"/>
                  </a:cubicBezTo>
                  <a:cubicBezTo>
                    <a:pt x="88" y="339"/>
                    <a:pt x="93" y="309"/>
                    <a:pt x="94" y="301"/>
                  </a:cubicBezTo>
                  <a:cubicBezTo>
                    <a:pt x="96" y="293"/>
                    <a:pt x="116" y="205"/>
                    <a:pt x="130" y="177"/>
                  </a:cubicBezTo>
                  <a:cubicBezTo>
                    <a:pt x="140" y="153"/>
                    <a:pt x="116" y="143"/>
                    <a:pt x="116" y="143"/>
                  </a:cubicBezTo>
                  <a:cubicBezTo>
                    <a:pt x="116" y="143"/>
                    <a:pt x="123" y="135"/>
                    <a:pt x="146" y="132"/>
                  </a:cubicBezTo>
                  <a:cubicBezTo>
                    <a:pt x="176" y="134"/>
                    <a:pt x="188" y="167"/>
                    <a:pt x="188" y="167"/>
                  </a:cubicBezTo>
                  <a:cubicBezTo>
                    <a:pt x="188" y="167"/>
                    <a:pt x="184" y="144"/>
                    <a:pt x="201" y="116"/>
                  </a:cubicBezTo>
                  <a:cubicBezTo>
                    <a:pt x="215" y="100"/>
                    <a:pt x="225" y="101"/>
                    <a:pt x="250" y="77"/>
                  </a:cubicBezTo>
                  <a:cubicBezTo>
                    <a:pt x="250" y="77"/>
                    <a:pt x="250" y="77"/>
                    <a:pt x="250" y="77"/>
                  </a:cubicBezTo>
                  <a:cubicBezTo>
                    <a:pt x="250" y="13"/>
                    <a:pt x="250" y="13"/>
                    <a:pt x="250" y="13"/>
                  </a:cubicBezTo>
                  <a:cubicBezTo>
                    <a:pt x="250" y="13"/>
                    <a:pt x="251" y="9"/>
                    <a:pt x="253" y="8"/>
                  </a:cubicBezTo>
                  <a:cubicBezTo>
                    <a:pt x="256" y="8"/>
                    <a:pt x="261" y="8"/>
                    <a:pt x="265" y="8"/>
                  </a:cubicBezTo>
                  <a:cubicBezTo>
                    <a:pt x="269" y="8"/>
                    <a:pt x="270" y="13"/>
                    <a:pt x="270" y="13"/>
                  </a:cubicBezTo>
                  <a:cubicBezTo>
                    <a:pt x="270" y="75"/>
                    <a:pt x="270" y="75"/>
                    <a:pt x="270" y="75"/>
                  </a:cubicBezTo>
                  <a:cubicBezTo>
                    <a:pt x="272" y="77"/>
                    <a:pt x="272" y="77"/>
                    <a:pt x="272" y="77"/>
                  </a:cubicBezTo>
                  <a:cubicBezTo>
                    <a:pt x="272" y="77"/>
                    <a:pt x="292" y="95"/>
                    <a:pt x="311" y="106"/>
                  </a:cubicBezTo>
                  <a:cubicBezTo>
                    <a:pt x="336" y="121"/>
                    <a:pt x="334" y="167"/>
                    <a:pt x="334" y="167"/>
                  </a:cubicBezTo>
                  <a:cubicBezTo>
                    <a:pt x="334" y="167"/>
                    <a:pt x="353" y="108"/>
                    <a:pt x="406" y="143"/>
                  </a:cubicBezTo>
                  <a:cubicBezTo>
                    <a:pt x="394" y="150"/>
                    <a:pt x="380" y="155"/>
                    <a:pt x="397" y="192"/>
                  </a:cubicBezTo>
                  <a:cubicBezTo>
                    <a:pt x="417" y="237"/>
                    <a:pt x="429" y="307"/>
                    <a:pt x="429" y="307"/>
                  </a:cubicBezTo>
                  <a:cubicBezTo>
                    <a:pt x="429" y="307"/>
                    <a:pt x="437" y="359"/>
                    <a:pt x="395" y="385"/>
                  </a:cubicBezTo>
                  <a:close/>
                  <a:moveTo>
                    <a:pt x="413" y="126"/>
                  </a:moveTo>
                  <a:cubicBezTo>
                    <a:pt x="393" y="101"/>
                    <a:pt x="325" y="0"/>
                    <a:pt x="259" y="0"/>
                  </a:cubicBezTo>
                  <a:cubicBezTo>
                    <a:pt x="192" y="1"/>
                    <a:pt x="117" y="107"/>
                    <a:pt x="89" y="151"/>
                  </a:cubicBezTo>
                  <a:cubicBezTo>
                    <a:pt x="61" y="195"/>
                    <a:pt x="0" y="317"/>
                    <a:pt x="32" y="361"/>
                  </a:cubicBezTo>
                  <a:cubicBezTo>
                    <a:pt x="61" y="398"/>
                    <a:pt x="155" y="421"/>
                    <a:pt x="264" y="423"/>
                  </a:cubicBezTo>
                  <a:cubicBezTo>
                    <a:pt x="362" y="421"/>
                    <a:pt x="466" y="399"/>
                    <a:pt x="494" y="351"/>
                  </a:cubicBezTo>
                  <a:cubicBezTo>
                    <a:pt x="522" y="304"/>
                    <a:pt x="437" y="155"/>
                    <a:pt x="413"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909" y="14"/>
              <a:ext cx="98" cy="85"/>
            </a:xfrm>
            <a:custGeom>
              <a:avLst/>
              <a:gdLst>
                <a:gd name="T0" fmla="*/ 66 w 98"/>
                <a:gd name="T1" fmla="*/ 4 h 85"/>
                <a:gd name="T2" fmla="*/ 64 w 98"/>
                <a:gd name="T3" fmla="*/ 12 h 85"/>
                <a:gd name="T4" fmla="*/ 50 w 98"/>
                <a:gd name="T5" fmla="*/ 63 h 85"/>
                <a:gd name="T6" fmla="*/ 71 w 98"/>
                <a:gd name="T7" fmla="*/ 69 h 85"/>
                <a:gd name="T8" fmla="*/ 83 w 98"/>
                <a:gd name="T9" fmla="*/ 29 h 85"/>
                <a:gd name="T10" fmla="*/ 85 w 98"/>
                <a:gd name="T11" fmla="*/ 21 h 85"/>
                <a:gd name="T12" fmla="*/ 98 w 98"/>
                <a:gd name="T13" fmla="*/ 25 h 85"/>
                <a:gd name="T14" fmla="*/ 95 w 98"/>
                <a:gd name="T15" fmla="*/ 33 h 85"/>
                <a:gd name="T16" fmla="*/ 83 w 98"/>
                <a:gd name="T17" fmla="*/ 77 h 85"/>
                <a:gd name="T18" fmla="*/ 81 w 98"/>
                <a:gd name="T19" fmla="*/ 85 h 85"/>
                <a:gd name="T20" fmla="*/ 68 w 98"/>
                <a:gd name="T21" fmla="*/ 81 h 85"/>
                <a:gd name="T22" fmla="*/ 68 w 98"/>
                <a:gd name="T23" fmla="*/ 77 h 85"/>
                <a:gd name="T24" fmla="*/ 12 w 98"/>
                <a:gd name="T25" fmla="*/ 63 h 85"/>
                <a:gd name="T26" fmla="*/ 0 w 98"/>
                <a:gd name="T27" fmla="*/ 58 h 85"/>
                <a:gd name="T28" fmla="*/ 2 w 98"/>
                <a:gd name="T29" fmla="*/ 50 h 85"/>
                <a:gd name="T30" fmla="*/ 12 w 98"/>
                <a:gd name="T31" fmla="*/ 10 h 85"/>
                <a:gd name="T32" fmla="*/ 17 w 98"/>
                <a:gd name="T33" fmla="*/ 0 h 85"/>
                <a:gd name="T34" fmla="*/ 29 w 98"/>
                <a:gd name="T35" fmla="*/ 4 h 85"/>
                <a:gd name="T36" fmla="*/ 27 w 98"/>
                <a:gd name="T37" fmla="*/ 15 h 85"/>
                <a:gd name="T38" fmla="*/ 14 w 98"/>
                <a:gd name="T39" fmla="*/ 52 h 85"/>
                <a:gd name="T40" fmla="*/ 37 w 98"/>
                <a:gd name="T41" fmla="*/ 58 h 85"/>
                <a:gd name="T42" fmla="*/ 50 w 98"/>
                <a:gd name="T43" fmla="*/ 8 h 85"/>
                <a:gd name="T44" fmla="*/ 52 w 98"/>
                <a:gd name="T45" fmla="*/ 0 h 85"/>
                <a:gd name="T46" fmla="*/ 66 w 98"/>
                <a:gd name="T4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85">
                  <a:moveTo>
                    <a:pt x="66" y="4"/>
                  </a:moveTo>
                  <a:lnTo>
                    <a:pt x="64" y="12"/>
                  </a:lnTo>
                  <a:lnTo>
                    <a:pt x="50" y="63"/>
                  </a:lnTo>
                  <a:lnTo>
                    <a:pt x="71" y="69"/>
                  </a:lnTo>
                  <a:lnTo>
                    <a:pt x="83" y="29"/>
                  </a:lnTo>
                  <a:lnTo>
                    <a:pt x="85" y="21"/>
                  </a:lnTo>
                  <a:lnTo>
                    <a:pt x="98" y="25"/>
                  </a:lnTo>
                  <a:lnTo>
                    <a:pt x="95" y="33"/>
                  </a:lnTo>
                  <a:lnTo>
                    <a:pt x="83" y="77"/>
                  </a:lnTo>
                  <a:lnTo>
                    <a:pt x="81" y="85"/>
                  </a:lnTo>
                  <a:lnTo>
                    <a:pt x="68" y="81"/>
                  </a:lnTo>
                  <a:lnTo>
                    <a:pt x="68" y="77"/>
                  </a:lnTo>
                  <a:lnTo>
                    <a:pt x="12" y="63"/>
                  </a:lnTo>
                  <a:lnTo>
                    <a:pt x="0" y="58"/>
                  </a:lnTo>
                  <a:lnTo>
                    <a:pt x="2" y="50"/>
                  </a:lnTo>
                  <a:lnTo>
                    <a:pt x="12" y="10"/>
                  </a:lnTo>
                  <a:lnTo>
                    <a:pt x="17" y="0"/>
                  </a:lnTo>
                  <a:lnTo>
                    <a:pt x="29" y="4"/>
                  </a:lnTo>
                  <a:lnTo>
                    <a:pt x="27" y="15"/>
                  </a:lnTo>
                  <a:lnTo>
                    <a:pt x="14" y="52"/>
                  </a:lnTo>
                  <a:lnTo>
                    <a:pt x="37" y="58"/>
                  </a:lnTo>
                  <a:lnTo>
                    <a:pt x="50" y="8"/>
                  </a:lnTo>
                  <a:lnTo>
                    <a:pt x="52" y="0"/>
                  </a:lnTo>
                  <a:lnTo>
                    <a:pt x="6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a:spLocks noEditPoints="1"/>
            </p:cNvSpPr>
            <p:nvPr/>
          </p:nvSpPr>
          <p:spPr bwMode="auto">
            <a:xfrm>
              <a:off x="1085" y="10"/>
              <a:ext cx="104" cy="92"/>
            </a:xfrm>
            <a:custGeom>
              <a:avLst/>
              <a:gdLst>
                <a:gd name="T0" fmla="*/ 38 w 50"/>
                <a:gd name="T1" fmla="*/ 29 h 44"/>
                <a:gd name="T2" fmla="*/ 34 w 50"/>
                <a:gd name="T3" fmla="*/ 22 h 44"/>
                <a:gd name="T4" fmla="*/ 31 w 50"/>
                <a:gd name="T5" fmla="*/ 26 h 44"/>
                <a:gd name="T6" fmla="*/ 25 w 50"/>
                <a:gd name="T7" fmla="*/ 33 h 44"/>
                <a:gd name="T8" fmla="*/ 21 w 50"/>
                <a:gd name="T9" fmla="*/ 36 h 44"/>
                <a:gd name="T10" fmla="*/ 24 w 50"/>
                <a:gd name="T11" fmla="*/ 21 h 44"/>
                <a:gd name="T12" fmla="*/ 23 w 50"/>
                <a:gd name="T13" fmla="*/ 18 h 44"/>
                <a:gd name="T14" fmla="*/ 19 w 50"/>
                <a:gd name="T15" fmla="*/ 21 h 44"/>
                <a:gd name="T16" fmla="*/ 24 w 50"/>
                <a:gd name="T17" fmla="*/ 21 h 44"/>
                <a:gd name="T18" fmla="*/ 21 w 50"/>
                <a:gd name="T19" fmla="*/ 36 h 44"/>
                <a:gd name="T20" fmla="*/ 16 w 50"/>
                <a:gd name="T21" fmla="*/ 33 h 44"/>
                <a:gd name="T22" fmla="*/ 22 w 50"/>
                <a:gd name="T23" fmla="*/ 30 h 44"/>
                <a:gd name="T24" fmla="*/ 25 w 50"/>
                <a:gd name="T25" fmla="*/ 25 h 44"/>
                <a:gd name="T26" fmla="*/ 13 w 50"/>
                <a:gd name="T27" fmla="*/ 29 h 44"/>
                <a:gd name="T28" fmla="*/ 16 w 50"/>
                <a:gd name="T29" fmla="*/ 24 h 44"/>
                <a:gd name="T30" fmla="*/ 15 w 50"/>
                <a:gd name="T31" fmla="*/ 23 h 44"/>
                <a:gd name="T32" fmla="*/ 13 w 50"/>
                <a:gd name="T33" fmla="*/ 20 h 44"/>
                <a:gd name="T34" fmla="*/ 15 w 50"/>
                <a:gd name="T35" fmla="*/ 13 h 44"/>
                <a:gd name="T36" fmla="*/ 8 w 50"/>
                <a:gd name="T37" fmla="*/ 14 h 44"/>
                <a:gd name="T38" fmla="*/ 11 w 50"/>
                <a:gd name="T39" fmla="*/ 44 h 44"/>
                <a:gd name="T40" fmla="*/ 2 w 50"/>
                <a:gd name="T41" fmla="*/ 16 h 44"/>
                <a:gd name="T42" fmla="*/ 6 w 50"/>
                <a:gd name="T43" fmla="*/ 10 h 44"/>
                <a:gd name="T44" fmla="*/ 39 w 50"/>
                <a:gd name="T45" fmla="*/ 0 h 44"/>
                <a:gd name="T46" fmla="*/ 35 w 50"/>
                <a:gd name="T47" fmla="*/ 6 h 44"/>
                <a:gd name="T48" fmla="*/ 21 w 50"/>
                <a:gd name="T49" fmla="*/ 12 h 44"/>
                <a:gd name="T50" fmla="*/ 33 w 50"/>
                <a:gd name="T51" fmla="*/ 11 h 44"/>
                <a:gd name="T52" fmla="*/ 38 w 50"/>
                <a:gd name="T53" fmla="*/ 13 h 44"/>
                <a:gd name="T54" fmla="*/ 29 w 50"/>
                <a:gd name="T55" fmla="*/ 16 h 44"/>
                <a:gd name="T56" fmla="*/ 39 w 50"/>
                <a:gd name="T57" fmla="*/ 16 h 44"/>
                <a:gd name="T58" fmla="*/ 44 w 50"/>
                <a:gd name="T59" fmla="*/ 19 h 44"/>
                <a:gd name="T60" fmla="*/ 34 w 50"/>
                <a:gd name="T61" fmla="*/ 22 h 44"/>
                <a:gd name="T62" fmla="*/ 44 w 50"/>
                <a:gd name="T63" fmla="*/ 25 h 44"/>
                <a:gd name="T64" fmla="*/ 41 w 50"/>
                <a:gd name="T65" fmla="*/ 30 h 44"/>
                <a:gd name="T66" fmla="*/ 49 w 50"/>
                <a:gd name="T67" fmla="*/ 27 h 44"/>
                <a:gd name="T68" fmla="*/ 45 w 50"/>
                <a:gd name="T69" fmla="*/ 33 h 44"/>
                <a:gd name="T70" fmla="*/ 11 w 50"/>
                <a:gd name="T7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 h="44">
                  <a:moveTo>
                    <a:pt x="41" y="30"/>
                  </a:moveTo>
                  <a:cubicBezTo>
                    <a:pt x="40" y="30"/>
                    <a:pt x="39" y="29"/>
                    <a:pt x="38" y="29"/>
                  </a:cubicBezTo>
                  <a:cubicBezTo>
                    <a:pt x="37" y="28"/>
                    <a:pt x="35" y="27"/>
                    <a:pt x="31" y="27"/>
                  </a:cubicBezTo>
                  <a:cubicBezTo>
                    <a:pt x="32" y="25"/>
                    <a:pt x="33" y="24"/>
                    <a:pt x="34" y="22"/>
                  </a:cubicBezTo>
                  <a:cubicBezTo>
                    <a:pt x="31" y="23"/>
                    <a:pt x="31" y="23"/>
                    <a:pt x="31" y="23"/>
                  </a:cubicBezTo>
                  <a:cubicBezTo>
                    <a:pt x="31" y="24"/>
                    <a:pt x="31" y="24"/>
                    <a:pt x="31" y="26"/>
                  </a:cubicBezTo>
                  <a:cubicBezTo>
                    <a:pt x="31" y="27"/>
                    <a:pt x="30" y="28"/>
                    <a:pt x="29" y="29"/>
                  </a:cubicBezTo>
                  <a:cubicBezTo>
                    <a:pt x="28" y="31"/>
                    <a:pt x="26" y="32"/>
                    <a:pt x="25" y="33"/>
                  </a:cubicBezTo>
                  <a:cubicBezTo>
                    <a:pt x="22" y="35"/>
                    <a:pt x="22" y="35"/>
                    <a:pt x="22" y="35"/>
                  </a:cubicBezTo>
                  <a:cubicBezTo>
                    <a:pt x="21" y="36"/>
                    <a:pt x="21" y="36"/>
                    <a:pt x="21" y="36"/>
                  </a:cubicBezTo>
                  <a:lnTo>
                    <a:pt x="41" y="30"/>
                  </a:lnTo>
                  <a:close/>
                  <a:moveTo>
                    <a:pt x="24" y="21"/>
                  </a:moveTo>
                  <a:cubicBezTo>
                    <a:pt x="24" y="20"/>
                    <a:pt x="24" y="20"/>
                    <a:pt x="24" y="19"/>
                  </a:cubicBezTo>
                  <a:cubicBezTo>
                    <a:pt x="23" y="18"/>
                    <a:pt x="23" y="18"/>
                    <a:pt x="23" y="18"/>
                  </a:cubicBezTo>
                  <a:cubicBezTo>
                    <a:pt x="19" y="19"/>
                    <a:pt x="19" y="19"/>
                    <a:pt x="19" y="19"/>
                  </a:cubicBezTo>
                  <a:cubicBezTo>
                    <a:pt x="19" y="20"/>
                    <a:pt x="19" y="21"/>
                    <a:pt x="19" y="21"/>
                  </a:cubicBezTo>
                  <a:cubicBezTo>
                    <a:pt x="18" y="23"/>
                    <a:pt x="18" y="23"/>
                    <a:pt x="18" y="23"/>
                  </a:cubicBezTo>
                  <a:lnTo>
                    <a:pt x="24" y="21"/>
                  </a:lnTo>
                  <a:close/>
                  <a:moveTo>
                    <a:pt x="15" y="38"/>
                  </a:moveTo>
                  <a:cubicBezTo>
                    <a:pt x="21" y="36"/>
                    <a:pt x="21" y="36"/>
                    <a:pt x="21" y="36"/>
                  </a:cubicBezTo>
                  <a:cubicBezTo>
                    <a:pt x="20" y="36"/>
                    <a:pt x="20" y="35"/>
                    <a:pt x="19" y="35"/>
                  </a:cubicBezTo>
                  <a:cubicBezTo>
                    <a:pt x="19" y="35"/>
                    <a:pt x="18" y="34"/>
                    <a:pt x="16" y="33"/>
                  </a:cubicBezTo>
                  <a:cubicBezTo>
                    <a:pt x="17" y="32"/>
                    <a:pt x="18" y="32"/>
                    <a:pt x="19" y="32"/>
                  </a:cubicBezTo>
                  <a:cubicBezTo>
                    <a:pt x="20" y="31"/>
                    <a:pt x="21" y="31"/>
                    <a:pt x="22" y="30"/>
                  </a:cubicBezTo>
                  <a:cubicBezTo>
                    <a:pt x="23" y="29"/>
                    <a:pt x="23" y="28"/>
                    <a:pt x="24" y="28"/>
                  </a:cubicBezTo>
                  <a:cubicBezTo>
                    <a:pt x="24" y="27"/>
                    <a:pt x="25" y="26"/>
                    <a:pt x="25" y="25"/>
                  </a:cubicBezTo>
                  <a:cubicBezTo>
                    <a:pt x="17" y="28"/>
                    <a:pt x="17" y="28"/>
                    <a:pt x="17" y="28"/>
                  </a:cubicBezTo>
                  <a:cubicBezTo>
                    <a:pt x="13" y="29"/>
                    <a:pt x="13" y="29"/>
                    <a:pt x="13" y="29"/>
                  </a:cubicBezTo>
                  <a:cubicBezTo>
                    <a:pt x="12" y="25"/>
                    <a:pt x="12" y="25"/>
                    <a:pt x="12" y="25"/>
                  </a:cubicBezTo>
                  <a:cubicBezTo>
                    <a:pt x="16" y="24"/>
                    <a:pt x="16" y="24"/>
                    <a:pt x="16" y="24"/>
                  </a:cubicBezTo>
                  <a:cubicBezTo>
                    <a:pt x="16" y="23"/>
                    <a:pt x="16" y="23"/>
                    <a:pt x="16" y="23"/>
                  </a:cubicBezTo>
                  <a:cubicBezTo>
                    <a:pt x="16" y="23"/>
                    <a:pt x="15" y="23"/>
                    <a:pt x="15" y="23"/>
                  </a:cubicBezTo>
                  <a:cubicBezTo>
                    <a:pt x="15" y="23"/>
                    <a:pt x="14" y="23"/>
                    <a:pt x="12" y="23"/>
                  </a:cubicBezTo>
                  <a:cubicBezTo>
                    <a:pt x="12" y="22"/>
                    <a:pt x="13" y="21"/>
                    <a:pt x="13" y="20"/>
                  </a:cubicBezTo>
                  <a:cubicBezTo>
                    <a:pt x="14" y="20"/>
                    <a:pt x="14" y="18"/>
                    <a:pt x="14" y="17"/>
                  </a:cubicBezTo>
                  <a:cubicBezTo>
                    <a:pt x="15" y="16"/>
                    <a:pt x="15" y="15"/>
                    <a:pt x="15" y="13"/>
                  </a:cubicBezTo>
                  <a:cubicBezTo>
                    <a:pt x="15" y="12"/>
                    <a:pt x="15" y="12"/>
                    <a:pt x="15" y="12"/>
                  </a:cubicBezTo>
                  <a:cubicBezTo>
                    <a:pt x="8" y="14"/>
                    <a:pt x="8" y="14"/>
                    <a:pt x="8" y="14"/>
                  </a:cubicBezTo>
                  <a:lnTo>
                    <a:pt x="15" y="38"/>
                  </a:lnTo>
                  <a:close/>
                  <a:moveTo>
                    <a:pt x="11" y="44"/>
                  </a:moveTo>
                  <a:cubicBezTo>
                    <a:pt x="9" y="40"/>
                    <a:pt x="9" y="40"/>
                    <a:pt x="9" y="40"/>
                  </a:cubicBezTo>
                  <a:cubicBezTo>
                    <a:pt x="2" y="16"/>
                    <a:pt x="2" y="16"/>
                    <a:pt x="2" y="16"/>
                  </a:cubicBezTo>
                  <a:cubicBezTo>
                    <a:pt x="0" y="12"/>
                    <a:pt x="0" y="12"/>
                    <a:pt x="0" y="12"/>
                  </a:cubicBezTo>
                  <a:cubicBezTo>
                    <a:pt x="6" y="10"/>
                    <a:pt x="6" y="10"/>
                    <a:pt x="6" y="10"/>
                  </a:cubicBezTo>
                  <a:cubicBezTo>
                    <a:pt x="33" y="1"/>
                    <a:pt x="33" y="1"/>
                    <a:pt x="33" y="1"/>
                  </a:cubicBezTo>
                  <a:cubicBezTo>
                    <a:pt x="39" y="0"/>
                    <a:pt x="39" y="0"/>
                    <a:pt x="39" y="0"/>
                  </a:cubicBezTo>
                  <a:cubicBezTo>
                    <a:pt x="41" y="4"/>
                    <a:pt x="41" y="4"/>
                    <a:pt x="41" y="4"/>
                  </a:cubicBezTo>
                  <a:cubicBezTo>
                    <a:pt x="35" y="6"/>
                    <a:pt x="35" y="6"/>
                    <a:pt x="35" y="6"/>
                  </a:cubicBezTo>
                  <a:cubicBezTo>
                    <a:pt x="15" y="12"/>
                    <a:pt x="15" y="12"/>
                    <a:pt x="15" y="12"/>
                  </a:cubicBezTo>
                  <a:cubicBezTo>
                    <a:pt x="17" y="12"/>
                    <a:pt x="19" y="12"/>
                    <a:pt x="21" y="12"/>
                  </a:cubicBezTo>
                  <a:cubicBezTo>
                    <a:pt x="21" y="13"/>
                    <a:pt x="21" y="14"/>
                    <a:pt x="20" y="15"/>
                  </a:cubicBezTo>
                  <a:cubicBezTo>
                    <a:pt x="33" y="11"/>
                    <a:pt x="33" y="11"/>
                    <a:pt x="33" y="11"/>
                  </a:cubicBezTo>
                  <a:cubicBezTo>
                    <a:pt x="37" y="9"/>
                    <a:pt x="37" y="9"/>
                    <a:pt x="37" y="9"/>
                  </a:cubicBezTo>
                  <a:cubicBezTo>
                    <a:pt x="38" y="13"/>
                    <a:pt x="38" y="13"/>
                    <a:pt x="38" y="13"/>
                  </a:cubicBezTo>
                  <a:cubicBezTo>
                    <a:pt x="34" y="15"/>
                    <a:pt x="34" y="15"/>
                    <a:pt x="34" y="15"/>
                  </a:cubicBezTo>
                  <a:cubicBezTo>
                    <a:pt x="29" y="16"/>
                    <a:pt x="29" y="16"/>
                    <a:pt x="29" y="16"/>
                  </a:cubicBezTo>
                  <a:cubicBezTo>
                    <a:pt x="30" y="19"/>
                    <a:pt x="30" y="19"/>
                    <a:pt x="30" y="19"/>
                  </a:cubicBezTo>
                  <a:cubicBezTo>
                    <a:pt x="39" y="16"/>
                    <a:pt x="39" y="16"/>
                    <a:pt x="39" y="16"/>
                  </a:cubicBezTo>
                  <a:cubicBezTo>
                    <a:pt x="42" y="15"/>
                    <a:pt x="42" y="15"/>
                    <a:pt x="42" y="15"/>
                  </a:cubicBezTo>
                  <a:cubicBezTo>
                    <a:pt x="44" y="19"/>
                    <a:pt x="44" y="19"/>
                    <a:pt x="44" y="19"/>
                  </a:cubicBezTo>
                  <a:cubicBezTo>
                    <a:pt x="40" y="20"/>
                    <a:pt x="40" y="20"/>
                    <a:pt x="40" y="20"/>
                  </a:cubicBezTo>
                  <a:cubicBezTo>
                    <a:pt x="34" y="22"/>
                    <a:pt x="34" y="22"/>
                    <a:pt x="34" y="22"/>
                  </a:cubicBezTo>
                  <a:cubicBezTo>
                    <a:pt x="36" y="23"/>
                    <a:pt x="37" y="23"/>
                    <a:pt x="39" y="24"/>
                  </a:cubicBezTo>
                  <a:cubicBezTo>
                    <a:pt x="41" y="24"/>
                    <a:pt x="43" y="25"/>
                    <a:pt x="44" y="25"/>
                  </a:cubicBezTo>
                  <a:cubicBezTo>
                    <a:pt x="44" y="26"/>
                    <a:pt x="43" y="26"/>
                    <a:pt x="43" y="27"/>
                  </a:cubicBezTo>
                  <a:cubicBezTo>
                    <a:pt x="43" y="27"/>
                    <a:pt x="42" y="28"/>
                    <a:pt x="41" y="30"/>
                  </a:cubicBezTo>
                  <a:cubicBezTo>
                    <a:pt x="43" y="29"/>
                    <a:pt x="43" y="29"/>
                    <a:pt x="43" y="29"/>
                  </a:cubicBezTo>
                  <a:cubicBezTo>
                    <a:pt x="49" y="27"/>
                    <a:pt x="49" y="27"/>
                    <a:pt x="49" y="27"/>
                  </a:cubicBezTo>
                  <a:cubicBezTo>
                    <a:pt x="50" y="32"/>
                    <a:pt x="50" y="32"/>
                    <a:pt x="50" y="32"/>
                  </a:cubicBezTo>
                  <a:cubicBezTo>
                    <a:pt x="45" y="33"/>
                    <a:pt x="45" y="33"/>
                    <a:pt x="45" y="33"/>
                  </a:cubicBezTo>
                  <a:cubicBezTo>
                    <a:pt x="16" y="42"/>
                    <a:pt x="16" y="42"/>
                    <a:pt x="16" y="42"/>
                  </a:cubicBezTo>
                  <a:lnTo>
                    <a:pt x="11"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a:spLocks noEditPoints="1"/>
            </p:cNvSpPr>
            <p:nvPr/>
          </p:nvSpPr>
          <p:spPr bwMode="auto">
            <a:xfrm>
              <a:off x="1183" y="-19"/>
              <a:ext cx="110" cy="91"/>
            </a:xfrm>
            <a:custGeom>
              <a:avLst/>
              <a:gdLst>
                <a:gd name="T0" fmla="*/ 29 w 53"/>
                <a:gd name="T1" fmla="*/ 12 h 44"/>
                <a:gd name="T2" fmla="*/ 39 w 53"/>
                <a:gd name="T3" fmla="*/ 9 h 44"/>
                <a:gd name="T4" fmla="*/ 37 w 53"/>
                <a:gd name="T5" fmla="*/ 14 h 44"/>
                <a:gd name="T6" fmla="*/ 27 w 53"/>
                <a:gd name="T7" fmla="*/ 17 h 44"/>
                <a:gd name="T8" fmla="*/ 27 w 53"/>
                <a:gd name="T9" fmla="*/ 40 h 44"/>
                <a:gd name="T10" fmla="*/ 22 w 53"/>
                <a:gd name="T11" fmla="*/ 37 h 44"/>
                <a:gd name="T12" fmla="*/ 29 w 53"/>
                <a:gd name="T13" fmla="*/ 26 h 44"/>
                <a:gd name="T14" fmla="*/ 23 w 53"/>
                <a:gd name="T15" fmla="*/ 26 h 44"/>
                <a:gd name="T16" fmla="*/ 27 w 53"/>
                <a:gd name="T17" fmla="*/ 20 h 44"/>
                <a:gd name="T18" fmla="*/ 48 w 53"/>
                <a:gd name="T19" fmla="*/ 13 h 44"/>
                <a:gd name="T20" fmla="*/ 45 w 53"/>
                <a:gd name="T21" fmla="*/ 19 h 44"/>
                <a:gd name="T22" fmla="*/ 44 w 53"/>
                <a:gd name="T23" fmla="*/ 28 h 44"/>
                <a:gd name="T24" fmla="*/ 45 w 53"/>
                <a:gd name="T25" fmla="*/ 29 h 44"/>
                <a:gd name="T26" fmla="*/ 47 w 53"/>
                <a:gd name="T27" fmla="*/ 28 h 44"/>
                <a:gd name="T28" fmla="*/ 47 w 53"/>
                <a:gd name="T29" fmla="*/ 25 h 44"/>
                <a:gd name="T30" fmla="*/ 53 w 53"/>
                <a:gd name="T31" fmla="*/ 24 h 44"/>
                <a:gd name="T32" fmla="*/ 53 w 53"/>
                <a:gd name="T33" fmla="*/ 30 h 44"/>
                <a:gd name="T34" fmla="*/ 47 w 53"/>
                <a:gd name="T35" fmla="*/ 33 h 44"/>
                <a:gd name="T36" fmla="*/ 41 w 53"/>
                <a:gd name="T37" fmla="*/ 34 h 44"/>
                <a:gd name="T38" fmla="*/ 36 w 53"/>
                <a:gd name="T39" fmla="*/ 21 h 44"/>
                <a:gd name="T40" fmla="*/ 35 w 53"/>
                <a:gd name="T41" fmla="*/ 26 h 44"/>
                <a:gd name="T42" fmla="*/ 32 w 53"/>
                <a:gd name="T43" fmla="*/ 36 h 44"/>
                <a:gd name="T44" fmla="*/ 17 w 53"/>
                <a:gd name="T45" fmla="*/ 9 h 44"/>
                <a:gd name="T46" fmla="*/ 28 w 53"/>
                <a:gd name="T47" fmla="*/ 5 h 44"/>
                <a:gd name="T48" fmla="*/ 28 w 53"/>
                <a:gd name="T49" fmla="*/ 0 h 44"/>
                <a:gd name="T50" fmla="*/ 34 w 53"/>
                <a:gd name="T51" fmla="*/ 3 h 44"/>
                <a:gd name="T52" fmla="*/ 39 w 53"/>
                <a:gd name="T53" fmla="*/ 2 h 44"/>
                <a:gd name="T54" fmla="*/ 45 w 53"/>
                <a:gd name="T55" fmla="*/ 3 h 44"/>
                <a:gd name="T56" fmla="*/ 47 w 53"/>
                <a:gd name="T57" fmla="*/ 9 h 44"/>
                <a:gd name="T58" fmla="*/ 40 w 53"/>
                <a:gd name="T59" fmla="*/ 8 h 44"/>
                <a:gd name="T60" fmla="*/ 23 w 53"/>
                <a:gd name="T61" fmla="*/ 11 h 44"/>
                <a:gd name="T62" fmla="*/ 25 w 53"/>
                <a:gd name="T63" fmla="*/ 16 h 44"/>
                <a:gd name="T64" fmla="*/ 19 w 53"/>
                <a:gd name="T65" fmla="*/ 15 h 44"/>
                <a:gd name="T66" fmla="*/ 17 w 53"/>
                <a:gd name="T67" fmla="*/ 9 h 44"/>
                <a:gd name="T68" fmla="*/ 16 w 53"/>
                <a:gd name="T69" fmla="*/ 31 h 44"/>
                <a:gd name="T70" fmla="*/ 16 w 53"/>
                <a:gd name="T71" fmla="*/ 25 h 44"/>
                <a:gd name="T72" fmla="*/ 10 w 53"/>
                <a:gd name="T73" fmla="*/ 21 h 44"/>
                <a:gd name="T74" fmla="*/ 10 w 53"/>
                <a:gd name="T75" fmla="*/ 12 h 44"/>
                <a:gd name="T76" fmla="*/ 15 w 53"/>
                <a:gd name="T77" fmla="*/ 38 h 44"/>
                <a:gd name="T78" fmla="*/ 11 w 53"/>
                <a:gd name="T79" fmla="*/ 44 h 44"/>
                <a:gd name="T80" fmla="*/ 2 w 53"/>
                <a:gd name="T81" fmla="*/ 15 h 44"/>
                <a:gd name="T82" fmla="*/ 5 w 53"/>
                <a:gd name="T83" fmla="*/ 9 h 44"/>
                <a:gd name="T84" fmla="*/ 16 w 53"/>
                <a:gd name="T85" fmla="*/ 8 h 44"/>
                <a:gd name="T86" fmla="*/ 19 w 53"/>
                <a:gd name="T87" fmla="*/ 21 h 44"/>
                <a:gd name="T88" fmla="*/ 23 w 53"/>
                <a:gd name="T89" fmla="*/ 29 h 44"/>
                <a:gd name="T90" fmla="*/ 16 w 53"/>
                <a:gd name="T91"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44">
                  <a:moveTo>
                    <a:pt x="25" y="13"/>
                  </a:moveTo>
                  <a:cubicBezTo>
                    <a:pt x="29" y="12"/>
                    <a:pt x="29" y="12"/>
                    <a:pt x="29" y="12"/>
                  </a:cubicBezTo>
                  <a:cubicBezTo>
                    <a:pt x="36" y="10"/>
                    <a:pt x="36" y="10"/>
                    <a:pt x="36" y="10"/>
                  </a:cubicBezTo>
                  <a:cubicBezTo>
                    <a:pt x="39" y="9"/>
                    <a:pt x="39" y="9"/>
                    <a:pt x="39" y="9"/>
                  </a:cubicBezTo>
                  <a:cubicBezTo>
                    <a:pt x="41" y="13"/>
                    <a:pt x="41" y="13"/>
                    <a:pt x="41" y="13"/>
                  </a:cubicBezTo>
                  <a:cubicBezTo>
                    <a:pt x="37" y="14"/>
                    <a:pt x="37" y="14"/>
                    <a:pt x="37" y="14"/>
                  </a:cubicBezTo>
                  <a:cubicBezTo>
                    <a:pt x="31" y="16"/>
                    <a:pt x="31" y="16"/>
                    <a:pt x="31" y="16"/>
                  </a:cubicBezTo>
                  <a:cubicBezTo>
                    <a:pt x="27" y="17"/>
                    <a:pt x="27" y="17"/>
                    <a:pt x="27" y="17"/>
                  </a:cubicBezTo>
                  <a:lnTo>
                    <a:pt x="25" y="13"/>
                  </a:lnTo>
                  <a:close/>
                  <a:moveTo>
                    <a:pt x="27" y="40"/>
                  </a:moveTo>
                  <a:cubicBezTo>
                    <a:pt x="26" y="40"/>
                    <a:pt x="26" y="40"/>
                    <a:pt x="26" y="39"/>
                  </a:cubicBezTo>
                  <a:cubicBezTo>
                    <a:pt x="25" y="39"/>
                    <a:pt x="24" y="38"/>
                    <a:pt x="22" y="37"/>
                  </a:cubicBezTo>
                  <a:cubicBezTo>
                    <a:pt x="26" y="35"/>
                    <a:pt x="28" y="34"/>
                    <a:pt x="29" y="32"/>
                  </a:cubicBezTo>
                  <a:cubicBezTo>
                    <a:pt x="30" y="30"/>
                    <a:pt x="30" y="28"/>
                    <a:pt x="29" y="26"/>
                  </a:cubicBezTo>
                  <a:cubicBezTo>
                    <a:pt x="29" y="24"/>
                    <a:pt x="29" y="24"/>
                    <a:pt x="29" y="24"/>
                  </a:cubicBezTo>
                  <a:cubicBezTo>
                    <a:pt x="23" y="26"/>
                    <a:pt x="23" y="26"/>
                    <a:pt x="23" y="26"/>
                  </a:cubicBezTo>
                  <a:cubicBezTo>
                    <a:pt x="22" y="21"/>
                    <a:pt x="22" y="21"/>
                    <a:pt x="22" y="21"/>
                  </a:cubicBezTo>
                  <a:cubicBezTo>
                    <a:pt x="27" y="20"/>
                    <a:pt x="27" y="20"/>
                    <a:pt x="27" y="20"/>
                  </a:cubicBezTo>
                  <a:cubicBezTo>
                    <a:pt x="44" y="15"/>
                    <a:pt x="44" y="15"/>
                    <a:pt x="44" y="15"/>
                  </a:cubicBezTo>
                  <a:cubicBezTo>
                    <a:pt x="48" y="13"/>
                    <a:pt x="48" y="13"/>
                    <a:pt x="48" y="13"/>
                  </a:cubicBezTo>
                  <a:cubicBezTo>
                    <a:pt x="49" y="17"/>
                    <a:pt x="49" y="17"/>
                    <a:pt x="49" y="17"/>
                  </a:cubicBezTo>
                  <a:cubicBezTo>
                    <a:pt x="45" y="19"/>
                    <a:pt x="45" y="19"/>
                    <a:pt x="45" y="19"/>
                  </a:cubicBezTo>
                  <a:cubicBezTo>
                    <a:pt x="42" y="20"/>
                    <a:pt x="42" y="20"/>
                    <a:pt x="42" y="20"/>
                  </a:cubicBezTo>
                  <a:cubicBezTo>
                    <a:pt x="44" y="28"/>
                    <a:pt x="44" y="28"/>
                    <a:pt x="44" y="28"/>
                  </a:cubicBezTo>
                  <a:cubicBezTo>
                    <a:pt x="44" y="28"/>
                    <a:pt x="45" y="28"/>
                    <a:pt x="45" y="28"/>
                  </a:cubicBezTo>
                  <a:cubicBezTo>
                    <a:pt x="45" y="29"/>
                    <a:pt x="45" y="29"/>
                    <a:pt x="45" y="29"/>
                  </a:cubicBezTo>
                  <a:cubicBezTo>
                    <a:pt x="45" y="29"/>
                    <a:pt x="46" y="28"/>
                    <a:pt x="46" y="28"/>
                  </a:cubicBezTo>
                  <a:cubicBezTo>
                    <a:pt x="47" y="28"/>
                    <a:pt x="47" y="28"/>
                    <a:pt x="47" y="28"/>
                  </a:cubicBezTo>
                  <a:cubicBezTo>
                    <a:pt x="47" y="27"/>
                    <a:pt x="47" y="27"/>
                    <a:pt x="47" y="27"/>
                  </a:cubicBezTo>
                  <a:cubicBezTo>
                    <a:pt x="48" y="26"/>
                    <a:pt x="47" y="26"/>
                    <a:pt x="47" y="25"/>
                  </a:cubicBezTo>
                  <a:cubicBezTo>
                    <a:pt x="47" y="24"/>
                    <a:pt x="47" y="24"/>
                    <a:pt x="47" y="24"/>
                  </a:cubicBezTo>
                  <a:cubicBezTo>
                    <a:pt x="49" y="24"/>
                    <a:pt x="51" y="24"/>
                    <a:pt x="53" y="24"/>
                  </a:cubicBezTo>
                  <a:cubicBezTo>
                    <a:pt x="53" y="25"/>
                    <a:pt x="53" y="26"/>
                    <a:pt x="53" y="27"/>
                  </a:cubicBezTo>
                  <a:cubicBezTo>
                    <a:pt x="53" y="28"/>
                    <a:pt x="53" y="29"/>
                    <a:pt x="53" y="30"/>
                  </a:cubicBezTo>
                  <a:cubicBezTo>
                    <a:pt x="52" y="30"/>
                    <a:pt x="52" y="31"/>
                    <a:pt x="51" y="31"/>
                  </a:cubicBezTo>
                  <a:cubicBezTo>
                    <a:pt x="50" y="32"/>
                    <a:pt x="49" y="32"/>
                    <a:pt x="47" y="33"/>
                  </a:cubicBezTo>
                  <a:cubicBezTo>
                    <a:pt x="45" y="34"/>
                    <a:pt x="44" y="34"/>
                    <a:pt x="43" y="34"/>
                  </a:cubicBezTo>
                  <a:cubicBezTo>
                    <a:pt x="42" y="34"/>
                    <a:pt x="41" y="34"/>
                    <a:pt x="41" y="34"/>
                  </a:cubicBezTo>
                  <a:cubicBezTo>
                    <a:pt x="40" y="33"/>
                    <a:pt x="40" y="33"/>
                    <a:pt x="40" y="32"/>
                  </a:cubicBezTo>
                  <a:cubicBezTo>
                    <a:pt x="36" y="21"/>
                    <a:pt x="36" y="21"/>
                    <a:pt x="36" y="21"/>
                  </a:cubicBezTo>
                  <a:cubicBezTo>
                    <a:pt x="34" y="22"/>
                    <a:pt x="34" y="22"/>
                    <a:pt x="34" y="22"/>
                  </a:cubicBezTo>
                  <a:cubicBezTo>
                    <a:pt x="34" y="23"/>
                    <a:pt x="35" y="24"/>
                    <a:pt x="35" y="26"/>
                  </a:cubicBezTo>
                  <a:cubicBezTo>
                    <a:pt x="35" y="27"/>
                    <a:pt x="35" y="29"/>
                    <a:pt x="35" y="31"/>
                  </a:cubicBezTo>
                  <a:cubicBezTo>
                    <a:pt x="34" y="32"/>
                    <a:pt x="33" y="34"/>
                    <a:pt x="32" y="36"/>
                  </a:cubicBezTo>
                  <a:cubicBezTo>
                    <a:pt x="30" y="37"/>
                    <a:pt x="29" y="39"/>
                    <a:pt x="27" y="40"/>
                  </a:cubicBezTo>
                  <a:close/>
                  <a:moveTo>
                    <a:pt x="17" y="9"/>
                  </a:moveTo>
                  <a:cubicBezTo>
                    <a:pt x="21" y="8"/>
                    <a:pt x="21" y="8"/>
                    <a:pt x="21" y="8"/>
                  </a:cubicBezTo>
                  <a:cubicBezTo>
                    <a:pt x="28" y="5"/>
                    <a:pt x="28" y="5"/>
                    <a:pt x="28" y="5"/>
                  </a:cubicBezTo>
                  <a:cubicBezTo>
                    <a:pt x="27" y="5"/>
                    <a:pt x="26" y="4"/>
                    <a:pt x="24" y="3"/>
                  </a:cubicBezTo>
                  <a:cubicBezTo>
                    <a:pt x="26" y="2"/>
                    <a:pt x="27" y="1"/>
                    <a:pt x="28" y="0"/>
                  </a:cubicBezTo>
                  <a:cubicBezTo>
                    <a:pt x="31" y="1"/>
                    <a:pt x="32" y="2"/>
                    <a:pt x="32" y="2"/>
                  </a:cubicBezTo>
                  <a:cubicBezTo>
                    <a:pt x="34" y="3"/>
                    <a:pt x="34" y="3"/>
                    <a:pt x="34" y="3"/>
                  </a:cubicBezTo>
                  <a:cubicBezTo>
                    <a:pt x="32" y="4"/>
                    <a:pt x="32" y="4"/>
                    <a:pt x="32" y="4"/>
                  </a:cubicBezTo>
                  <a:cubicBezTo>
                    <a:pt x="39" y="2"/>
                    <a:pt x="39" y="2"/>
                    <a:pt x="39" y="2"/>
                  </a:cubicBezTo>
                  <a:cubicBezTo>
                    <a:pt x="44" y="0"/>
                    <a:pt x="44" y="0"/>
                    <a:pt x="44" y="0"/>
                  </a:cubicBezTo>
                  <a:cubicBezTo>
                    <a:pt x="45" y="3"/>
                    <a:pt x="45" y="3"/>
                    <a:pt x="45" y="3"/>
                  </a:cubicBezTo>
                  <a:cubicBezTo>
                    <a:pt x="46" y="6"/>
                    <a:pt x="46" y="6"/>
                    <a:pt x="46" y="6"/>
                  </a:cubicBezTo>
                  <a:cubicBezTo>
                    <a:pt x="47" y="9"/>
                    <a:pt x="47" y="9"/>
                    <a:pt x="47" y="9"/>
                  </a:cubicBezTo>
                  <a:cubicBezTo>
                    <a:pt x="41" y="11"/>
                    <a:pt x="41" y="11"/>
                    <a:pt x="41" y="11"/>
                  </a:cubicBezTo>
                  <a:cubicBezTo>
                    <a:pt x="40" y="8"/>
                    <a:pt x="40" y="8"/>
                    <a:pt x="40" y="8"/>
                  </a:cubicBezTo>
                  <a:cubicBezTo>
                    <a:pt x="40" y="6"/>
                    <a:pt x="40" y="6"/>
                    <a:pt x="40" y="6"/>
                  </a:cubicBezTo>
                  <a:cubicBezTo>
                    <a:pt x="23" y="11"/>
                    <a:pt x="23" y="11"/>
                    <a:pt x="23" y="11"/>
                  </a:cubicBezTo>
                  <a:cubicBezTo>
                    <a:pt x="24" y="13"/>
                    <a:pt x="24" y="13"/>
                    <a:pt x="24" y="13"/>
                  </a:cubicBezTo>
                  <a:cubicBezTo>
                    <a:pt x="25" y="16"/>
                    <a:pt x="25" y="16"/>
                    <a:pt x="25" y="16"/>
                  </a:cubicBezTo>
                  <a:cubicBezTo>
                    <a:pt x="19" y="17"/>
                    <a:pt x="19" y="17"/>
                    <a:pt x="19" y="17"/>
                  </a:cubicBezTo>
                  <a:cubicBezTo>
                    <a:pt x="19" y="15"/>
                    <a:pt x="19" y="15"/>
                    <a:pt x="19" y="15"/>
                  </a:cubicBezTo>
                  <a:cubicBezTo>
                    <a:pt x="18" y="12"/>
                    <a:pt x="18" y="12"/>
                    <a:pt x="18" y="12"/>
                  </a:cubicBezTo>
                  <a:lnTo>
                    <a:pt x="17" y="9"/>
                  </a:lnTo>
                  <a:close/>
                  <a:moveTo>
                    <a:pt x="13" y="32"/>
                  </a:moveTo>
                  <a:cubicBezTo>
                    <a:pt x="14" y="31"/>
                    <a:pt x="15" y="31"/>
                    <a:pt x="16" y="31"/>
                  </a:cubicBezTo>
                  <a:cubicBezTo>
                    <a:pt x="16" y="30"/>
                    <a:pt x="17" y="29"/>
                    <a:pt x="17" y="28"/>
                  </a:cubicBezTo>
                  <a:cubicBezTo>
                    <a:pt x="18" y="27"/>
                    <a:pt x="17" y="26"/>
                    <a:pt x="16" y="25"/>
                  </a:cubicBezTo>
                  <a:cubicBezTo>
                    <a:pt x="15" y="24"/>
                    <a:pt x="13" y="24"/>
                    <a:pt x="11" y="23"/>
                  </a:cubicBezTo>
                  <a:cubicBezTo>
                    <a:pt x="10" y="21"/>
                    <a:pt x="10" y="21"/>
                    <a:pt x="10" y="21"/>
                  </a:cubicBezTo>
                  <a:cubicBezTo>
                    <a:pt x="10" y="18"/>
                    <a:pt x="10" y="17"/>
                    <a:pt x="10" y="16"/>
                  </a:cubicBezTo>
                  <a:cubicBezTo>
                    <a:pt x="10" y="12"/>
                    <a:pt x="10" y="12"/>
                    <a:pt x="10" y="12"/>
                  </a:cubicBezTo>
                  <a:cubicBezTo>
                    <a:pt x="7" y="13"/>
                    <a:pt x="7" y="13"/>
                    <a:pt x="7" y="13"/>
                  </a:cubicBezTo>
                  <a:cubicBezTo>
                    <a:pt x="15" y="38"/>
                    <a:pt x="15" y="38"/>
                    <a:pt x="15" y="38"/>
                  </a:cubicBezTo>
                  <a:cubicBezTo>
                    <a:pt x="16" y="43"/>
                    <a:pt x="16" y="43"/>
                    <a:pt x="16" y="43"/>
                  </a:cubicBezTo>
                  <a:cubicBezTo>
                    <a:pt x="11" y="44"/>
                    <a:pt x="11" y="44"/>
                    <a:pt x="11" y="44"/>
                  </a:cubicBezTo>
                  <a:cubicBezTo>
                    <a:pt x="10" y="40"/>
                    <a:pt x="10" y="40"/>
                    <a:pt x="10" y="40"/>
                  </a:cubicBezTo>
                  <a:cubicBezTo>
                    <a:pt x="2" y="15"/>
                    <a:pt x="2" y="15"/>
                    <a:pt x="2" y="15"/>
                  </a:cubicBezTo>
                  <a:cubicBezTo>
                    <a:pt x="0" y="11"/>
                    <a:pt x="0" y="11"/>
                    <a:pt x="0" y="11"/>
                  </a:cubicBezTo>
                  <a:cubicBezTo>
                    <a:pt x="5" y="9"/>
                    <a:pt x="5" y="9"/>
                    <a:pt x="5" y="9"/>
                  </a:cubicBezTo>
                  <a:cubicBezTo>
                    <a:pt x="14" y="6"/>
                    <a:pt x="14" y="6"/>
                    <a:pt x="14" y="6"/>
                  </a:cubicBezTo>
                  <a:cubicBezTo>
                    <a:pt x="16" y="8"/>
                    <a:pt x="16" y="8"/>
                    <a:pt x="16" y="8"/>
                  </a:cubicBezTo>
                  <a:cubicBezTo>
                    <a:pt x="15" y="19"/>
                    <a:pt x="15" y="19"/>
                    <a:pt x="15" y="19"/>
                  </a:cubicBezTo>
                  <a:cubicBezTo>
                    <a:pt x="17" y="20"/>
                    <a:pt x="19" y="21"/>
                    <a:pt x="19" y="21"/>
                  </a:cubicBezTo>
                  <a:cubicBezTo>
                    <a:pt x="20" y="22"/>
                    <a:pt x="21" y="23"/>
                    <a:pt x="22" y="24"/>
                  </a:cubicBezTo>
                  <a:cubicBezTo>
                    <a:pt x="23" y="25"/>
                    <a:pt x="23" y="27"/>
                    <a:pt x="23" y="29"/>
                  </a:cubicBezTo>
                  <a:cubicBezTo>
                    <a:pt x="23" y="31"/>
                    <a:pt x="21" y="33"/>
                    <a:pt x="17" y="35"/>
                  </a:cubicBezTo>
                  <a:cubicBezTo>
                    <a:pt x="16" y="35"/>
                    <a:pt x="16" y="34"/>
                    <a:pt x="16" y="34"/>
                  </a:cubicBezTo>
                  <a:cubicBezTo>
                    <a:pt x="15" y="34"/>
                    <a:pt x="14" y="33"/>
                    <a:pt x="1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a:spLocks noEditPoints="1"/>
            </p:cNvSpPr>
            <p:nvPr/>
          </p:nvSpPr>
          <p:spPr bwMode="auto">
            <a:xfrm>
              <a:off x="809" y="-17"/>
              <a:ext cx="96" cy="77"/>
            </a:xfrm>
            <a:custGeom>
              <a:avLst/>
              <a:gdLst>
                <a:gd name="T0" fmla="*/ 75 w 96"/>
                <a:gd name="T1" fmla="*/ 48 h 77"/>
                <a:gd name="T2" fmla="*/ 79 w 96"/>
                <a:gd name="T3" fmla="*/ 35 h 77"/>
                <a:gd name="T4" fmla="*/ 56 w 96"/>
                <a:gd name="T5" fmla="*/ 27 h 77"/>
                <a:gd name="T6" fmla="*/ 52 w 96"/>
                <a:gd name="T7" fmla="*/ 41 h 77"/>
                <a:gd name="T8" fmla="*/ 75 w 96"/>
                <a:gd name="T9" fmla="*/ 48 h 77"/>
                <a:gd name="T10" fmla="*/ 17 w 96"/>
                <a:gd name="T11" fmla="*/ 31 h 77"/>
                <a:gd name="T12" fmla="*/ 38 w 96"/>
                <a:gd name="T13" fmla="*/ 37 h 77"/>
                <a:gd name="T14" fmla="*/ 42 w 96"/>
                <a:gd name="T15" fmla="*/ 23 h 77"/>
                <a:gd name="T16" fmla="*/ 21 w 96"/>
                <a:gd name="T17" fmla="*/ 16 h 77"/>
                <a:gd name="T18" fmla="*/ 17 w 96"/>
                <a:gd name="T19" fmla="*/ 31 h 77"/>
                <a:gd name="T20" fmla="*/ 0 w 96"/>
                <a:gd name="T21" fmla="*/ 39 h 77"/>
                <a:gd name="T22" fmla="*/ 2 w 96"/>
                <a:gd name="T23" fmla="*/ 29 h 77"/>
                <a:gd name="T24" fmla="*/ 9 w 96"/>
                <a:gd name="T25" fmla="*/ 12 h 77"/>
                <a:gd name="T26" fmla="*/ 11 w 96"/>
                <a:gd name="T27" fmla="*/ 4 h 77"/>
                <a:gd name="T28" fmla="*/ 21 w 96"/>
                <a:gd name="T29" fmla="*/ 6 h 77"/>
                <a:gd name="T30" fmla="*/ 46 w 96"/>
                <a:gd name="T31" fmla="*/ 14 h 77"/>
                <a:gd name="T32" fmla="*/ 46 w 96"/>
                <a:gd name="T33" fmla="*/ 8 h 77"/>
                <a:gd name="T34" fmla="*/ 50 w 96"/>
                <a:gd name="T35" fmla="*/ 0 h 77"/>
                <a:gd name="T36" fmla="*/ 65 w 96"/>
                <a:gd name="T37" fmla="*/ 4 h 77"/>
                <a:gd name="T38" fmla="*/ 60 w 96"/>
                <a:gd name="T39" fmla="*/ 12 h 77"/>
                <a:gd name="T40" fmla="*/ 58 w 96"/>
                <a:gd name="T41" fmla="*/ 18 h 77"/>
                <a:gd name="T42" fmla="*/ 85 w 96"/>
                <a:gd name="T43" fmla="*/ 25 h 77"/>
                <a:gd name="T44" fmla="*/ 96 w 96"/>
                <a:gd name="T45" fmla="*/ 29 h 77"/>
                <a:gd name="T46" fmla="*/ 92 w 96"/>
                <a:gd name="T47" fmla="*/ 37 h 77"/>
                <a:gd name="T48" fmla="*/ 87 w 96"/>
                <a:gd name="T49" fmla="*/ 54 h 77"/>
                <a:gd name="T50" fmla="*/ 85 w 96"/>
                <a:gd name="T51" fmla="*/ 64 h 77"/>
                <a:gd name="T52" fmla="*/ 71 w 96"/>
                <a:gd name="T53" fmla="*/ 60 h 77"/>
                <a:gd name="T54" fmla="*/ 71 w 96"/>
                <a:gd name="T55" fmla="*/ 58 h 77"/>
                <a:gd name="T56" fmla="*/ 50 w 96"/>
                <a:gd name="T57" fmla="*/ 52 h 77"/>
                <a:gd name="T58" fmla="*/ 44 w 96"/>
                <a:gd name="T59" fmla="*/ 69 h 77"/>
                <a:gd name="T60" fmla="*/ 42 w 96"/>
                <a:gd name="T61" fmla="*/ 77 h 77"/>
                <a:gd name="T62" fmla="*/ 27 w 96"/>
                <a:gd name="T63" fmla="*/ 73 h 77"/>
                <a:gd name="T64" fmla="*/ 31 w 96"/>
                <a:gd name="T65" fmla="*/ 64 h 77"/>
                <a:gd name="T66" fmla="*/ 36 w 96"/>
                <a:gd name="T67" fmla="*/ 48 h 77"/>
                <a:gd name="T68" fmla="*/ 13 w 96"/>
                <a:gd name="T69" fmla="*/ 41 h 77"/>
                <a:gd name="T70" fmla="*/ 13 w 96"/>
                <a:gd name="T71" fmla="*/ 43 h 77"/>
                <a:gd name="T72" fmla="*/ 0 w 96"/>
                <a:gd name="T73"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77">
                  <a:moveTo>
                    <a:pt x="75" y="48"/>
                  </a:moveTo>
                  <a:lnTo>
                    <a:pt x="79" y="35"/>
                  </a:lnTo>
                  <a:lnTo>
                    <a:pt x="56" y="27"/>
                  </a:lnTo>
                  <a:lnTo>
                    <a:pt x="52" y="41"/>
                  </a:lnTo>
                  <a:lnTo>
                    <a:pt x="75" y="48"/>
                  </a:lnTo>
                  <a:close/>
                  <a:moveTo>
                    <a:pt x="17" y="31"/>
                  </a:moveTo>
                  <a:lnTo>
                    <a:pt x="38" y="37"/>
                  </a:lnTo>
                  <a:lnTo>
                    <a:pt x="42" y="23"/>
                  </a:lnTo>
                  <a:lnTo>
                    <a:pt x="21" y="16"/>
                  </a:lnTo>
                  <a:lnTo>
                    <a:pt x="17" y="31"/>
                  </a:lnTo>
                  <a:close/>
                  <a:moveTo>
                    <a:pt x="0" y="39"/>
                  </a:moveTo>
                  <a:lnTo>
                    <a:pt x="2" y="29"/>
                  </a:lnTo>
                  <a:lnTo>
                    <a:pt x="9" y="12"/>
                  </a:lnTo>
                  <a:lnTo>
                    <a:pt x="11" y="4"/>
                  </a:lnTo>
                  <a:lnTo>
                    <a:pt x="21" y="6"/>
                  </a:lnTo>
                  <a:lnTo>
                    <a:pt x="46" y="14"/>
                  </a:lnTo>
                  <a:lnTo>
                    <a:pt x="46" y="8"/>
                  </a:lnTo>
                  <a:lnTo>
                    <a:pt x="50" y="0"/>
                  </a:lnTo>
                  <a:lnTo>
                    <a:pt x="65" y="4"/>
                  </a:lnTo>
                  <a:lnTo>
                    <a:pt x="60" y="12"/>
                  </a:lnTo>
                  <a:lnTo>
                    <a:pt x="58" y="18"/>
                  </a:lnTo>
                  <a:lnTo>
                    <a:pt x="85" y="25"/>
                  </a:lnTo>
                  <a:lnTo>
                    <a:pt x="96" y="29"/>
                  </a:lnTo>
                  <a:lnTo>
                    <a:pt x="92" y="37"/>
                  </a:lnTo>
                  <a:lnTo>
                    <a:pt x="87" y="54"/>
                  </a:lnTo>
                  <a:lnTo>
                    <a:pt x="85" y="64"/>
                  </a:lnTo>
                  <a:lnTo>
                    <a:pt x="71" y="60"/>
                  </a:lnTo>
                  <a:lnTo>
                    <a:pt x="71" y="58"/>
                  </a:lnTo>
                  <a:lnTo>
                    <a:pt x="50" y="52"/>
                  </a:lnTo>
                  <a:lnTo>
                    <a:pt x="44" y="69"/>
                  </a:lnTo>
                  <a:lnTo>
                    <a:pt x="42" y="77"/>
                  </a:lnTo>
                  <a:lnTo>
                    <a:pt x="27" y="73"/>
                  </a:lnTo>
                  <a:lnTo>
                    <a:pt x="31" y="64"/>
                  </a:lnTo>
                  <a:lnTo>
                    <a:pt x="36" y="48"/>
                  </a:lnTo>
                  <a:lnTo>
                    <a:pt x="13" y="41"/>
                  </a:lnTo>
                  <a:lnTo>
                    <a:pt x="13" y="43"/>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a:spLocks noEditPoints="1"/>
            </p:cNvSpPr>
            <p:nvPr/>
          </p:nvSpPr>
          <p:spPr bwMode="auto">
            <a:xfrm>
              <a:off x="473" y="-778"/>
              <a:ext cx="1169" cy="967"/>
            </a:xfrm>
            <a:custGeom>
              <a:avLst/>
              <a:gdLst>
                <a:gd name="T0" fmla="*/ 520 w 563"/>
                <a:gd name="T1" fmla="*/ 381 h 464"/>
                <a:gd name="T2" fmla="*/ 279 w 563"/>
                <a:gd name="T3" fmla="*/ 455 h 464"/>
                <a:gd name="T4" fmla="*/ 34 w 563"/>
                <a:gd name="T5" fmla="*/ 389 h 464"/>
                <a:gd name="T6" fmla="*/ 92 w 563"/>
                <a:gd name="T7" fmla="*/ 166 h 464"/>
                <a:gd name="T8" fmla="*/ 273 w 563"/>
                <a:gd name="T9" fmla="*/ 10 h 464"/>
                <a:gd name="T10" fmla="*/ 437 w 563"/>
                <a:gd name="T11" fmla="*/ 141 h 464"/>
                <a:gd name="T12" fmla="*/ 520 w 563"/>
                <a:gd name="T13" fmla="*/ 381 h 464"/>
                <a:gd name="T14" fmla="*/ 445 w 563"/>
                <a:gd name="T15" fmla="*/ 138 h 464"/>
                <a:gd name="T16" fmla="*/ 272 w 563"/>
                <a:gd name="T17" fmla="*/ 1 h 464"/>
                <a:gd name="T18" fmla="*/ 84 w 563"/>
                <a:gd name="T19" fmla="*/ 164 h 464"/>
                <a:gd name="T20" fmla="*/ 16 w 563"/>
                <a:gd name="T21" fmla="*/ 346 h 464"/>
                <a:gd name="T22" fmla="*/ 279 w 563"/>
                <a:gd name="T23" fmla="*/ 464 h 464"/>
                <a:gd name="T24" fmla="*/ 529 w 563"/>
                <a:gd name="T25" fmla="*/ 386 h 464"/>
                <a:gd name="T26" fmla="*/ 445 w 563"/>
                <a:gd name="T27" fmla="*/ 13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3" h="464">
                  <a:moveTo>
                    <a:pt x="520" y="381"/>
                  </a:moveTo>
                  <a:cubicBezTo>
                    <a:pt x="490" y="430"/>
                    <a:pt x="383" y="452"/>
                    <a:pt x="279" y="455"/>
                  </a:cubicBezTo>
                  <a:cubicBezTo>
                    <a:pt x="164" y="452"/>
                    <a:pt x="65" y="428"/>
                    <a:pt x="34" y="389"/>
                  </a:cubicBezTo>
                  <a:cubicBezTo>
                    <a:pt x="0" y="343"/>
                    <a:pt x="63" y="213"/>
                    <a:pt x="92" y="166"/>
                  </a:cubicBezTo>
                  <a:cubicBezTo>
                    <a:pt x="122" y="120"/>
                    <a:pt x="202" y="11"/>
                    <a:pt x="273" y="10"/>
                  </a:cubicBezTo>
                  <a:cubicBezTo>
                    <a:pt x="343" y="9"/>
                    <a:pt x="416" y="114"/>
                    <a:pt x="437" y="141"/>
                  </a:cubicBezTo>
                  <a:cubicBezTo>
                    <a:pt x="462" y="171"/>
                    <a:pt x="553" y="321"/>
                    <a:pt x="520" y="381"/>
                  </a:cubicBezTo>
                  <a:close/>
                  <a:moveTo>
                    <a:pt x="445" y="138"/>
                  </a:moveTo>
                  <a:cubicBezTo>
                    <a:pt x="423" y="110"/>
                    <a:pt x="350" y="0"/>
                    <a:pt x="272" y="1"/>
                  </a:cubicBezTo>
                  <a:cubicBezTo>
                    <a:pt x="188" y="4"/>
                    <a:pt x="115" y="115"/>
                    <a:pt x="84" y="164"/>
                  </a:cubicBezTo>
                  <a:cubicBezTo>
                    <a:pt x="38" y="238"/>
                    <a:pt x="18" y="316"/>
                    <a:pt x="16" y="346"/>
                  </a:cubicBezTo>
                  <a:cubicBezTo>
                    <a:pt x="3" y="431"/>
                    <a:pt x="138" y="457"/>
                    <a:pt x="279" y="464"/>
                  </a:cubicBezTo>
                  <a:cubicBezTo>
                    <a:pt x="387" y="461"/>
                    <a:pt x="497" y="438"/>
                    <a:pt x="529" y="386"/>
                  </a:cubicBezTo>
                  <a:cubicBezTo>
                    <a:pt x="563" y="318"/>
                    <a:pt x="471" y="177"/>
                    <a:pt x="445"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a:spLocks noEditPoints="1"/>
            </p:cNvSpPr>
            <p:nvPr/>
          </p:nvSpPr>
          <p:spPr bwMode="auto">
            <a:xfrm>
              <a:off x="1846" y="-609"/>
              <a:ext cx="268" cy="379"/>
            </a:xfrm>
            <a:custGeom>
              <a:avLst/>
              <a:gdLst>
                <a:gd name="T0" fmla="*/ 68 w 129"/>
                <a:gd name="T1" fmla="*/ 88 h 182"/>
                <a:gd name="T2" fmla="*/ 74 w 129"/>
                <a:gd name="T3" fmla="*/ 74 h 182"/>
                <a:gd name="T4" fmla="*/ 71 w 129"/>
                <a:gd name="T5" fmla="*/ 41 h 182"/>
                <a:gd name="T6" fmla="*/ 66 w 129"/>
                <a:gd name="T7" fmla="*/ 61 h 182"/>
                <a:gd name="T8" fmla="*/ 63 w 129"/>
                <a:gd name="T9" fmla="*/ 86 h 182"/>
                <a:gd name="T10" fmla="*/ 77 w 129"/>
                <a:gd name="T11" fmla="*/ 127 h 182"/>
                <a:gd name="T12" fmla="*/ 77 w 129"/>
                <a:gd name="T13" fmla="*/ 114 h 182"/>
                <a:gd name="T14" fmla="*/ 52 w 129"/>
                <a:gd name="T15" fmla="*/ 128 h 182"/>
                <a:gd name="T16" fmla="*/ 44 w 129"/>
                <a:gd name="T17" fmla="*/ 83 h 182"/>
                <a:gd name="T18" fmla="*/ 55 w 129"/>
                <a:gd name="T19" fmla="*/ 71 h 182"/>
                <a:gd name="T20" fmla="*/ 43 w 129"/>
                <a:gd name="T21" fmla="*/ 79 h 182"/>
                <a:gd name="T22" fmla="*/ 64 w 129"/>
                <a:gd name="T23" fmla="*/ 148 h 182"/>
                <a:gd name="T24" fmla="*/ 33 w 129"/>
                <a:gd name="T25" fmla="*/ 141 h 182"/>
                <a:gd name="T26" fmla="*/ 43 w 129"/>
                <a:gd name="T27" fmla="*/ 155 h 182"/>
                <a:gd name="T28" fmla="*/ 86 w 129"/>
                <a:gd name="T29" fmla="*/ 142 h 182"/>
                <a:gd name="T30" fmla="*/ 126 w 129"/>
                <a:gd name="T31" fmla="*/ 169 h 182"/>
                <a:gd name="T32" fmla="*/ 125 w 129"/>
                <a:gd name="T33" fmla="*/ 182 h 182"/>
                <a:gd name="T34" fmla="*/ 76 w 129"/>
                <a:gd name="T35" fmla="*/ 153 h 182"/>
                <a:gd name="T36" fmla="*/ 22 w 129"/>
                <a:gd name="T37" fmla="*/ 153 h 182"/>
                <a:gd name="T38" fmla="*/ 10 w 129"/>
                <a:gd name="T39" fmla="*/ 164 h 182"/>
                <a:gd name="T40" fmla="*/ 4 w 129"/>
                <a:gd name="T41" fmla="*/ 154 h 182"/>
                <a:gd name="T42" fmla="*/ 20 w 129"/>
                <a:gd name="T43" fmla="*/ 134 h 182"/>
                <a:gd name="T44" fmla="*/ 48 w 129"/>
                <a:gd name="T45" fmla="*/ 102 h 182"/>
                <a:gd name="T46" fmla="*/ 45 w 129"/>
                <a:gd name="T47" fmla="*/ 102 h 182"/>
                <a:gd name="T48" fmla="*/ 23 w 129"/>
                <a:gd name="T49" fmla="*/ 116 h 182"/>
                <a:gd name="T50" fmla="*/ 4 w 129"/>
                <a:gd name="T51" fmla="*/ 124 h 182"/>
                <a:gd name="T52" fmla="*/ 1 w 129"/>
                <a:gd name="T53" fmla="*/ 110 h 182"/>
                <a:gd name="T54" fmla="*/ 14 w 129"/>
                <a:gd name="T55" fmla="*/ 101 h 182"/>
                <a:gd name="T56" fmla="*/ 38 w 129"/>
                <a:gd name="T57" fmla="*/ 61 h 182"/>
                <a:gd name="T58" fmla="*/ 57 w 129"/>
                <a:gd name="T59" fmla="*/ 32 h 182"/>
                <a:gd name="T60" fmla="*/ 42 w 129"/>
                <a:gd name="T61" fmla="*/ 40 h 182"/>
                <a:gd name="T62" fmla="*/ 25 w 129"/>
                <a:gd name="T63" fmla="*/ 49 h 182"/>
                <a:gd name="T64" fmla="*/ 7 w 129"/>
                <a:gd name="T65" fmla="*/ 59 h 182"/>
                <a:gd name="T66" fmla="*/ 10 w 129"/>
                <a:gd name="T67" fmla="*/ 35 h 182"/>
                <a:gd name="T68" fmla="*/ 36 w 129"/>
                <a:gd name="T69" fmla="*/ 8 h 182"/>
                <a:gd name="T70" fmla="*/ 34 w 129"/>
                <a:gd name="T71" fmla="*/ 1 h 182"/>
                <a:gd name="T72" fmla="*/ 45 w 129"/>
                <a:gd name="T73" fmla="*/ 4 h 182"/>
                <a:gd name="T74" fmla="*/ 82 w 129"/>
                <a:gd name="T75" fmla="*/ 12 h 182"/>
                <a:gd name="T76" fmla="*/ 98 w 129"/>
                <a:gd name="T77" fmla="*/ 20 h 182"/>
                <a:gd name="T78" fmla="*/ 78 w 129"/>
                <a:gd name="T79" fmla="*/ 36 h 182"/>
                <a:gd name="T80" fmla="*/ 87 w 129"/>
                <a:gd name="T81" fmla="*/ 55 h 182"/>
                <a:gd name="T82" fmla="*/ 78 w 129"/>
                <a:gd name="T83" fmla="*/ 98 h 182"/>
                <a:gd name="T84" fmla="*/ 63 w 129"/>
                <a:gd name="T85" fmla="*/ 108 h 182"/>
                <a:gd name="T86" fmla="*/ 89 w 129"/>
                <a:gd name="T87" fmla="*/ 110 h 182"/>
                <a:gd name="T88" fmla="*/ 94 w 129"/>
                <a:gd name="T89" fmla="*/ 125 h 182"/>
                <a:gd name="T90" fmla="*/ 89 w 129"/>
                <a:gd name="T91" fmla="*/ 13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82">
                  <a:moveTo>
                    <a:pt x="63" y="86"/>
                  </a:moveTo>
                  <a:cubicBezTo>
                    <a:pt x="65" y="87"/>
                    <a:pt x="67" y="88"/>
                    <a:pt x="68" y="88"/>
                  </a:cubicBezTo>
                  <a:cubicBezTo>
                    <a:pt x="69" y="88"/>
                    <a:pt x="70" y="87"/>
                    <a:pt x="71" y="86"/>
                  </a:cubicBezTo>
                  <a:cubicBezTo>
                    <a:pt x="72" y="84"/>
                    <a:pt x="73" y="80"/>
                    <a:pt x="74" y="74"/>
                  </a:cubicBezTo>
                  <a:cubicBezTo>
                    <a:pt x="74" y="68"/>
                    <a:pt x="75" y="62"/>
                    <a:pt x="75" y="56"/>
                  </a:cubicBezTo>
                  <a:cubicBezTo>
                    <a:pt x="75" y="49"/>
                    <a:pt x="73" y="44"/>
                    <a:pt x="71" y="41"/>
                  </a:cubicBezTo>
                  <a:cubicBezTo>
                    <a:pt x="64" y="46"/>
                    <a:pt x="59" y="51"/>
                    <a:pt x="56" y="56"/>
                  </a:cubicBezTo>
                  <a:cubicBezTo>
                    <a:pt x="60" y="56"/>
                    <a:pt x="63" y="58"/>
                    <a:pt x="66" y="61"/>
                  </a:cubicBezTo>
                  <a:cubicBezTo>
                    <a:pt x="68" y="64"/>
                    <a:pt x="70" y="67"/>
                    <a:pt x="70" y="71"/>
                  </a:cubicBezTo>
                  <a:cubicBezTo>
                    <a:pt x="70" y="73"/>
                    <a:pt x="68" y="78"/>
                    <a:pt x="63" y="86"/>
                  </a:cubicBezTo>
                  <a:close/>
                  <a:moveTo>
                    <a:pt x="72" y="137"/>
                  </a:moveTo>
                  <a:cubicBezTo>
                    <a:pt x="73" y="134"/>
                    <a:pt x="75" y="131"/>
                    <a:pt x="77" y="127"/>
                  </a:cubicBezTo>
                  <a:cubicBezTo>
                    <a:pt x="79" y="123"/>
                    <a:pt x="80" y="120"/>
                    <a:pt x="80" y="117"/>
                  </a:cubicBezTo>
                  <a:cubicBezTo>
                    <a:pt x="80" y="115"/>
                    <a:pt x="79" y="114"/>
                    <a:pt x="77" y="114"/>
                  </a:cubicBezTo>
                  <a:cubicBezTo>
                    <a:pt x="75" y="114"/>
                    <a:pt x="72" y="116"/>
                    <a:pt x="66" y="118"/>
                  </a:cubicBezTo>
                  <a:cubicBezTo>
                    <a:pt x="61" y="121"/>
                    <a:pt x="56" y="124"/>
                    <a:pt x="52" y="128"/>
                  </a:cubicBezTo>
                  <a:cubicBezTo>
                    <a:pt x="57" y="131"/>
                    <a:pt x="64" y="135"/>
                    <a:pt x="72" y="137"/>
                  </a:cubicBezTo>
                  <a:close/>
                  <a:moveTo>
                    <a:pt x="44" y="83"/>
                  </a:moveTo>
                  <a:cubicBezTo>
                    <a:pt x="47" y="81"/>
                    <a:pt x="49" y="79"/>
                    <a:pt x="52" y="77"/>
                  </a:cubicBezTo>
                  <a:cubicBezTo>
                    <a:pt x="54" y="74"/>
                    <a:pt x="55" y="73"/>
                    <a:pt x="55" y="71"/>
                  </a:cubicBezTo>
                  <a:cubicBezTo>
                    <a:pt x="55" y="70"/>
                    <a:pt x="52" y="68"/>
                    <a:pt x="48" y="66"/>
                  </a:cubicBezTo>
                  <a:cubicBezTo>
                    <a:pt x="45" y="73"/>
                    <a:pt x="43" y="77"/>
                    <a:pt x="43" y="79"/>
                  </a:cubicBezTo>
                  <a:cubicBezTo>
                    <a:pt x="43" y="80"/>
                    <a:pt x="44" y="82"/>
                    <a:pt x="44" y="83"/>
                  </a:cubicBezTo>
                  <a:close/>
                  <a:moveTo>
                    <a:pt x="64" y="148"/>
                  </a:moveTo>
                  <a:cubicBezTo>
                    <a:pt x="52" y="141"/>
                    <a:pt x="44" y="138"/>
                    <a:pt x="40" y="138"/>
                  </a:cubicBezTo>
                  <a:cubicBezTo>
                    <a:pt x="38" y="138"/>
                    <a:pt x="36" y="139"/>
                    <a:pt x="33" y="141"/>
                  </a:cubicBezTo>
                  <a:cubicBezTo>
                    <a:pt x="31" y="142"/>
                    <a:pt x="29" y="145"/>
                    <a:pt x="26" y="149"/>
                  </a:cubicBezTo>
                  <a:cubicBezTo>
                    <a:pt x="29" y="153"/>
                    <a:pt x="35" y="155"/>
                    <a:pt x="43" y="155"/>
                  </a:cubicBezTo>
                  <a:cubicBezTo>
                    <a:pt x="52" y="155"/>
                    <a:pt x="60" y="153"/>
                    <a:pt x="64" y="148"/>
                  </a:cubicBezTo>
                  <a:close/>
                  <a:moveTo>
                    <a:pt x="86" y="142"/>
                  </a:moveTo>
                  <a:cubicBezTo>
                    <a:pt x="101" y="148"/>
                    <a:pt x="111" y="153"/>
                    <a:pt x="116" y="157"/>
                  </a:cubicBezTo>
                  <a:cubicBezTo>
                    <a:pt x="121" y="160"/>
                    <a:pt x="124" y="164"/>
                    <a:pt x="126" y="169"/>
                  </a:cubicBezTo>
                  <a:cubicBezTo>
                    <a:pt x="128" y="173"/>
                    <a:pt x="129" y="176"/>
                    <a:pt x="129" y="179"/>
                  </a:cubicBezTo>
                  <a:cubicBezTo>
                    <a:pt x="129" y="181"/>
                    <a:pt x="127" y="182"/>
                    <a:pt x="125" y="182"/>
                  </a:cubicBezTo>
                  <a:cubicBezTo>
                    <a:pt x="121" y="182"/>
                    <a:pt x="115" y="179"/>
                    <a:pt x="106" y="172"/>
                  </a:cubicBezTo>
                  <a:cubicBezTo>
                    <a:pt x="97" y="165"/>
                    <a:pt x="88" y="159"/>
                    <a:pt x="76" y="153"/>
                  </a:cubicBezTo>
                  <a:cubicBezTo>
                    <a:pt x="70" y="161"/>
                    <a:pt x="62" y="165"/>
                    <a:pt x="54" y="165"/>
                  </a:cubicBezTo>
                  <a:cubicBezTo>
                    <a:pt x="41" y="165"/>
                    <a:pt x="31" y="161"/>
                    <a:pt x="22" y="153"/>
                  </a:cubicBezTo>
                  <a:cubicBezTo>
                    <a:pt x="19" y="157"/>
                    <a:pt x="16" y="160"/>
                    <a:pt x="15" y="162"/>
                  </a:cubicBezTo>
                  <a:cubicBezTo>
                    <a:pt x="13" y="163"/>
                    <a:pt x="12" y="164"/>
                    <a:pt x="10" y="164"/>
                  </a:cubicBezTo>
                  <a:cubicBezTo>
                    <a:pt x="9" y="164"/>
                    <a:pt x="7" y="163"/>
                    <a:pt x="6" y="161"/>
                  </a:cubicBezTo>
                  <a:cubicBezTo>
                    <a:pt x="5" y="159"/>
                    <a:pt x="4" y="157"/>
                    <a:pt x="4" y="154"/>
                  </a:cubicBezTo>
                  <a:cubicBezTo>
                    <a:pt x="4" y="149"/>
                    <a:pt x="6" y="145"/>
                    <a:pt x="9" y="143"/>
                  </a:cubicBezTo>
                  <a:cubicBezTo>
                    <a:pt x="13" y="141"/>
                    <a:pt x="17" y="138"/>
                    <a:pt x="20" y="134"/>
                  </a:cubicBezTo>
                  <a:cubicBezTo>
                    <a:pt x="23" y="130"/>
                    <a:pt x="29" y="124"/>
                    <a:pt x="37" y="116"/>
                  </a:cubicBezTo>
                  <a:cubicBezTo>
                    <a:pt x="45" y="108"/>
                    <a:pt x="48" y="104"/>
                    <a:pt x="48" y="102"/>
                  </a:cubicBezTo>
                  <a:cubicBezTo>
                    <a:pt x="48" y="102"/>
                    <a:pt x="48" y="101"/>
                    <a:pt x="47" y="101"/>
                  </a:cubicBezTo>
                  <a:cubicBezTo>
                    <a:pt x="47" y="101"/>
                    <a:pt x="46" y="101"/>
                    <a:pt x="45" y="102"/>
                  </a:cubicBezTo>
                  <a:cubicBezTo>
                    <a:pt x="44" y="104"/>
                    <a:pt x="41" y="106"/>
                    <a:pt x="37" y="106"/>
                  </a:cubicBezTo>
                  <a:cubicBezTo>
                    <a:pt x="35" y="108"/>
                    <a:pt x="30" y="111"/>
                    <a:pt x="23" y="116"/>
                  </a:cubicBezTo>
                  <a:cubicBezTo>
                    <a:pt x="16" y="120"/>
                    <a:pt x="12" y="122"/>
                    <a:pt x="9" y="123"/>
                  </a:cubicBezTo>
                  <a:cubicBezTo>
                    <a:pt x="7" y="124"/>
                    <a:pt x="6" y="124"/>
                    <a:pt x="4" y="124"/>
                  </a:cubicBezTo>
                  <a:cubicBezTo>
                    <a:pt x="1" y="124"/>
                    <a:pt x="0" y="122"/>
                    <a:pt x="0" y="118"/>
                  </a:cubicBezTo>
                  <a:cubicBezTo>
                    <a:pt x="0" y="116"/>
                    <a:pt x="0" y="113"/>
                    <a:pt x="1" y="110"/>
                  </a:cubicBezTo>
                  <a:cubicBezTo>
                    <a:pt x="2" y="107"/>
                    <a:pt x="3" y="105"/>
                    <a:pt x="4" y="105"/>
                  </a:cubicBezTo>
                  <a:cubicBezTo>
                    <a:pt x="7" y="105"/>
                    <a:pt x="11" y="103"/>
                    <a:pt x="14" y="101"/>
                  </a:cubicBezTo>
                  <a:cubicBezTo>
                    <a:pt x="18" y="98"/>
                    <a:pt x="22" y="96"/>
                    <a:pt x="28" y="93"/>
                  </a:cubicBezTo>
                  <a:cubicBezTo>
                    <a:pt x="29" y="82"/>
                    <a:pt x="32" y="71"/>
                    <a:pt x="38" y="61"/>
                  </a:cubicBezTo>
                  <a:cubicBezTo>
                    <a:pt x="44" y="51"/>
                    <a:pt x="54" y="40"/>
                    <a:pt x="67" y="29"/>
                  </a:cubicBezTo>
                  <a:cubicBezTo>
                    <a:pt x="64" y="30"/>
                    <a:pt x="61" y="31"/>
                    <a:pt x="57" y="32"/>
                  </a:cubicBezTo>
                  <a:cubicBezTo>
                    <a:pt x="53" y="34"/>
                    <a:pt x="50" y="35"/>
                    <a:pt x="48" y="36"/>
                  </a:cubicBezTo>
                  <a:cubicBezTo>
                    <a:pt x="47" y="37"/>
                    <a:pt x="45" y="39"/>
                    <a:pt x="42" y="40"/>
                  </a:cubicBezTo>
                  <a:cubicBezTo>
                    <a:pt x="39" y="42"/>
                    <a:pt x="36" y="43"/>
                    <a:pt x="35" y="44"/>
                  </a:cubicBezTo>
                  <a:cubicBezTo>
                    <a:pt x="33" y="45"/>
                    <a:pt x="30" y="46"/>
                    <a:pt x="25" y="49"/>
                  </a:cubicBezTo>
                  <a:cubicBezTo>
                    <a:pt x="21" y="52"/>
                    <a:pt x="18" y="53"/>
                    <a:pt x="17" y="54"/>
                  </a:cubicBezTo>
                  <a:cubicBezTo>
                    <a:pt x="13" y="57"/>
                    <a:pt x="10" y="59"/>
                    <a:pt x="7" y="59"/>
                  </a:cubicBezTo>
                  <a:cubicBezTo>
                    <a:pt x="3" y="59"/>
                    <a:pt x="1" y="55"/>
                    <a:pt x="1" y="48"/>
                  </a:cubicBezTo>
                  <a:cubicBezTo>
                    <a:pt x="1" y="39"/>
                    <a:pt x="4" y="34"/>
                    <a:pt x="10" y="35"/>
                  </a:cubicBezTo>
                  <a:cubicBezTo>
                    <a:pt x="19" y="30"/>
                    <a:pt x="25" y="25"/>
                    <a:pt x="30" y="19"/>
                  </a:cubicBezTo>
                  <a:cubicBezTo>
                    <a:pt x="34" y="14"/>
                    <a:pt x="36" y="10"/>
                    <a:pt x="36" y="8"/>
                  </a:cubicBezTo>
                  <a:cubicBezTo>
                    <a:pt x="36" y="7"/>
                    <a:pt x="36" y="5"/>
                    <a:pt x="35" y="4"/>
                  </a:cubicBezTo>
                  <a:cubicBezTo>
                    <a:pt x="35" y="3"/>
                    <a:pt x="34" y="2"/>
                    <a:pt x="34" y="1"/>
                  </a:cubicBezTo>
                  <a:cubicBezTo>
                    <a:pt x="34" y="0"/>
                    <a:pt x="35" y="0"/>
                    <a:pt x="37" y="0"/>
                  </a:cubicBezTo>
                  <a:cubicBezTo>
                    <a:pt x="39" y="0"/>
                    <a:pt x="41" y="1"/>
                    <a:pt x="45" y="4"/>
                  </a:cubicBezTo>
                  <a:cubicBezTo>
                    <a:pt x="48" y="7"/>
                    <a:pt x="51" y="12"/>
                    <a:pt x="55" y="20"/>
                  </a:cubicBezTo>
                  <a:cubicBezTo>
                    <a:pt x="70" y="15"/>
                    <a:pt x="79" y="12"/>
                    <a:pt x="82" y="12"/>
                  </a:cubicBezTo>
                  <a:cubicBezTo>
                    <a:pt x="86" y="12"/>
                    <a:pt x="89" y="13"/>
                    <a:pt x="93" y="15"/>
                  </a:cubicBezTo>
                  <a:cubicBezTo>
                    <a:pt x="96" y="17"/>
                    <a:pt x="98" y="19"/>
                    <a:pt x="98" y="20"/>
                  </a:cubicBezTo>
                  <a:cubicBezTo>
                    <a:pt x="98" y="22"/>
                    <a:pt x="96" y="24"/>
                    <a:pt x="93" y="26"/>
                  </a:cubicBezTo>
                  <a:cubicBezTo>
                    <a:pt x="89" y="28"/>
                    <a:pt x="84" y="31"/>
                    <a:pt x="78" y="36"/>
                  </a:cubicBezTo>
                  <a:cubicBezTo>
                    <a:pt x="81" y="40"/>
                    <a:pt x="84" y="44"/>
                    <a:pt x="86" y="47"/>
                  </a:cubicBezTo>
                  <a:cubicBezTo>
                    <a:pt x="87" y="50"/>
                    <a:pt x="88" y="53"/>
                    <a:pt x="87" y="55"/>
                  </a:cubicBezTo>
                  <a:cubicBezTo>
                    <a:pt x="87" y="57"/>
                    <a:pt x="86" y="66"/>
                    <a:pt x="84" y="81"/>
                  </a:cubicBezTo>
                  <a:cubicBezTo>
                    <a:pt x="84" y="88"/>
                    <a:pt x="82" y="93"/>
                    <a:pt x="78" y="98"/>
                  </a:cubicBezTo>
                  <a:cubicBezTo>
                    <a:pt x="75" y="102"/>
                    <a:pt x="70" y="105"/>
                    <a:pt x="65" y="106"/>
                  </a:cubicBezTo>
                  <a:cubicBezTo>
                    <a:pt x="65" y="107"/>
                    <a:pt x="64" y="107"/>
                    <a:pt x="63" y="108"/>
                  </a:cubicBezTo>
                  <a:cubicBezTo>
                    <a:pt x="70" y="106"/>
                    <a:pt x="74" y="105"/>
                    <a:pt x="78" y="105"/>
                  </a:cubicBezTo>
                  <a:cubicBezTo>
                    <a:pt x="81" y="105"/>
                    <a:pt x="85" y="107"/>
                    <a:pt x="89" y="110"/>
                  </a:cubicBezTo>
                  <a:cubicBezTo>
                    <a:pt x="94" y="114"/>
                    <a:pt x="96" y="117"/>
                    <a:pt x="96" y="119"/>
                  </a:cubicBezTo>
                  <a:cubicBezTo>
                    <a:pt x="96" y="121"/>
                    <a:pt x="95" y="123"/>
                    <a:pt x="94" y="125"/>
                  </a:cubicBezTo>
                  <a:cubicBezTo>
                    <a:pt x="92" y="126"/>
                    <a:pt x="91" y="128"/>
                    <a:pt x="91" y="130"/>
                  </a:cubicBezTo>
                  <a:cubicBezTo>
                    <a:pt x="91" y="131"/>
                    <a:pt x="90" y="133"/>
                    <a:pt x="89" y="136"/>
                  </a:cubicBezTo>
                  <a:cubicBezTo>
                    <a:pt x="88" y="139"/>
                    <a:pt x="87" y="141"/>
                    <a:pt x="86"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a:spLocks noEditPoints="1"/>
            </p:cNvSpPr>
            <p:nvPr/>
          </p:nvSpPr>
          <p:spPr bwMode="auto">
            <a:xfrm>
              <a:off x="2217" y="-551"/>
              <a:ext cx="304" cy="267"/>
            </a:xfrm>
            <a:custGeom>
              <a:avLst/>
              <a:gdLst>
                <a:gd name="T0" fmla="*/ 65 w 146"/>
                <a:gd name="T1" fmla="*/ 60 h 128"/>
                <a:gd name="T2" fmla="*/ 54 w 146"/>
                <a:gd name="T3" fmla="*/ 57 h 128"/>
                <a:gd name="T4" fmla="*/ 72 w 146"/>
                <a:gd name="T5" fmla="*/ 70 h 128"/>
                <a:gd name="T6" fmla="*/ 83 w 146"/>
                <a:gd name="T7" fmla="*/ 71 h 128"/>
                <a:gd name="T8" fmla="*/ 89 w 146"/>
                <a:gd name="T9" fmla="*/ 72 h 128"/>
                <a:gd name="T10" fmla="*/ 100 w 146"/>
                <a:gd name="T11" fmla="*/ 39 h 128"/>
                <a:gd name="T12" fmla="*/ 97 w 146"/>
                <a:gd name="T13" fmla="*/ 13 h 128"/>
                <a:gd name="T14" fmla="*/ 76 w 146"/>
                <a:gd name="T15" fmla="*/ 22 h 128"/>
                <a:gd name="T16" fmla="*/ 63 w 146"/>
                <a:gd name="T17" fmla="*/ 21 h 128"/>
                <a:gd name="T18" fmla="*/ 49 w 146"/>
                <a:gd name="T19" fmla="*/ 28 h 128"/>
                <a:gd name="T20" fmla="*/ 55 w 146"/>
                <a:gd name="T21" fmla="*/ 41 h 128"/>
                <a:gd name="T22" fmla="*/ 88 w 146"/>
                <a:gd name="T23" fmla="*/ 36 h 128"/>
                <a:gd name="T24" fmla="*/ 91 w 146"/>
                <a:gd name="T25" fmla="*/ 52 h 128"/>
                <a:gd name="T26" fmla="*/ 72 w 146"/>
                <a:gd name="T27" fmla="*/ 70 h 128"/>
                <a:gd name="T28" fmla="*/ 62 w 146"/>
                <a:gd name="T29" fmla="*/ 8 h 128"/>
                <a:gd name="T30" fmla="*/ 115 w 146"/>
                <a:gd name="T31" fmla="*/ 12 h 128"/>
                <a:gd name="T32" fmla="*/ 119 w 146"/>
                <a:gd name="T33" fmla="*/ 50 h 128"/>
                <a:gd name="T34" fmla="*/ 91 w 146"/>
                <a:gd name="T35" fmla="*/ 86 h 128"/>
                <a:gd name="T36" fmla="*/ 75 w 146"/>
                <a:gd name="T37" fmla="*/ 92 h 128"/>
                <a:gd name="T38" fmla="*/ 42 w 146"/>
                <a:gd name="T39" fmla="*/ 101 h 128"/>
                <a:gd name="T40" fmla="*/ 48 w 146"/>
                <a:gd name="T41" fmla="*/ 88 h 128"/>
                <a:gd name="T42" fmla="*/ 37 w 146"/>
                <a:gd name="T43" fmla="*/ 73 h 128"/>
                <a:gd name="T44" fmla="*/ 33 w 146"/>
                <a:gd name="T45" fmla="*/ 44 h 128"/>
                <a:gd name="T46" fmla="*/ 29 w 146"/>
                <a:gd name="T47" fmla="*/ 25 h 128"/>
                <a:gd name="T48" fmla="*/ 32 w 146"/>
                <a:gd name="T49" fmla="*/ 19 h 128"/>
                <a:gd name="T50" fmla="*/ 36 w 146"/>
                <a:gd name="T51" fmla="*/ 25 h 128"/>
                <a:gd name="T52" fmla="*/ 124 w 146"/>
                <a:gd name="T53" fmla="*/ 95 h 128"/>
                <a:gd name="T54" fmla="*/ 146 w 146"/>
                <a:gd name="T55" fmla="*/ 112 h 128"/>
                <a:gd name="T56" fmla="*/ 137 w 146"/>
                <a:gd name="T57" fmla="*/ 118 h 128"/>
                <a:gd name="T58" fmla="*/ 84 w 146"/>
                <a:gd name="T59" fmla="*/ 114 h 128"/>
                <a:gd name="T60" fmla="*/ 20 w 146"/>
                <a:gd name="T61" fmla="*/ 128 h 128"/>
                <a:gd name="T62" fmla="*/ 0 w 146"/>
                <a:gd name="T63" fmla="*/ 115 h 128"/>
                <a:gd name="T64" fmla="*/ 51 w 146"/>
                <a:gd name="T65" fmla="*/ 104 h 128"/>
                <a:gd name="T66" fmla="*/ 103 w 146"/>
                <a:gd name="T67" fmla="*/ 97 h 128"/>
                <a:gd name="T68" fmla="*/ 124 w 146"/>
                <a:gd name="T69"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28">
                  <a:moveTo>
                    <a:pt x="53" y="73"/>
                  </a:moveTo>
                  <a:cubicBezTo>
                    <a:pt x="61" y="67"/>
                    <a:pt x="65" y="63"/>
                    <a:pt x="65" y="60"/>
                  </a:cubicBezTo>
                  <a:cubicBezTo>
                    <a:pt x="65" y="60"/>
                    <a:pt x="64" y="59"/>
                    <a:pt x="62" y="59"/>
                  </a:cubicBezTo>
                  <a:cubicBezTo>
                    <a:pt x="60" y="59"/>
                    <a:pt x="57" y="58"/>
                    <a:pt x="54" y="57"/>
                  </a:cubicBezTo>
                  <a:cubicBezTo>
                    <a:pt x="53" y="64"/>
                    <a:pt x="53" y="69"/>
                    <a:pt x="53" y="73"/>
                  </a:cubicBezTo>
                  <a:close/>
                  <a:moveTo>
                    <a:pt x="72" y="70"/>
                  </a:moveTo>
                  <a:cubicBezTo>
                    <a:pt x="74" y="70"/>
                    <a:pt x="76" y="70"/>
                    <a:pt x="77" y="70"/>
                  </a:cubicBezTo>
                  <a:cubicBezTo>
                    <a:pt x="79" y="70"/>
                    <a:pt x="81" y="70"/>
                    <a:pt x="83" y="71"/>
                  </a:cubicBezTo>
                  <a:cubicBezTo>
                    <a:pt x="85" y="72"/>
                    <a:pt x="86" y="72"/>
                    <a:pt x="87" y="72"/>
                  </a:cubicBezTo>
                  <a:cubicBezTo>
                    <a:pt x="88" y="72"/>
                    <a:pt x="88" y="72"/>
                    <a:pt x="89" y="72"/>
                  </a:cubicBezTo>
                  <a:cubicBezTo>
                    <a:pt x="89" y="71"/>
                    <a:pt x="91" y="67"/>
                    <a:pt x="93" y="61"/>
                  </a:cubicBezTo>
                  <a:cubicBezTo>
                    <a:pt x="96" y="54"/>
                    <a:pt x="98" y="47"/>
                    <a:pt x="100" y="39"/>
                  </a:cubicBezTo>
                  <a:cubicBezTo>
                    <a:pt x="102" y="32"/>
                    <a:pt x="103" y="26"/>
                    <a:pt x="103" y="21"/>
                  </a:cubicBezTo>
                  <a:cubicBezTo>
                    <a:pt x="103" y="16"/>
                    <a:pt x="101" y="13"/>
                    <a:pt x="97" y="13"/>
                  </a:cubicBezTo>
                  <a:cubicBezTo>
                    <a:pt x="94" y="13"/>
                    <a:pt x="92" y="14"/>
                    <a:pt x="89" y="16"/>
                  </a:cubicBezTo>
                  <a:cubicBezTo>
                    <a:pt x="83" y="20"/>
                    <a:pt x="78" y="22"/>
                    <a:pt x="76" y="22"/>
                  </a:cubicBezTo>
                  <a:cubicBezTo>
                    <a:pt x="73" y="22"/>
                    <a:pt x="71" y="22"/>
                    <a:pt x="68" y="22"/>
                  </a:cubicBezTo>
                  <a:cubicBezTo>
                    <a:pt x="66" y="21"/>
                    <a:pt x="64" y="21"/>
                    <a:pt x="63" y="21"/>
                  </a:cubicBezTo>
                  <a:cubicBezTo>
                    <a:pt x="59" y="21"/>
                    <a:pt x="55" y="22"/>
                    <a:pt x="53" y="23"/>
                  </a:cubicBezTo>
                  <a:cubicBezTo>
                    <a:pt x="50" y="25"/>
                    <a:pt x="49" y="27"/>
                    <a:pt x="49" y="28"/>
                  </a:cubicBezTo>
                  <a:cubicBezTo>
                    <a:pt x="49" y="30"/>
                    <a:pt x="50" y="32"/>
                    <a:pt x="51" y="34"/>
                  </a:cubicBezTo>
                  <a:cubicBezTo>
                    <a:pt x="53" y="35"/>
                    <a:pt x="54" y="38"/>
                    <a:pt x="55" y="41"/>
                  </a:cubicBezTo>
                  <a:cubicBezTo>
                    <a:pt x="68" y="35"/>
                    <a:pt x="76" y="32"/>
                    <a:pt x="78" y="32"/>
                  </a:cubicBezTo>
                  <a:cubicBezTo>
                    <a:pt x="80" y="32"/>
                    <a:pt x="84" y="33"/>
                    <a:pt x="88" y="36"/>
                  </a:cubicBezTo>
                  <a:cubicBezTo>
                    <a:pt x="92" y="39"/>
                    <a:pt x="95" y="42"/>
                    <a:pt x="95" y="45"/>
                  </a:cubicBezTo>
                  <a:cubicBezTo>
                    <a:pt x="95" y="49"/>
                    <a:pt x="93" y="51"/>
                    <a:pt x="91" y="52"/>
                  </a:cubicBezTo>
                  <a:cubicBezTo>
                    <a:pt x="88" y="53"/>
                    <a:pt x="86" y="55"/>
                    <a:pt x="84" y="57"/>
                  </a:cubicBezTo>
                  <a:cubicBezTo>
                    <a:pt x="82" y="59"/>
                    <a:pt x="78" y="63"/>
                    <a:pt x="72" y="70"/>
                  </a:cubicBezTo>
                  <a:close/>
                  <a:moveTo>
                    <a:pt x="44" y="29"/>
                  </a:moveTo>
                  <a:cubicBezTo>
                    <a:pt x="48" y="19"/>
                    <a:pt x="54" y="12"/>
                    <a:pt x="62" y="8"/>
                  </a:cubicBezTo>
                  <a:cubicBezTo>
                    <a:pt x="70" y="3"/>
                    <a:pt x="80" y="0"/>
                    <a:pt x="92" y="0"/>
                  </a:cubicBezTo>
                  <a:cubicBezTo>
                    <a:pt x="100" y="0"/>
                    <a:pt x="108" y="4"/>
                    <a:pt x="115" y="12"/>
                  </a:cubicBezTo>
                  <a:cubicBezTo>
                    <a:pt x="123" y="20"/>
                    <a:pt x="126" y="25"/>
                    <a:pt x="126" y="28"/>
                  </a:cubicBezTo>
                  <a:cubicBezTo>
                    <a:pt x="126" y="31"/>
                    <a:pt x="124" y="39"/>
                    <a:pt x="119" y="50"/>
                  </a:cubicBezTo>
                  <a:cubicBezTo>
                    <a:pt x="115" y="62"/>
                    <a:pt x="111" y="71"/>
                    <a:pt x="106" y="77"/>
                  </a:cubicBezTo>
                  <a:cubicBezTo>
                    <a:pt x="102" y="82"/>
                    <a:pt x="97" y="86"/>
                    <a:pt x="91" y="86"/>
                  </a:cubicBezTo>
                  <a:cubicBezTo>
                    <a:pt x="89" y="87"/>
                    <a:pt x="86" y="87"/>
                    <a:pt x="83" y="88"/>
                  </a:cubicBezTo>
                  <a:cubicBezTo>
                    <a:pt x="80" y="89"/>
                    <a:pt x="77" y="91"/>
                    <a:pt x="75" y="92"/>
                  </a:cubicBezTo>
                  <a:cubicBezTo>
                    <a:pt x="73" y="93"/>
                    <a:pt x="68" y="95"/>
                    <a:pt x="59" y="98"/>
                  </a:cubicBezTo>
                  <a:cubicBezTo>
                    <a:pt x="50" y="100"/>
                    <a:pt x="44" y="101"/>
                    <a:pt x="42" y="101"/>
                  </a:cubicBezTo>
                  <a:cubicBezTo>
                    <a:pt x="52" y="97"/>
                    <a:pt x="57" y="93"/>
                    <a:pt x="58" y="91"/>
                  </a:cubicBezTo>
                  <a:cubicBezTo>
                    <a:pt x="55" y="90"/>
                    <a:pt x="52" y="90"/>
                    <a:pt x="48" y="88"/>
                  </a:cubicBezTo>
                  <a:cubicBezTo>
                    <a:pt x="45" y="87"/>
                    <a:pt x="43" y="85"/>
                    <a:pt x="41" y="82"/>
                  </a:cubicBezTo>
                  <a:cubicBezTo>
                    <a:pt x="39" y="79"/>
                    <a:pt x="38" y="76"/>
                    <a:pt x="37" y="73"/>
                  </a:cubicBezTo>
                  <a:cubicBezTo>
                    <a:pt x="36" y="71"/>
                    <a:pt x="35" y="67"/>
                    <a:pt x="35" y="62"/>
                  </a:cubicBezTo>
                  <a:cubicBezTo>
                    <a:pt x="34" y="57"/>
                    <a:pt x="34" y="51"/>
                    <a:pt x="33" y="44"/>
                  </a:cubicBezTo>
                  <a:cubicBezTo>
                    <a:pt x="32" y="37"/>
                    <a:pt x="31" y="33"/>
                    <a:pt x="30" y="30"/>
                  </a:cubicBezTo>
                  <a:cubicBezTo>
                    <a:pt x="29" y="28"/>
                    <a:pt x="29" y="26"/>
                    <a:pt x="29" y="25"/>
                  </a:cubicBezTo>
                  <a:cubicBezTo>
                    <a:pt x="29" y="24"/>
                    <a:pt x="29" y="22"/>
                    <a:pt x="30" y="21"/>
                  </a:cubicBezTo>
                  <a:cubicBezTo>
                    <a:pt x="31" y="19"/>
                    <a:pt x="31" y="19"/>
                    <a:pt x="32" y="19"/>
                  </a:cubicBezTo>
                  <a:cubicBezTo>
                    <a:pt x="33" y="19"/>
                    <a:pt x="33" y="19"/>
                    <a:pt x="33" y="21"/>
                  </a:cubicBezTo>
                  <a:cubicBezTo>
                    <a:pt x="34" y="23"/>
                    <a:pt x="35" y="24"/>
                    <a:pt x="36" y="25"/>
                  </a:cubicBezTo>
                  <a:cubicBezTo>
                    <a:pt x="38" y="27"/>
                    <a:pt x="40" y="28"/>
                    <a:pt x="44" y="29"/>
                  </a:cubicBezTo>
                  <a:close/>
                  <a:moveTo>
                    <a:pt x="124" y="95"/>
                  </a:moveTo>
                  <a:cubicBezTo>
                    <a:pt x="128" y="95"/>
                    <a:pt x="133" y="97"/>
                    <a:pt x="138" y="101"/>
                  </a:cubicBezTo>
                  <a:cubicBezTo>
                    <a:pt x="144" y="104"/>
                    <a:pt x="146" y="108"/>
                    <a:pt x="146" y="112"/>
                  </a:cubicBezTo>
                  <a:cubicBezTo>
                    <a:pt x="146" y="116"/>
                    <a:pt x="144" y="119"/>
                    <a:pt x="141" y="119"/>
                  </a:cubicBezTo>
                  <a:cubicBezTo>
                    <a:pt x="139" y="119"/>
                    <a:pt x="138" y="118"/>
                    <a:pt x="137" y="118"/>
                  </a:cubicBezTo>
                  <a:cubicBezTo>
                    <a:pt x="127" y="114"/>
                    <a:pt x="117" y="112"/>
                    <a:pt x="106" y="112"/>
                  </a:cubicBezTo>
                  <a:cubicBezTo>
                    <a:pt x="101" y="112"/>
                    <a:pt x="94" y="113"/>
                    <a:pt x="84" y="114"/>
                  </a:cubicBezTo>
                  <a:cubicBezTo>
                    <a:pt x="75" y="115"/>
                    <a:pt x="63" y="118"/>
                    <a:pt x="49" y="122"/>
                  </a:cubicBezTo>
                  <a:cubicBezTo>
                    <a:pt x="35" y="126"/>
                    <a:pt x="26" y="128"/>
                    <a:pt x="20" y="128"/>
                  </a:cubicBezTo>
                  <a:cubicBezTo>
                    <a:pt x="14" y="128"/>
                    <a:pt x="9" y="126"/>
                    <a:pt x="5" y="122"/>
                  </a:cubicBezTo>
                  <a:cubicBezTo>
                    <a:pt x="2" y="118"/>
                    <a:pt x="0" y="116"/>
                    <a:pt x="0" y="115"/>
                  </a:cubicBezTo>
                  <a:cubicBezTo>
                    <a:pt x="0" y="114"/>
                    <a:pt x="0" y="114"/>
                    <a:pt x="2" y="113"/>
                  </a:cubicBezTo>
                  <a:cubicBezTo>
                    <a:pt x="9" y="113"/>
                    <a:pt x="26" y="110"/>
                    <a:pt x="51" y="104"/>
                  </a:cubicBezTo>
                  <a:cubicBezTo>
                    <a:pt x="57" y="102"/>
                    <a:pt x="65" y="101"/>
                    <a:pt x="76" y="100"/>
                  </a:cubicBezTo>
                  <a:cubicBezTo>
                    <a:pt x="88" y="98"/>
                    <a:pt x="96" y="98"/>
                    <a:pt x="103" y="97"/>
                  </a:cubicBezTo>
                  <a:cubicBezTo>
                    <a:pt x="109" y="97"/>
                    <a:pt x="113" y="97"/>
                    <a:pt x="117" y="97"/>
                  </a:cubicBezTo>
                  <a:lnTo>
                    <a:pt x="12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a:spLocks noEditPoints="1"/>
            </p:cNvSpPr>
            <p:nvPr/>
          </p:nvSpPr>
          <p:spPr bwMode="auto">
            <a:xfrm>
              <a:off x="2645" y="-584"/>
              <a:ext cx="285" cy="315"/>
            </a:xfrm>
            <a:custGeom>
              <a:avLst/>
              <a:gdLst>
                <a:gd name="T0" fmla="*/ 83 w 137"/>
                <a:gd name="T1" fmla="*/ 44 h 151"/>
                <a:gd name="T2" fmla="*/ 77 w 137"/>
                <a:gd name="T3" fmla="*/ 40 h 151"/>
                <a:gd name="T4" fmla="*/ 74 w 137"/>
                <a:gd name="T5" fmla="*/ 49 h 151"/>
                <a:gd name="T6" fmla="*/ 83 w 137"/>
                <a:gd name="T7" fmla="*/ 44 h 151"/>
                <a:gd name="T8" fmla="*/ 85 w 137"/>
                <a:gd name="T9" fmla="*/ 107 h 151"/>
                <a:gd name="T10" fmla="*/ 104 w 137"/>
                <a:gd name="T11" fmla="*/ 111 h 151"/>
                <a:gd name="T12" fmla="*/ 124 w 137"/>
                <a:gd name="T13" fmla="*/ 120 h 151"/>
                <a:gd name="T14" fmla="*/ 134 w 137"/>
                <a:gd name="T15" fmla="*/ 129 h 151"/>
                <a:gd name="T16" fmla="*/ 137 w 137"/>
                <a:gd name="T17" fmla="*/ 143 h 151"/>
                <a:gd name="T18" fmla="*/ 132 w 137"/>
                <a:gd name="T19" fmla="*/ 151 h 151"/>
                <a:gd name="T20" fmla="*/ 124 w 137"/>
                <a:gd name="T21" fmla="*/ 148 h 151"/>
                <a:gd name="T22" fmla="*/ 107 w 137"/>
                <a:gd name="T23" fmla="*/ 136 h 151"/>
                <a:gd name="T24" fmla="*/ 84 w 137"/>
                <a:gd name="T25" fmla="*/ 118 h 151"/>
                <a:gd name="T26" fmla="*/ 77 w 137"/>
                <a:gd name="T27" fmla="*/ 114 h 151"/>
                <a:gd name="T28" fmla="*/ 63 w 137"/>
                <a:gd name="T29" fmla="*/ 111 h 151"/>
                <a:gd name="T30" fmla="*/ 61 w 137"/>
                <a:gd name="T31" fmla="*/ 110 h 151"/>
                <a:gd name="T32" fmla="*/ 70 w 137"/>
                <a:gd name="T33" fmla="*/ 108 h 151"/>
                <a:gd name="T34" fmla="*/ 85 w 137"/>
                <a:gd name="T35" fmla="*/ 107 h 151"/>
                <a:gd name="T36" fmla="*/ 62 w 137"/>
                <a:gd name="T37" fmla="*/ 18 h 151"/>
                <a:gd name="T38" fmla="*/ 60 w 137"/>
                <a:gd name="T39" fmla="*/ 12 h 151"/>
                <a:gd name="T40" fmla="*/ 59 w 137"/>
                <a:gd name="T41" fmla="*/ 14 h 151"/>
                <a:gd name="T42" fmla="*/ 62 w 137"/>
                <a:gd name="T43" fmla="*/ 18 h 151"/>
                <a:gd name="T44" fmla="*/ 78 w 137"/>
                <a:gd name="T45" fmla="*/ 35 h 151"/>
                <a:gd name="T46" fmla="*/ 87 w 137"/>
                <a:gd name="T47" fmla="*/ 39 h 151"/>
                <a:gd name="T48" fmla="*/ 96 w 137"/>
                <a:gd name="T49" fmla="*/ 39 h 151"/>
                <a:gd name="T50" fmla="*/ 102 w 137"/>
                <a:gd name="T51" fmla="*/ 38 h 151"/>
                <a:gd name="T52" fmla="*/ 113 w 137"/>
                <a:gd name="T53" fmla="*/ 42 h 151"/>
                <a:gd name="T54" fmla="*/ 117 w 137"/>
                <a:gd name="T55" fmla="*/ 51 h 151"/>
                <a:gd name="T56" fmla="*/ 116 w 137"/>
                <a:gd name="T57" fmla="*/ 54 h 151"/>
                <a:gd name="T58" fmla="*/ 109 w 137"/>
                <a:gd name="T59" fmla="*/ 57 h 151"/>
                <a:gd name="T60" fmla="*/ 83 w 137"/>
                <a:gd name="T61" fmla="*/ 73 h 151"/>
                <a:gd name="T62" fmla="*/ 61 w 137"/>
                <a:gd name="T63" fmla="*/ 98 h 151"/>
                <a:gd name="T64" fmla="*/ 44 w 137"/>
                <a:gd name="T65" fmla="*/ 138 h 151"/>
                <a:gd name="T66" fmla="*/ 10 w 137"/>
                <a:gd name="T67" fmla="*/ 145 h 151"/>
                <a:gd name="T68" fmla="*/ 0 w 137"/>
                <a:gd name="T69" fmla="*/ 141 h 151"/>
                <a:gd name="T70" fmla="*/ 4 w 137"/>
                <a:gd name="T71" fmla="*/ 133 h 151"/>
                <a:gd name="T72" fmla="*/ 10 w 137"/>
                <a:gd name="T73" fmla="*/ 128 h 151"/>
                <a:gd name="T74" fmla="*/ 12 w 137"/>
                <a:gd name="T75" fmla="*/ 129 h 151"/>
                <a:gd name="T76" fmla="*/ 12 w 137"/>
                <a:gd name="T77" fmla="*/ 132 h 151"/>
                <a:gd name="T78" fmla="*/ 12 w 137"/>
                <a:gd name="T79" fmla="*/ 135 h 151"/>
                <a:gd name="T80" fmla="*/ 13 w 137"/>
                <a:gd name="T81" fmla="*/ 136 h 151"/>
                <a:gd name="T82" fmla="*/ 23 w 137"/>
                <a:gd name="T83" fmla="*/ 132 h 151"/>
                <a:gd name="T84" fmla="*/ 34 w 137"/>
                <a:gd name="T85" fmla="*/ 121 h 151"/>
                <a:gd name="T86" fmla="*/ 42 w 137"/>
                <a:gd name="T87" fmla="*/ 103 h 151"/>
                <a:gd name="T88" fmla="*/ 19 w 137"/>
                <a:gd name="T89" fmla="*/ 91 h 151"/>
                <a:gd name="T90" fmla="*/ 13 w 137"/>
                <a:gd name="T91" fmla="*/ 81 h 151"/>
                <a:gd name="T92" fmla="*/ 15 w 137"/>
                <a:gd name="T93" fmla="*/ 79 h 151"/>
                <a:gd name="T94" fmla="*/ 53 w 137"/>
                <a:gd name="T95" fmla="*/ 62 h 151"/>
                <a:gd name="T96" fmla="*/ 61 w 137"/>
                <a:gd name="T97" fmla="*/ 24 h 151"/>
                <a:gd name="T98" fmla="*/ 52 w 137"/>
                <a:gd name="T99" fmla="*/ 6 h 151"/>
                <a:gd name="T100" fmla="*/ 59 w 137"/>
                <a:gd name="T101" fmla="*/ 0 h 151"/>
                <a:gd name="T102" fmla="*/ 73 w 137"/>
                <a:gd name="T103" fmla="*/ 4 h 151"/>
                <a:gd name="T104" fmla="*/ 82 w 137"/>
                <a:gd name="T105" fmla="*/ 16 h 151"/>
                <a:gd name="T106" fmla="*/ 78 w 137"/>
                <a:gd name="T107" fmla="*/ 3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 h="151">
                  <a:moveTo>
                    <a:pt x="83" y="44"/>
                  </a:moveTo>
                  <a:cubicBezTo>
                    <a:pt x="81" y="42"/>
                    <a:pt x="79" y="41"/>
                    <a:pt x="77" y="40"/>
                  </a:cubicBezTo>
                  <a:cubicBezTo>
                    <a:pt x="76" y="43"/>
                    <a:pt x="75" y="46"/>
                    <a:pt x="74" y="49"/>
                  </a:cubicBezTo>
                  <a:cubicBezTo>
                    <a:pt x="76" y="48"/>
                    <a:pt x="79" y="46"/>
                    <a:pt x="83" y="44"/>
                  </a:cubicBezTo>
                  <a:close/>
                  <a:moveTo>
                    <a:pt x="85" y="107"/>
                  </a:moveTo>
                  <a:cubicBezTo>
                    <a:pt x="88" y="107"/>
                    <a:pt x="95" y="109"/>
                    <a:pt x="104" y="111"/>
                  </a:cubicBezTo>
                  <a:cubicBezTo>
                    <a:pt x="113" y="114"/>
                    <a:pt x="119" y="117"/>
                    <a:pt x="124" y="120"/>
                  </a:cubicBezTo>
                  <a:cubicBezTo>
                    <a:pt x="128" y="122"/>
                    <a:pt x="132" y="126"/>
                    <a:pt x="134" y="129"/>
                  </a:cubicBezTo>
                  <a:cubicBezTo>
                    <a:pt x="136" y="133"/>
                    <a:pt x="137" y="137"/>
                    <a:pt x="137" y="143"/>
                  </a:cubicBezTo>
                  <a:cubicBezTo>
                    <a:pt x="137" y="148"/>
                    <a:pt x="135" y="151"/>
                    <a:pt x="132" y="151"/>
                  </a:cubicBezTo>
                  <a:cubicBezTo>
                    <a:pt x="130" y="151"/>
                    <a:pt x="128" y="150"/>
                    <a:pt x="124" y="148"/>
                  </a:cubicBezTo>
                  <a:cubicBezTo>
                    <a:pt x="120" y="146"/>
                    <a:pt x="115" y="142"/>
                    <a:pt x="107" y="136"/>
                  </a:cubicBezTo>
                  <a:cubicBezTo>
                    <a:pt x="99" y="131"/>
                    <a:pt x="92" y="125"/>
                    <a:pt x="84" y="118"/>
                  </a:cubicBezTo>
                  <a:cubicBezTo>
                    <a:pt x="82" y="116"/>
                    <a:pt x="79" y="114"/>
                    <a:pt x="77" y="114"/>
                  </a:cubicBezTo>
                  <a:cubicBezTo>
                    <a:pt x="74" y="113"/>
                    <a:pt x="70" y="112"/>
                    <a:pt x="63" y="111"/>
                  </a:cubicBezTo>
                  <a:cubicBezTo>
                    <a:pt x="61" y="111"/>
                    <a:pt x="61" y="111"/>
                    <a:pt x="61" y="110"/>
                  </a:cubicBezTo>
                  <a:cubicBezTo>
                    <a:pt x="61" y="110"/>
                    <a:pt x="64" y="109"/>
                    <a:pt x="70" y="108"/>
                  </a:cubicBezTo>
                  <a:cubicBezTo>
                    <a:pt x="75" y="108"/>
                    <a:pt x="81" y="107"/>
                    <a:pt x="85" y="107"/>
                  </a:cubicBezTo>
                  <a:close/>
                  <a:moveTo>
                    <a:pt x="62" y="18"/>
                  </a:moveTo>
                  <a:cubicBezTo>
                    <a:pt x="62" y="14"/>
                    <a:pt x="61" y="12"/>
                    <a:pt x="60" y="12"/>
                  </a:cubicBezTo>
                  <a:cubicBezTo>
                    <a:pt x="59" y="12"/>
                    <a:pt x="59" y="12"/>
                    <a:pt x="59" y="14"/>
                  </a:cubicBezTo>
                  <a:cubicBezTo>
                    <a:pt x="59" y="15"/>
                    <a:pt x="60" y="16"/>
                    <a:pt x="62" y="18"/>
                  </a:cubicBezTo>
                  <a:close/>
                  <a:moveTo>
                    <a:pt x="78" y="35"/>
                  </a:moveTo>
                  <a:cubicBezTo>
                    <a:pt x="81" y="38"/>
                    <a:pt x="84" y="39"/>
                    <a:pt x="87" y="39"/>
                  </a:cubicBezTo>
                  <a:cubicBezTo>
                    <a:pt x="91" y="39"/>
                    <a:pt x="93" y="39"/>
                    <a:pt x="96" y="39"/>
                  </a:cubicBezTo>
                  <a:cubicBezTo>
                    <a:pt x="99" y="39"/>
                    <a:pt x="100" y="38"/>
                    <a:pt x="102" y="38"/>
                  </a:cubicBezTo>
                  <a:cubicBezTo>
                    <a:pt x="106" y="38"/>
                    <a:pt x="110" y="40"/>
                    <a:pt x="113" y="42"/>
                  </a:cubicBezTo>
                  <a:cubicBezTo>
                    <a:pt x="116" y="44"/>
                    <a:pt x="117" y="47"/>
                    <a:pt x="117" y="51"/>
                  </a:cubicBezTo>
                  <a:cubicBezTo>
                    <a:pt x="117" y="52"/>
                    <a:pt x="117" y="54"/>
                    <a:pt x="116" y="54"/>
                  </a:cubicBezTo>
                  <a:cubicBezTo>
                    <a:pt x="116" y="55"/>
                    <a:pt x="113" y="56"/>
                    <a:pt x="109" y="57"/>
                  </a:cubicBezTo>
                  <a:cubicBezTo>
                    <a:pt x="101" y="60"/>
                    <a:pt x="92" y="65"/>
                    <a:pt x="83" y="73"/>
                  </a:cubicBezTo>
                  <a:cubicBezTo>
                    <a:pt x="73" y="81"/>
                    <a:pt x="66" y="89"/>
                    <a:pt x="61" y="98"/>
                  </a:cubicBezTo>
                  <a:cubicBezTo>
                    <a:pt x="56" y="120"/>
                    <a:pt x="50" y="134"/>
                    <a:pt x="44" y="138"/>
                  </a:cubicBezTo>
                  <a:cubicBezTo>
                    <a:pt x="39" y="143"/>
                    <a:pt x="27" y="145"/>
                    <a:pt x="10" y="145"/>
                  </a:cubicBezTo>
                  <a:cubicBezTo>
                    <a:pt x="3" y="145"/>
                    <a:pt x="0" y="144"/>
                    <a:pt x="0" y="141"/>
                  </a:cubicBezTo>
                  <a:cubicBezTo>
                    <a:pt x="0" y="139"/>
                    <a:pt x="1" y="137"/>
                    <a:pt x="4" y="133"/>
                  </a:cubicBezTo>
                  <a:cubicBezTo>
                    <a:pt x="7" y="130"/>
                    <a:pt x="9" y="128"/>
                    <a:pt x="10" y="128"/>
                  </a:cubicBezTo>
                  <a:cubicBezTo>
                    <a:pt x="12" y="128"/>
                    <a:pt x="12" y="128"/>
                    <a:pt x="12" y="129"/>
                  </a:cubicBezTo>
                  <a:cubicBezTo>
                    <a:pt x="12" y="130"/>
                    <a:pt x="12" y="131"/>
                    <a:pt x="12" y="132"/>
                  </a:cubicBezTo>
                  <a:cubicBezTo>
                    <a:pt x="12" y="133"/>
                    <a:pt x="12" y="134"/>
                    <a:pt x="12" y="135"/>
                  </a:cubicBezTo>
                  <a:cubicBezTo>
                    <a:pt x="12" y="136"/>
                    <a:pt x="12" y="136"/>
                    <a:pt x="13" y="136"/>
                  </a:cubicBezTo>
                  <a:cubicBezTo>
                    <a:pt x="14" y="136"/>
                    <a:pt x="17" y="135"/>
                    <a:pt x="23" y="132"/>
                  </a:cubicBezTo>
                  <a:cubicBezTo>
                    <a:pt x="28" y="128"/>
                    <a:pt x="32" y="125"/>
                    <a:pt x="34" y="121"/>
                  </a:cubicBezTo>
                  <a:cubicBezTo>
                    <a:pt x="37" y="116"/>
                    <a:pt x="39" y="111"/>
                    <a:pt x="42" y="103"/>
                  </a:cubicBezTo>
                  <a:cubicBezTo>
                    <a:pt x="30" y="100"/>
                    <a:pt x="23" y="96"/>
                    <a:pt x="19" y="91"/>
                  </a:cubicBezTo>
                  <a:cubicBezTo>
                    <a:pt x="15" y="86"/>
                    <a:pt x="13" y="83"/>
                    <a:pt x="13" y="81"/>
                  </a:cubicBezTo>
                  <a:cubicBezTo>
                    <a:pt x="13" y="80"/>
                    <a:pt x="14" y="79"/>
                    <a:pt x="15" y="79"/>
                  </a:cubicBezTo>
                  <a:cubicBezTo>
                    <a:pt x="27" y="79"/>
                    <a:pt x="39" y="73"/>
                    <a:pt x="53" y="62"/>
                  </a:cubicBezTo>
                  <a:cubicBezTo>
                    <a:pt x="56" y="53"/>
                    <a:pt x="58" y="41"/>
                    <a:pt x="61" y="24"/>
                  </a:cubicBezTo>
                  <a:cubicBezTo>
                    <a:pt x="55" y="16"/>
                    <a:pt x="52" y="10"/>
                    <a:pt x="52" y="6"/>
                  </a:cubicBezTo>
                  <a:cubicBezTo>
                    <a:pt x="52" y="2"/>
                    <a:pt x="54" y="0"/>
                    <a:pt x="59" y="0"/>
                  </a:cubicBezTo>
                  <a:cubicBezTo>
                    <a:pt x="62" y="0"/>
                    <a:pt x="67" y="2"/>
                    <a:pt x="73" y="4"/>
                  </a:cubicBezTo>
                  <a:cubicBezTo>
                    <a:pt x="79" y="7"/>
                    <a:pt x="82" y="11"/>
                    <a:pt x="82" y="16"/>
                  </a:cubicBezTo>
                  <a:cubicBezTo>
                    <a:pt x="82" y="18"/>
                    <a:pt x="81" y="25"/>
                    <a:pt x="78"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a:spLocks noEditPoints="1"/>
            </p:cNvSpPr>
            <p:nvPr/>
          </p:nvSpPr>
          <p:spPr bwMode="auto">
            <a:xfrm>
              <a:off x="3034" y="-630"/>
              <a:ext cx="282" cy="386"/>
            </a:xfrm>
            <a:custGeom>
              <a:avLst/>
              <a:gdLst>
                <a:gd name="T0" fmla="*/ 85 w 136"/>
                <a:gd name="T1" fmla="*/ 34 h 185"/>
                <a:gd name="T2" fmla="*/ 95 w 136"/>
                <a:gd name="T3" fmla="*/ 11 h 185"/>
                <a:gd name="T4" fmla="*/ 88 w 136"/>
                <a:gd name="T5" fmla="*/ 2 h 185"/>
                <a:gd name="T6" fmla="*/ 73 w 136"/>
                <a:gd name="T7" fmla="*/ 22 h 185"/>
                <a:gd name="T8" fmla="*/ 74 w 136"/>
                <a:gd name="T9" fmla="*/ 48 h 185"/>
                <a:gd name="T10" fmla="*/ 79 w 136"/>
                <a:gd name="T11" fmla="*/ 140 h 185"/>
                <a:gd name="T12" fmla="*/ 85 w 136"/>
                <a:gd name="T13" fmla="*/ 135 h 185"/>
                <a:gd name="T14" fmla="*/ 57 w 136"/>
                <a:gd name="T15" fmla="*/ 139 h 185"/>
                <a:gd name="T16" fmla="*/ 42 w 136"/>
                <a:gd name="T17" fmla="*/ 143 h 185"/>
                <a:gd name="T18" fmla="*/ 51 w 136"/>
                <a:gd name="T19" fmla="*/ 163 h 185"/>
                <a:gd name="T20" fmla="*/ 81 w 136"/>
                <a:gd name="T21" fmla="*/ 161 h 185"/>
                <a:gd name="T22" fmla="*/ 40 w 136"/>
                <a:gd name="T23" fmla="*/ 73 h 185"/>
                <a:gd name="T24" fmla="*/ 23 w 136"/>
                <a:gd name="T25" fmla="*/ 72 h 185"/>
                <a:gd name="T26" fmla="*/ 19 w 136"/>
                <a:gd name="T27" fmla="*/ 87 h 185"/>
                <a:gd name="T28" fmla="*/ 91 w 136"/>
                <a:gd name="T29" fmla="*/ 53 h 185"/>
                <a:gd name="T30" fmla="*/ 127 w 136"/>
                <a:gd name="T31" fmla="*/ 59 h 185"/>
                <a:gd name="T32" fmla="*/ 134 w 136"/>
                <a:gd name="T33" fmla="*/ 78 h 185"/>
                <a:gd name="T34" fmla="*/ 127 w 136"/>
                <a:gd name="T35" fmla="*/ 79 h 185"/>
                <a:gd name="T36" fmla="*/ 114 w 136"/>
                <a:gd name="T37" fmla="*/ 83 h 185"/>
                <a:gd name="T38" fmla="*/ 101 w 136"/>
                <a:gd name="T39" fmla="*/ 86 h 185"/>
                <a:gd name="T40" fmla="*/ 99 w 136"/>
                <a:gd name="T41" fmla="*/ 99 h 185"/>
                <a:gd name="T42" fmla="*/ 89 w 136"/>
                <a:gd name="T43" fmla="*/ 114 h 185"/>
                <a:gd name="T44" fmla="*/ 108 w 136"/>
                <a:gd name="T45" fmla="*/ 119 h 185"/>
                <a:gd name="T46" fmla="*/ 110 w 136"/>
                <a:gd name="T47" fmla="*/ 137 h 185"/>
                <a:gd name="T48" fmla="*/ 91 w 136"/>
                <a:gd name="T49" fmla="*/ 175 h 185"/>
                <a:gd name="T50" fmla="*/ 65 w 136"/>
                <a:gd name="T51" fmla="*/ 182 h 185"/>
                <a:gd name="T52" fmla="*/ 41 w 136"/>
                <a:gd name="T53" fmla="*/ 164 h 185"/>
                <a:gd name="T54" fmla="*/ 31 w 136"/>
                <a:gd name="T55" fmla="*/ 147 h 185"/>
                <a:gd name="T56" fmla="*/ 67 w 136"/>
                <a:gd name="T57" fmla="*/ 122 h 185"/>
                <a:gd name="T58" fmla="*/ 68 w 136"/>
                <a:gd name="T59" fmla="*/ 109 h 185"/>
                <a:gd name="T60" fmla="*/ 77 w 136"/>
                <a:gd name="T61" fmla="*/ 101 h 185"/>
                <a:gd name="T62" fmla="*/ 77 w 136"/>
                <a:gd name="T63" fmla="*/ 97 h 185"/>
                <a:gd name="T64" fmla="*/ 61 w 136"/>
                <a:gd name="T65" fmla="*/ 105 h 185"/>
                <a:gd name="T66" fmla="*/ 49 w 136"/>
                <a:gd name="T67" fmla="*/ 107 h 185"/>
                <a:gd name="T68" fmla="*/ 48 w 136"/>
                <a:gd name="T69" fmla="*/ 95 h 185"/>
                <a:gd name="T70" fmla="*/ 54 w 136"/>
                <a:gd name="T71" fmla="*/ 89 h 185"/>
                <a:gd name="T72" fmla="*/ 97 w 136"/>
                <a:gd name="T73" fmla="*/ 75 h 185"/>
                <a:gd name="T74" fmla="*/ 112 w 136"/>
                <a:gd name="T75" fmla="*/ 61 h 185"/>
                <a:gd name="T76" fmla="*/ 96 w 136"/>
                <a:gd name="T77" fmla="*/ 61 h 185"/>
                <a:gd name="T78" fmla="*/ 66 w 136"/>
                <a:gd name="T79" fmla="*/ 74 h 185"/>
                <a:gd name="T80" fmla="*/ 23 w 136"/>
                <a:gd name="T81" fmla="*/ 95 h 185"/>
                <a:gd name="T82" fmla="*/ 11 w 136"/>
                <a:gd name="T83" fmla="*/ 130 h 185"/>
                <a:gd name="T84" fmla="*/ 0 w 136"/>
                <a:gd name="T85" fmla="*/ 105 h 185"/>
                <a:gd name="T86" fmla="*/ 6 w 136"/>
                <a:gd name="T87" fmla="*/ 94 h 185"/>
                <a:gd name="T88" fmla="*/ 17 w 136"/>
                <a:gd name="T89" fmla="*/ 71 h 185"/>
                <a:gd name="T90" fmla="*/ 35 w 136"/>
                <a:gd name="T91" fmla="*/ 67 h 185"/>
                <a:gd name="T92" fmla="*/ 29 w 136"/>
                <a:gd name="T93" fmla="*/ 35 h 185"/>
                <a:gd name="T94" fmla="*/ 34 w 136"/>
                <a:gd name="T95" fmla="*/ 33 h 185"/>
                <a:gd name="T96" fmla="*/ 41 w 136"/>
                <a:gd name="T97" fmla="*/ 31 h 185"/>
                <a:gd name="T98" fmla="*/ 45 w 136"/>
                <a:gd name="T99" fmla="*/ 28 h 185"/>
                <a:gd name="T100" fmla="*/ 48 w 136"/>
                <a:gd name="T101" fmla="*/ 45 h 185"/>
                <a:gd name="T102" fmla="*/ 72 w 136"/>
                <a:gd name="T103" fmla="*/ 51 h 185"/>
                <a:gd name="T104" fmla="*/ 54 w 136"/>
                <a:gd name="T105" fmla="*/ 16 h 185"/>
                <a:gd name="T106" fmla="*/ 66 w 136"/>
                <a:gd name="T107" fmla="*/ 18 h 185"/>
                <a:gd name="T108" fmla="*/ 105 w 136"/>
                <a:gd name="T109" fmla="*/ 6 h 185"/>
                <a:gd name="T110" fmla="*/ 109 w 136"/>
                <a:gd name="T111" fmla="*/ 2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85">
                  <a:moveTo>
                    <a:pt x="74" y="48"/>
                  </a:moveTo>
                  <a:cubicBezTo>
                    <a:pt x="77" y="45"/>
                    <a:pt x="81" y="40"/>
                    <a:pt x="85" y="34"/>
                  </a:cubicBezTo>
                  <a:cubicBezTo>
                    <a:pt x="89" y="28"/>
                    <a:pt x="91" y="23"/>
                    <a:pt x="93" y="20"/>
                  </a:cubicBezTo>
                  <a:cubicBezTo>
                    <a:pt x="94" y="17"/>
                    <a:pt x="95" y="14"/>
                    <a:pt x="95" y="11"/>
                  </a:cubicBezTo>
                  <a:cubicBezTo>
                    <a:pt x="95" y="8"/>
                    <a:pt x="94" y="6"/>
                    <a:pt x="93" y="5"/>
                  </a:cubicBezTo>
                  <a:cubicBezTo>
                    <a:pt x="92" y="3"/>
                    <a:pt x="90" y="2"/>
                    <a:pt x="88" y="2"/>
                  </a:cubicBezTo>
                  <a:cubicBezTo>
                    <a:pt x="84" y="2"/>
                    <a:pt x="81" y="4"/>
                    <a:pt x="78" y="7"/>
                  </a:cubicBezTo>
                  <a:cubicBezTo>
                    <a:pt x="75" y="10"/>
                    <a:pt x="73" y="15"/>
                    <a:pt x="73" y="22"/>
                  </a:cubicBezTo>
                  <a:cubicBezTo>
                    <a:pt x="75" y="28"/>
                    <a:pt x="76" y="33"/>
                    <a:pt x="76" y="36"/>
                  </a:cubicBezTo>
                  <a:cubicBezTo>
                    <a:pt x="76" y="39"/>
                    <a:pt x="75" y="43"/>
                    <a:pt x="74" y="48"/>
                  </a:cubicBezTo>
                  <a:close/>
                  <a:moveTo>
                    <a:pt x="85" y="141"/>
                  </a:moveTo>
                  <a:cubicBezTo>
                    <a:pt x="81" y="141"/>
                    <a:pt x="79" y="140"/>
                    <a:pt x="79" y="140"/>
                  </a:cubicBezTo>
                  <a:cubicBezTo>
                    <a:pt x="79" y="139"/>
                    <a:pt x="80" y="139"/>
                    <a:pt x="81" y="138"/>
                  </a:cubicBezTo>
                  <a:cubicBezTo>
                    <a:pt x="82" y="138"/>
                    <a:pt x="83" y="137"/>
                    <a:pt x="85" y="135"/>
                  </a:cubicBezTo>
                  <a:cubicBezTo>
                    <a:pt x="85" y="134"/>
                    <a:pt x="84" y="132"/>
                    <a:pt x="83" y="130"/>
                  </a:cubicBezTo>
                  <a:cubicBezTo>
                    <a:pt x="71" y="136"/>
                    <a:pt x="62" y="139"/>
                    <a:pt x="57" y="139"/>
                  </a:cubicBezTo>
                  <a:cubicBezTo>
                    <a:pt x="53" y="139"/>
                    <a:pt x="53" y="139"/>
                    <a:pt x="53" y="139"/>
                  </a:cubicBezTo>
                  <a:cubicBezTo>
                    <a:pt x="48" y="139"/>
                    <a:pt x="45" y="140"/>
                    <a:pt x="42" y="143"/>
                  </a:cubicBezTo>
                  <a:cubicBezTo>
                    <a:pt x="40" y="146"/>
                    <a:pt x="38" y="148"/>
                    <a:pt x="38" y="151"/>
                  </a:cubicBezTo>
                  <a:cubicBezTo>
                    <a:pt x="38" y="156"/>
                    <a:pt x="43" y="159"/>
                    <a:pt x="51" y="163"/>
                  </a:cubicBezTo>
                  <a:cubicBezTo>
                    <a:pt x="59" y="166"/>
                    <a:pt x="65" y="167"/>
                    <a:pt x="70" y="167"/>
                  </a:cubicBezTo>
                  <a:cubicBezTo>
                    <a:pt x="75" y="167"/>
                    <a:pt x="79" y="165"/>
                    <a:pt x="81" y="161"/>
                  </a:cubicBezTo>
                  <a:cubicBezTo>
                    <a:pt x="83" y="156"/>
                    <a:pt x="85" y="150"/>
                    <a:pt x="85" y="141"/>
                  </a:cubicBezTo>
                  <a:close/>
                  <a:moveTo>
                    <a:pt x="40" y="73"/>
                  </a:moveTo>
                  <a:cubicBezTo>
                    <a:pt x="39" y="70"/>
                    <a:pt x="37" y="69"/>
                    <a:pt x="34" y="69"/>
                  </a:cubicBezTo>
                  <a:cubicBezTo>
                    <a:pt x="31" y="69"/>
                    <a:pt x="27" y="70"/>
                    <a:pt x="23" y="72"/>
                  </a:cubicBezTo>
                  <a:cubicBezTo>
                    <a:pt x="19" y="75"/>
                    <a:pt x="18" y="78"/>
                    <a:pt x="18" y="82"/>
                  </a:cubicBezTo>
                  <a:cubicBezTo>
                    <a:pt x="18" y="84"/>
                    <a:pt x="18" y="85"/>
                    <a:pt x="19" y="87"/>
                  </a:cubicBezTo>
                  <a:cubicBezTo>
                    <a:pt x="24" y="82"/>
                    <a:pt x="31" y="77"/>
                    <a:pt x="40" y="73"/>
                  </a:cubicBezTo>
                  <a:close/>
                  <a:moveTo>
                    <a:pt x="91" y="53"/>
                  </a:moveTo>
                  <a:cubicBezTo>
                    <a:pt x="97" y="52"/>
                    <a:pt x="102" y="52"/>
                    <a:pt x="106" y="52"/>
                  </a:cubicBezTo>
                  <a:cubicBezTo>
                    <a:pt x="114" y="52"/>
                    <a:pt x="121" y="54"/>
                    <a:pt x="127" y="59"/>
                  </a:cubicBezTo>
                  <a:cubicBezTo>
                    <a:pt x="133" y="63"/>
                    <a:pt x="136" y="68"/>
                    <a:pt x="136" y="73"/>
                  </a:cubicBezTo>
                  <a:cubicBezTo>
                    <a:pt x="136" y="75"/>
                    <a:pt x="135" y="76"/>
                    <a:pt x="134" y="78"/>
                  </a:cubicBezTo>
                  <a:cubicBezTo>
                    <a:pt x="133" y="79"/>
                    <a:pt x="131" y="79"/>
                    <a:pt x="129" y="79"/>
                  </a:cubicBezTo>
                  <a:cubicBezTo>
                    <a:pt x="127" y="79"/>
                    <a:pt x="127" y="79"/>
                    <a:pt x="127" y="79"/>
                  </a:cubicBezTo>
                  <a:cubicBezTo>
                    <a:pt x="125" y="79"/>
                    <a:pt x="123" y="80"/>
                    <a:pt x="120" y="81"/>
                  </a:cubicBezTo>
                  <a:cubicBezTo>
                    <a:pt x="118" y="81"/>
                    <a:pt x="116" y="82"/>
                    <a:pt x="114" y="83"/>
                  </a:cubicBezTo>
                  <a:cubicBezTo>
                    <a:pt x="112" y="85"/>
                    <a:pt x="109" y="86"/>
                    <a:pt x="107" y="86"/>
                  </a:cubicBezTo>
                  <a:cubicBezTo>
                    <a:pt x="105" y="86"/>
                    <a:pt x="103" y="86"/>
                    <a:pt x="101" y="86"/>
                  </a:cubicBezTo>
                  <a:cubicBezTo>
                    <a:pt x="102" y="88"/>
                    <a:pt x="102" y="89"/>
                    <a:pt x="102" y="91"/>
                  </a:cubicBezTo>
                  <a:cubicBezTo>
                    <a:pt x="102" y="95"/>
                    <a:pt x="101" y="98"/>
                    <a:pt x="99" y="99"/>
                  </a:cubicBezTo>
                  <a:cubicBezTo>
                    <a:pt x="91" y="106"/>
                    <a:pt x="87" y="111"/>
                    <a:pt x="87" y="112"/>
                  </a:cubicBezTo>
                  <a:cubicBezTo>
                    <a:pt x="87" y="113"/>
                    <a:pt x="88" y="114"/>
                    <a:pt x="89" y="114"/>
                  </a:cubicBezTo>
                  <a:cubicBezTo>
                    <a:pt x="90" y="114"/>
                    <a:pt x="91" y="114"/>
                    <a:pt x="93" y="114"/>
                  </a:cubicBezTo>
                  <a:cubicBezTo>
                    <a:pt x="99" y="114"/>
                    <a:pt x="104" y="116"/>
                    <a:pt x="108" y="119"/>
                  </a:cubicBezTo>
                  <a:cubicBezTo>
                    <a:pt x="112" y="123"/>
                    <a:pt x="114" y="126"/>
                    <a:pt x="114" y="129"/>
                  </a:cubicBezTo>
                  <a:cubicBezTo>
                    <a:pt x="114" y="133"/>
                    <a:pt x="113" y="135"/>
                    <a:pt x="110" y="137"/>
                  </a:cubicBezTo>
                  <a:cubicBezTo>
                    <a:pt x="108" y="139"/>
                    <a:pt x="104" y="140"/>
                    <a:pt x="99" y="140"/>
                  </a:cubicBezTo>
                  <a:cubicBezTo>
                    <a:pt x="97" y="156"/>
                    <a:pt x="94" y="168"/>
                    <a:pt x="91" y="175"/>
                  </a:cubicBezTo>
                  <a:cubicBezTo>
                    <a:pt x="87" y="181"/>
                    <a:pt x="82" y="185"/>
                    <a:pt x="75" y="185"/>
                  </a:cubicBezTo>
                  <a:cubicBezTo>
                    <a:pt x="72" y="185"/>
                    <a:pt x="69" y="184"/>
                    <a:pt x="65" y="182"/>
                  </a:cubicBezTo>
                  <a:cubicBezTo>
                    <a:pt x="61" y="180"/>
                    <a:pt x="57" y="177"/>
                    <a:pt x="52" y="174"/>
                  </a:cubicBezTo>
                  <a:cubicBezTo>
                    <a:pt x="48" y="171"/>
                    <a:pt x="45" y="168"/>
                    <a:pt x="41" y="164"/>
                  </a:cubicBezTo>
                  <a:cubicBezTo>
                    <a:pt x="38" y="160"/>
                    <a:pt x="35" y="157"/>
                    <a:pt x="34" y="154"/>
                  </a:cubicBezTo>
                  <a:cubicBezTo>
                    <a:pt x="32" y="151"/>
                    <a:pt x="31" y="149"/>
                    <a:pt x="31" y="147"/>
                  </a:cubicBezTo>
                  <a:cubicBezTo>
                    <a:pt x="31" y="143"/>
                    <a:pt x="34" y="138"/>
                    <a:pt x="39" y="134"/>
                  </a:cubicBezTo>
                  <a:cubicBezTo>
                    <a:pt x="45" y="129"/>
                    <a:pt x="54" y="125"/>
                    <a:pt x="67" y="122"/>
                  </a:cubicBezTo>
                  <a:cubicBezTo>
                    <a:pt x="67" y="121"/>
                    <a:pt x="66" y="119"/>
                    <a:pt x="66" y="117"/>
                  </a:cubicBezTo>
                  <a:cubicBezTo>
                    <a:pt x="66" y="115"/>
                    <a:pt x="67" y="112"/>
                    <a:pt x="68" y="109"/>
                  </a:cubicBezTo>
                  <a:cubicBezTo>
                    <a:pt x="70" y="106"/>
                    <a:pt x="71" y="104"/>
                    <a:pt x="73" y="104"/>
                  </a:cubicBezTo>
                  <a:cubicBezTo>
                    <a:pt x="74" y="103"/>
                    <a:pt x="76" y="102"/>
                    <a:pt x="77" y="101"/>
                  </a:cubicBezTo>
                  <a:cubicBezTo>
                    <a:pt x="78" y="100"/>
                    <a:pt x="79" y="99"/>
                    <a:pt x="79" y="98"/>
                  </a:cubicBezTo>
                  <a:cubicBezTo>
                    <a:pt x="79" y="97"/>
                    <a:pt x="78" y="97"/>
                    <a:pt x="77" y="97"/>
                  </a:cubicBezTo>
                  <a:cubicBezTo>
                    <a:pt x="75" y="97"/>
                    <a:pt x="73" y="98"/>
                    <a:pt x="70" y="99"/>
                  </a:cubicBezTo>
                  <a:cubicBezTo>
                    <a:pt x="67" y="101"/>
                    <a:pt x="64" y="103"/>
                    <a:pt x="61" y="105"/>
                  </a:cubicBezTo>
                  <a:cubicBezTo>
                    <a:pt x="59" y="108"/>
                    <a:pt x="56" y="109"/>
                    <a:pt x="54" y="109"/>
                  </a:cubicBezTo>
                  <a:cubicBezTo>
                    <a:pt x="52" y="109"/>
                    <a:pt x="50" y="108"/>
                    <a:pt x="49" y="107"/>
                  </a:cubicBezTo>
                  <a:cubicBezTo>
                    <a:pt x="48" y="105"/>
                    <a:pt x="47" y="104"/>
                    <a:pt x="47" y="102"/>
                  </a:cubicBezTo>
                  <a:cubicBezTo>
                    <a:pt x="47" y="100"/>
                    <a:pt x="47" y="98"/>
                    <a:pt x="48" y="95"/>
                  </a:cubicBezTo>
                  <a:cubicBezTo>
                    <a:pt x="49" y="93"/>
                    <a:pt x="50" y="91"/>
                    <a:pt x="51" y="90"/>
                  </a:cubicBezTo>
                  <a:cubicBezTo>
                    <a:pt x="51" y="89"/>
                    <a:pt x="53" y="89"/>
                    <a:pt x="54" y="89"/>
                  </a:cubicBezTo>
                  <a:cubicBezTo>
                    <a:pt x="59" y="88"/>
                    <a:pt x="66" y="87"/>
                    <a:pt x="74" y="84"/>
                  </a:cubicBezTo>
                  <a:cubicBezTo>
                    <a:pt x="83" y="82"/>
                    <a:pt x="90" y="79"/>
                    <a:pt x="97" y="75"/>
                  </a:cubicBezTo>
                  <a:cubicBezTo>
                    <a:pt x="103" y="71"/>
                    <a:pt x="107" y="68"/>
                    <a:pt x="109" y="65"/>
                  </a:cubicBezTo>
                  <a:cubicBezTo>
                    <a:pt x="111" y="63"/>
                    <a:pt x="112" y="62"/>
                    <a:pt x="112" y="61"/>
                  </a:cubicBezTo>
                  <a:cubicBezTo>
                    <a:pt x="112" y="60"/>
                    <a:pt x="110" y="59"/>
                    <a:pt x="107" y="59"/>
                  </a:cubicBezTo>
                  <a:cubicBezTo>
                    <a:pt x="105" y="59"/>
                    <a:pt x="101" y="60"/>
                    <a:pt x="96" y="61"/>
                  </a:cubicBezTo>
                  <a:cubicBezTo>
                    <a:pt x="91" y="63"/>
                    <a:pt x="86" y="65"/>
                    <a:pt x="82" y="67"/>
                  </a:cubicBezTo>
                  <a:cubicBezTo>
                    <a:pt x="77" y="69"/>
                    <a:pt x="72" y="72"/>
                    <a:pt x="66" y="74"/>
                  </a:cubicBezTo>
                  <a:cubicBezTo>
                    <a:pt x="60" y="76"/>
                    <a:pt x="53" y="79"/>
                    <a:pt x="43" y="81"/>
                  </a:cubicBezTo>
                  <a:cubicBezTo>
                    <a:pt x="33" y="84"/>
                    <a:pt x="27" y="89"/>
                    <a:pt x="23" y="95"/>
                  </a:cubicBezTo>
                  <a:cubicBezTo>
                    <a:pt x="19" y="102"/>
                    <a:pt x="16" y="112"/>
                    <a:pt x="14" y="125"/>
                  </a:cubicBezTo>
                  <a:cubicBezTo>
                    <a:pt x="13" y="128"/>
                    <a:pt x="12" y="130"/>
                    <a:pt x="11" y="130"/>
                  </a:cubicBezTo>
                  <a:cubicBezTo>
                    <a:pt x="9" y="130"/>
                    <a:pt x="6" y="127"/>
                    <a:pt x="4" y="121"/>
                  </a:cubicBezTo>
                  <a:cubicBezTo>
                    <a:pt x="1" y="115"/>
                    <a:pt x="0" y="110"/>
                    <a:pt x="0" y="105"/>
                  </a:cubicBezTo>
                  <a:cubicBezTo>
                    <a:pt x="0" y="102"/>
                    <a:pt x="1" y="101"/>
                    <a:pt x="2" y="99"/>
                  </a:cubicBezTo>
                  <a:cubicBezTo>
                    <a:pt x="4" y="98"/>
                    <a:pt x="5" y="96"/>
                    <a:pt x="6" y="94"/>
                  </a:cubicBezTo>
                  <a:cubicBezTo>
                    <a:pt x="7" y="92"/>
                    <a:pt x="8" y="89"/>
                    <a:pt x="10" y="83"/>
                  </a:cubicBezTo>
                  <a:cubicBezTo>
                    <a:pt x="11" y="78"/>
                    <a:pt x="14" y="74"/>
                    <a:pt x="17" y="71"/>
                  </a:cubicBezTo>
                  <a:cubicBezTo>
                    <a:pt x="21" y="68"/>
                    <a:pt x="25" y="67"/>
                    <a:pt x="30" y="67"/>
                  </a:cubicBezTo>
                  <a:cubicBezTo>
                    <a:pt x="32" y="67"/>
                    <a:pt x="33" y="67"/>
                    <a:pt x="35" y="67"/>
                  </a:cubicBezTo>
                  <a:cubicBezTo>
                    <a:pt x="30" y="60"/>
                    <a:pt x="28" y="52"/>
                    <a:pt x="28" y="43"/>
                  </a:cubicBezTo>
                  <a:cubicBezTo>
                    <a:pt x="28" y="41"/>
                    <a:pt x="28" y="38"/>
                    <a:pt x="29" y="35"/>
                  </a:cubicBezTo>
                  <a:cubicBezTo>
                    <a:pt x="30" y="32"/>
                    <a:pt x="31" y="31"/>
                    <a:pt x="31" y="31"/>
                  </a:cubicBezTo>
                  <a:cubicBezTo>
                    <a:pt x="32" y="31"/>
                    <a:pt x="33" y="31"/>
                    <a:pt x="34" y="33"/>
                  </a:cubicBezTo>
                  <a:cubicBezTo>
                    <a:pt x="34" y="34"/>
                    <a:pt x="35" y="34"/>
                    <a:pt x="36" y="34"/>
                  </a:cubicBezTo>
                  <a:cubicBezTo>
                    <a:pt x="37" y="34"/>
                    <a:pt x="39" y="33"/>
                    <a:pt x="41" y="31"/>
                  </a:cubicBezTo>
                  <a:cubicBezTo>
                    <a:pt x="43" y="29"/>
                    <a:pt x="44" y="27"/>
                    <a:pt x="44" y="27"/>
                  </a:cubicBezTo>
                  <a:cubicBezTo>
                    <a:pt x="45" y="27"/>
                    <a:pt x="45" y="28"/>
                    <a:pt x="45" y="28"/>
                  </a:cubicBezTo>
                  <a:cubicBezTo>
                    <a:pt x="45" y="29"/>
                    <a:pt x="45" y="30"/>
                    <a:pt x="45" y="32"/>
                  </a:cubicBezTo>
                  <a:cubicBezTo>
                    <a:pt x="45" y="34"/>
                    <a:pt x="46" y="39"/>
                    <a:pt x="48" y="45"/>
                  </a:cubicBezTo>
                  <a:cubicBezTo>
                    <a:pt x="49" y="52"/>
                    <a:pt x="51" y="58"/>
                    <a:pt x="52" y="62"/>
                  </a:cubicBezTo>
                  <a:cubicBezTo>
                    <a:pt x="58" y="59"/>
                    <a:pt x="65" y="56"/>
                    <a:pt x="72" y="51"/>
                  </a:cubicBezTo>
                  <a:cubicBezTo>
                    <a:pt x="64" y="47"/>
                    <a:pt x="59" y="41"/>
                    <a:pt x="57" y="33"/>
                  </a:cubicBezTo>
                  <a:cubicBezTo>
                    <a:pt x="55" y="26"/>
                    <a:pt x="54" y="20"/>
                    <a:pt x="54" y="16"/>
                  </a:cubicBezTo>
                  <a:cubicBezTo>
                    <a:pt x="54" y="14"/>
                    <a:pt x="55" y="13"/>
                    <a:pt x="57" y="13"/>
                  </a:cubicBezTo>
                  <a:cubicBezTo>
                    <a:pt x="58" y="13"/>
                    <a:pt x="61" y="15"/>
                    <a:pt x="66" y="18"/>
                  </a:cubicBezTo>
                  <a:cubicBezTo>
                    <a:pt x="75" y="6"/>
                    <a:pt x="83" y="0"/>
                    <a:pt x="91" y="0"/>
                  </a:cubicBezTo>
                  <a:cubicBezTo>
                    <a:pt x="96" y="0"/>
                    <a:pt x="101" y="2"/>
                    <a:pt x="105" y="6"/>
                  </a:cubicBezTo>
                  <a:cubicBezTo>
                    <a:pt x="109" y="11"/>
                    <a:pt x="111" y="15"/>
                    <a:pt x="111" y="20"/>
                  </a:cubicBezTo>
                  <a:cubicBezTo>
                    <a:pt x="111" y="24"/>
                    <a:pt x="110" y="26"/>
                    <a:pt x="109" y="28"/>
                  </a:cubicBezTo>
                  <a:cubicBezTo>
                    <a:pt x="102" y="37"/>
                    <a:pt x="96" y="45"/>
                    <a:pt x="91"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a:spLocks noEditPoints="1"/>
            </p:cNvSpPr>
            <p:nvPr/>
          </p:nvSpPr>
          <p:spPr bwMode="auto">
            <a:xfrm>
              <a:off x="3449" y="-582"/>
              <a:ext cx="314" cy="336"/>
            </a:xfrm>
            <a:custGeom>
              <a:avLst/>
              <a:gdLst>
                <a:gd name="T0" fmla="*/ 17 w 151"/>
                <a:gd name="T1" fmla="*/ 84 h 161"/>
                <a:gd name="T2" fmla="*/ 13 w 151"/>
                <a:gd name="T3" fmla="*/ 117 h 161"/>
                <a:gd name="T4" fmla="*/ 128 w 151"/>
                <a:gd name="T5" fmla="*/ 47 h 161"/>
                <a:gd name="T6" fmla="*/ 151 w 151"/>
                <a:gd name="T7" fmla="*/ 63 h 161"/>
                <a:gd name="T8" fmla="*/ 142 w 151"/>
                <a:gd name="T9" fmla="*/ 68 h 161"/>
                <a:gd name="T10" fmla="*/ 127 w 151"/>
                <a:gd name="T11" fmla="*/ 86 h 161"/>
                <a:gd name="T12" fmla="*/ 130 w 151"/>
                <a:gd name="T13" fmla="*/ 133 h 161"/>
                <a:gd name="T14" fmla="*/ 120 w 151"/>
                <a:gd name="T15" fmla="*/ 161 h 161"/>
                <a:gd name="T16" fmla="*/ 99 w 151"/>
                <a:gd name="T17" fmla="*/ 144 h 161"/>
                <a:gd name="T18" fmla="*/ 78 w 151"/>
                <a:gd name="T19" fmla="*/ 120 h 161"/>
                <a:gd name="T20" fmla="*/ 80 w 151"/>
                <a:gd name="T21" fmla="*/ 96 h 161"/>
                <a:gd name="T22" fmla="*/ 101 w 151"/>
                <a:gd name="T23" fmla="*/ 95 h 161"/>
                <a:gd name="T24" fmla="*/ 101 w 151"/>
                <a:gd name="T25" fmla="*/ 112 h 161"/>
                <a:gd name="T26" fmla="*/ 92 w 151"/>
                <a:gd name="T27" fmla="*/ 114 h 161"/>
                <a:gd name="T28" fmla="*/ 89 w 151"/>
                <a:gd name="T29" fmla="*/ 107 h 161"/>
                <a:gd name="T30" fmla="*/ 81 w 151"/>
                <a:gd name="T31" fmla="*/ 112 h 161"/>
                <a:gd name="T32" fmla="*/ 97 w 151"/>
                <a:gd name="T33" fmla="*/ 129 h 161"/>
                <a:gd name="T34" fmla="*/ 90 w 151"/>
                <a:gd name="T35" fmla="*/ 123 h 161"/>
                <a:gd name="T36" fmla="*/ 91 w 151"/>
                <a:gd name="T37" fmla="*/ 123 h 161"/>
                <a:gd name="T38" fmla="*/ 116 w 151"/>
                <a:gd name="T39" fmla="*/ 121 h 161"/>
                <a:gd name="T40" fmla="*/ 113 w 151"/>
                <a:gd name="T41" fmla="*/ 69 h 161"/>
                <a:gd name="T42" fmla="*/ 71 w 151"/>
                <a:gd name="T43" fmla="*/ 84 h 161"/>
                <a:gd name="T44" fmla="*/ 62 w 151"/>
                <a:gd name="T45" fmla="*/ 93 h 161"/>
                <a:gd name="T46" fmla="*/ 62 w 151"/>
                <a:gd name="T47" fmla="*/ 107 h 161"/>
                <a:gd name="T48" fmla="*/ 59 w 151"/>
                <a:gd name="T49" fmla="*/ 140 h 161"/>
                <a:gd name="T50" fmla="*/ 51 w 151"/>
                <a:gd name="T51" fmla="*/ 129 h 161"/>
                <a:gd name="T52" fmla="*/ 48 w 151"/>
                <a:gd name="T53" fmla="*/ 117 h 161"/>
                <a:gd name="T54" fmla="*/ 48 w 151"/>
                <a:gd name="T55" fmla="*/ 91 h 161"/>
                <a:gd name="T56" fmla="*/ 39 w 151"/>
                <a:gd name="T57" fmla="*/ 86 h 161"/>
                <a:gd name="T58" fmla="*/ 20 w 151"/>
                <a:gd name="T59" fmla="*/ 128 h 161"/>
                <a:gd name="T60" fmla="*/ 15 w 151"/>
                <a:gd name="T61" fmla="*/ 155 h 161"/>
                <a:gd name="T62" fmla="*/ 1 w 151"/>
                <a:gd name="T63" fmla="*/ 129 h 161"/>
                <a:gd name="T64" fmla="*/ 1 w 151"/>
                <a:gd name="T65" fmla="*/ 79 h 161"/>
                <a:gd name="T66" fmla="*/ 3 w 151"/>
                <a:gd name="T67" fmla="*/ 57 h 161"/>
                <a:gd name="T68" fmla="*/ 18 w 151"/>
                <a:gd name="T69" fmla="*/ 63 h 161"/>
                <a:gd name="T70" fmla="*/ 26 w 151"/>
                <a:gd name="T71" fmla="*/ 71 h 161"/>
                <a:gd name="T72" fmla="*/ 28 w 151"/>
                <a:gd name="T73" fmla="*/ 64 h 161"/>
                <a:gd name="T74" fmla="*/ 20 w 151"/>
                <a:gd name="T75" fmla="*/ 44 h 161"/>
                <a:gd name="T76" fmla="*/ 3 w 151"/>
                <a:gd name="T77" fmla="*/ 33 h 161"/>
                <a:gd name="T78" fmla="*/ 25 w 151"/>
                <a:gd name="T79" fmla="*/ 12 h 161"/>
                <a:gd name="T80" fmla="*/ 41 w 151"/>
                <a:gd name="T81" fmla="*/ 14 h 161"/>
                <a:gd name="T82" fmla="*/ 45 w 151"/>
                <a:gd name="T83" fmla="*/ 36 h 161"/>
                <a:gd name="T84" fmla="*/ 46 w 151"/>
                <a:gd name="T85" fmla="*/ 71 h 161"/>
                <a:gd name="T86" fmla="*/ 63 w 151"/>
                <a:gd name="T87" fmla="*/ 37 h 161"/>
                <a:gd name="T88" fmla="*/ 60 w 151"/>
                <a:gd name="T89" fmla="*/ 26 h 161"/>
                <a:gd name="T90" fmla="*/ 75 w 151"/>
                <a:gd name="T91" fmla="*/ 26 h 161"/>
                <a:gd name="T92" fmla="*/ 75 w 151"/>
                <a:gd name="T93" fmla="*/ 52 h 161"/>
                <a:gd name="T94" fmla="*/ 112 w 151"/>
                <a:gd name="T95" fmla="*/ 52 h 161"/>
                <a:gd name="T96" fmla="*/ 112 w 151"/>
                <a:gd name="T97" fmla="*/ 19 h 161"/>
                <a:gd name="T98" fmla="*/ 104 w 151"/>
                <a:gd name="T99" fmla="*/ 6 h 161"/>
                <a:gd name="T100" fmla="*/ 113 w 151"/>
                <a:gd name="T101" fmla="*/ 0 h 161"/>
                <a:gd name="T102" fmla="*/ 129 w 151"/>
                <a:gd name="T103" fmla="*/ 1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1" h="161">
                  <a:moveTo>
                    <a:pt x="27" y="99"/>
                  </a:moveTo>
                  <a:cubicBezTo>
                    <a:pt x="25" y="93"/>
                    <a:pt x="21" y="88"/>
                    <a:pt x="17" y="84"/>
                  </a:cubicBezTo>
                  <a:cubicBezTo>
                    <a:pt x="14" y="94"/>
                    <a:pt x="12" y="102"/>
                    <a:pt x="12" y="109"/>
                  </a:cubicBezTo>
                  <a:cubicBezTo>
                    <a:pt x="12" y="112"/>
                    <a:pt x="13" y="115"/>
                    <a:pt x="13" y="117"/>
                  </a:cubicBezTo>
                  <a:cubicBezTo>
                    <a:pt x="18" y="110"/>
                    <a:pt x="23" y="104"/>
                    <a:pt x="27" y="99"/>
                  </a:cubicBezTo>
                  <a:close/>
                  <a:moveTo>
                    <a:pt x="128" y="47"/>
                  </a:moveTo>
                  <a:cubicBezTo>
                    <a:pt x="135" y="47"/>
                    <a:pt x="140" y="49"/>
                    <a:pt x="144" y="52"/>
                  </a:cubicBezTo>
                  <a:cubicBezTo>
                    <a:pt x="149" y="55"/>
                    <a:pt x="151" y="59"/>
                    <a:pt x="151" y="63"/>
                  </a:cubicBezTo>
                  <a:cubicBezTo>
                    <a:pt x="151" y="65"/>
                    <a:pt x="150" y="67"/>
                    <a:pt x="149" y="67"/>
                  </a:cubicBezTo>
                  <a:cubicBezTo>
                    <a:pt x="148" y="68"/>
                    <a:pt x="145" y="68"/>
                    <a:pt x="142" y="68"/>
                  </a:cubicBezTo>
                  <a:cubicBezTo>
                    <a:pt x="139" y="68"/>
                    <a:pt x="134" y="68"/>
                    <a:pt x="127" y="67"/>
                  </a:cubicBezTo>
                  <a:cubicBezTo>
                    <a:pt x="127" y="70"/>
                    <a:pt x="127" y="77"/>
                    <a:pt x="127" y="86"/>
                  </a:cubicBezTo>
                  <a:cubicBezTo>
                    <a:pt x="127" y="96"/>
                    <a:pt x="128" y="107"/>
                    <a:pt x="129" y="117"/>
                  </a:cubicBezTo>
                  <a:cubicBezTo>
                    <a:pt x="129" y="122"/>
                    <a:pt x="130" y="127"/>
                    <a:pt x="130" y="133"/>
                  </a:cubicBezTo>
                  <a:cubicBezTo>
                    <a:pt x="130" y="138"/>
                    <a:pt x="128" y="144"/>
                    <a:pt x="126" y="151"/>
                  </a:cubicBezTo>
                  <a:cubicBezTo>
                    <a:pt x="124" y="157"/>
                    <a:pt x="121" y="161"/>
                    <a:pt x="120" y="161"/>
                  </a:cubicBezTo>
                  <a:cubicBezTo>
                    <a:pt x="119" y="161"/>
                    <a:pt x="117" y="160"/>
                    <a:pt x="114" y="157"/>
                  </a:cubicBezTo>
                  <a:cubicBezTo>
                    <a:pt x="110" y="154"/>
                    <a:pt x="106" y="150"/>
                    <a:pt x="99" y="144"/>
                  </a:cubicBezTo>
                  <a:cubicBezTo>
                    <a:pt x="93" y="138"/>
                    <a:pt x="88" y="133"/>
                    <a:pt x="85" y="130"/>
                  </a:cubicBezTo>
                  <a:cubicBezTo>
                    <a:pt x="82" y="126"/>
                    <a:pt x="80" y="123"/>
                    <a:pt x="78" y="120"/>
                  </a:cubicBezTo>
                  <a:cubicBezTo>
                    <a:pt x="77" y="117"/>
                    <a:pt x="77" y="113"/>
                    <a:pt x="77" y="110"/>
                  </a:cubicBezTo>
                  <a:cubicBezTo>
                    <a:pt x="77" y="105"/>
                    <a:pt x="78" y="100"/>
                    <a:pt x="80" y="96"/>
                  </a:cubicBezTo>
                  <a:cubicBezTo>
                    <a:pt x="83" y="93"/>
                    <a:pt x="86" y="91"/>
                    <a:pt x="91" y="91"/>
                  </a:cubicBezTo>
                  <a:cubicBezTo>
                    <a:pt x="95" y="91"/>
                    <a:pt x="99" y="92"/>
                    <a:pt x="101" y="95"/>
                  </a:cubicBezTo>
                  <a:cubicBezTo>
                    <a:pt x="104" y="98"/>
                    <a:pt x="105" y="101"/>
                    <a:pt x="105" y="104"/>
                  </a:cubicBezTo>
                  <a:cubicBezTo>
                    <a:pt x="105" y="108"/>
                    <a:pt x="104" y="110"/>
                    <a:pt x="101" y="112"/>
                  </a:cubicBezTo>
                  <a:cubicBezTo>
                    <a:pt x="99" y="114"/>
                    <a:pt x="97" y="115"/>
                    <a:pt x="96" y="115"/>
                  </a:cubicBezTo>
                  <a:cubicBezTo>
                    <a:pt x="94" y="115"/>
                    <a:pt x="93" y="115"/>
                    <a:pt x="92" y="114"/>
                  </a:cubicBezTo>
                  <a:cubicBezTo>
                    <a:pt x="91" y="113"/>
                    <a:pt x="91" y="112"/>
                    <a:pt x="91" y="111"/>
                  </a:cubicBezTo>
                  <a:cubicBezTo>
                    <a:pt x="90" y="109"/>
                    <a:pt x="90" y="108"/>
                    <a:pt x="89" y="107"/>
                  </a:cubicBezTo>
                  <a:cubicBezTo>
                    <a:pt x="87" y="106"/>
                    <a:pt x="86" y="105"/>
                    <a:pt x="85" y="105"/>
                  </a:cubicBezTo>
                  <a:cubicBezTo>
                    <a:pt x="82" y="105"/>
                    <a:pt x="81" y="108"/>
                    <a:pt x="81" y="112"/>
                  </a:cubicBezTo>
                  <a:cubicBezTo>
                    <a:pt x="81" y="116"/>
                    <a:pt x="82" y="119"/>
                    <a:pt x="85" y="122"/>
                  </a:cubicBezTo>
                  <a:cubicBezTo>
                    <a:pt x="88" y="125"/>
                    <a:pt x="92" y="127"/>
                    <a:pt x="97" y="129"/>
                  </a:cubicBezTo>
                  <a:cubicBezTo>
                    <a:pt x="95" y="128"/>
                    <a:pt x="93" y="126"/>
                    <a:pt x="92" y="125"/>
                  </a:cubicBezTo>
                  <a:cubicBezTo>
                    <a:pt x="91" y="124"/>
                    <a:pt x="90" y="124"/>
                    <a:pt x="90" y="123"/>
                  </a:cubicBezTo>
                  <a:cubicBezTo>
                    <a:pt x="89" y="123"/>
                    <a:pt x="89" y="123"/>
                    <a:pt x="90" y="123"/>
                  </a:cubicBezTo>
                  <a:cubicBezTo>
                    <a:pt x="90" y="123"/>
                    <a:pt x="90" y="123"/>
                    <a:pt x="91" y="123"/>
                  </a:cubicBezTo>
                  <a:cubicBezTo>
                    <a:pt x="99" y="128"/>
                    <a:pt x="105" y="130"/>
                    <a:pt x="109" y="130"/>
                  </a:cubicBezTo>
                  <a:cubicBezTo>
                    <a:pt x="113" y="130"/>
                    <a:pt x="116" y="127"/>
                    <a:pt x="116" y="121"/>
                  </a:cubicBezTo>
                  <a:cubicBezTo>
                    <a:pt x="116" y="118"/>
                    <a:pt x="115" y="110"/>
                    <a:pt x="115" y="97"/>
                  </a:cubicBezTo>
                  <a:cubicBezTo>
                    <a:pt x="114" y="85"/>
                    <a:pt x="114" y="76"/>
                    <a:pt x="113" y="69"/>
                  </a:cubicBezTo>
                  <a:cubicBezTo>
                    <a:pt x="98" y="73"/>
                    <a:pt x="86" y="77"/>
                    <a:pt x="78" y="82"/>
                  </a:cubicBezTo>
                  <a:cubicBezTo>
                    <a:pt x="75" y="83"/>
                    <a:pt x="73" y="84"/>
                    <a:pt x="71" y="84"/>
                  </a:cubicBezTo>
                  <a:cubicBezTo>
                    <a:pt x="68" y="84"/>
                    <a:pt x="65" y="83"/>
                    <a:pt x="60" y="81"/>
                  </a:cubicBezTo>
                  <a:cubicBezTo>
                    <a:pt x="61" y="87"/>
                    <a:pt x="62" y="91"/>
                    <a:pt x="62" y="93"/>
                  </a:cubicBezTo>
                  <a:cubicBezTo>
                    <a:pt x="62" y="96"/>
                    <a:pt x="62" y="98"/>
                    <a:pt x="62" y="99"/>
                  </a:cubicBezTo>
                  <a:cubicBezTo>
                    <a:pt x="62" y="101"/>
                    <a:pt x="62" y="103"/>
                    <a:pt x="62" y="107"/>
                  </a:cubicBezTo>
                  <a:cubicBezTo>
                    <a:pt x="63" y="131"/>
                    <a:pt x="63" y="131"/>
                    <a:pt x="63" y="131"/>
                  </a:cubicBezTo>
                  <a:cubicBezTo>
                    <a:pt x="63" y="137"/>
                    <a:pt x="61" y="140"/>
                    <a:pt x="59" y="140"/>
                  </a:cubicBezTo>
                  <a:cubicBezTo>
                    <a:pt x="58" y="140"/>
                    <a:pt x="57" y="139"/>
                    <a:pt x="55" y="138"/>
                  </a:cubicBezTo>
                  <a:cubicBezTo>
                    <a:pt x="54" y="137"/>
                    <a:pt x="53" y="134"/>
                    <a:pt x="51" y="129"/>
                  </a:cubicBezTo>
                  <a:cubicBezTo>
                    <a:pt x="49" y="125"/>
                    <a:pt x="48" y="122"/>
                    <a:pt x="48" y="120"/>
                  </a:cubicBezTo>
                  <a:cubicBezTo>
                    <a:pt x="48" y="119"/>
                    <a:pt x="48" y="118"/>
                    <a:pt x="48" y="117"/>
                  </a:cubicBezTo>
                  <a:cubicBezTo>
                    <a:pt x="49" y="114"/>
                    <a:pt x="49" y="110"/>
                    <a:pt x="49" y="105"/>
                  </a:cubicBezTo>
                  <a:cubicBezTo>
                    <a:pt x="49" y="101"/>
                    <a:pt x="49" y="96"/>
                    <a:pt x="48" y="91"/>
                  </a:cubicBezTo>
                  <a:cubicBezTo>
                    <a:pt x="47" y="94"/>
                    <a:pt x="45" y="95"/>
                    <a:pt x="44" y="95"/>
                  </a:cubicBezTo>
                  <a:cubicBezTo>
                    <a:pt x="42" y="95"/>
                    <a:pt x="41" y="92"/>
                    <a:pt x="39" y="86"/>
                  </a:cubicBezTo>
                  <a:cubicBezTo>
                    <a:pt x="33" y="96"/>
                    <a:pt x="29" y="104"/>
                    <a:pt x="26" y="110"/>
                  </a:cubicBezTo>
                  <a:cubicBezTo>
                    <a:pt x="23" y="116"/>
                    <a:pt x="21" y="122"/>
                    <a:pt x="20" y="128"/>
                  </a:cubicBezTo>
                  <a:cubicBezTo>
                    <a:pt x="19" y="134"/>
                    <a:pt x="19" y="141"/>
                    <a:pt x="19" y="149"/>
                  </a:cubicBezTo>
                  <a:cubicBezTo>
                    <a:pt x="19" y="153"/>
                    <a:pt x="18" y="155"/>
                    <a:pt x="15" y="155"/>
                  </a:cubicBezTo>
                  <a:cubicBezTo>
                    <a:pt x="13" y="155"/>
                    <a:pt x="10" y="151"/>
                    <a:pt x="6" y="144"/>
                  </a:cubicBezTo>
                  <a:cubicBezTo>
                    <a:pt x="3" y="137"/>
                    <a:pt x="1" y="132"/>
                    <a:pt x="1" y="129"/>
                  </a:cubicBezTo>
                  <a:cubicBezTo>
                    <a:pt x="1" y="109"/>
                    <a:pt x="1" y="109"/>
                    <a:pt x="1" y="109"/>
                  </a:cubicBezTo>
                  <a:cubicBezTo>
                    <a:pt x="1" y="98"/>
                    <a:pt x="1" y="88"/>
                    <a:pt x="1" y="79"/>
                  </a:cubicBezTo>
                  <a:cubicBezTo>
                    <a:pt x="1" y="69"/>
                    <a:pt x="0" y="64"/>
                    <a:pt x="0" y="64"/>
                  </a:cubicBezTo>
                  <a:cubicBezTo>
                    <a:pt x="0" y="61"/>
                    <a:pt x="1" y="59"/>
                    <a:pt x="3" y="57"/>
                  </a:cubicBezTo>
                  <a:cubicBezTo>
                    <a:pt x="4" y="55"/>
                    <a:pt x="6" y="54"/>
                    <a:pt x="8" y="54"/>
                  </a:cubicBezTo>
                  <a:cubicBezTo>
                    <a:pt x="12" y="54"/>
                    <a:pt x="15" y="57"/>
                    <a:pt x="18" y="63"/>
                  </a:cubicBezTo>
                  <a:cubicBezTo>
                    <a:pt x="19" y="65"/>
                    <a:pt x="20" y="67"/>
                    <a:pt x="22" y="69"/>
                  </a:cubicBezTo>
                  <a:cubicBezTo>
                    <a:pt x="24" y="70"/>
                    <a:pt x="25" y="71"/>
                    <a:pt x="26" y="71"/>
                  </a:cubicBezTo>
                  <a:cubicBezTo>
                    <a:pt x="28" y="71"/>
                    <a:pt x="29" y="69"/>
                    <a:pt x="29" y="67"/>
                  </a:cubicBezTo>
                  <a:cubicBezTo>
                    <a:pt x="29" y="66"/>
                    <a:pt x="28" y="65"/>
                    <a:pt x="28" y="64"/>
                  </a:cubicBezTo>
                  <a:cubicBezTo>
                    <a:pt x="24" y="58"/>
                    <a:pt x="22" y="53"/>
                    <a:pt x="22" y="49"/>
                  </a:cubicBezTo>
                  <a:cubicBezTo>
                    <a:pt x="22" y="47"/>
                    <a:pt x="21" y="45"/>
                    <a:pt x="20" y="44"/>
                  </a:cubicBezTo>
                  <a:cubicBezTo>
                    <a:pt x="18" y="42"/>
                    <a:pt x="13" y="39"/>
                    <a:pt x="6" y="36"/>
                  </a:cubicBezTo>
                  <a:cubicBezTo>
                    <a:pt x="4" y="35"/>
                    <a:pt x="3" y="34"/>
                    <a:pt x="3" y="33"/>
                  </a:cubicBezTo>
                  <a:cubicBezTo>
                    <a:pt x="3" y="33"/>
                    <a:pt x="4" y="33"/>
                    <a:pt x="4" y="32"/>
                  </a:cubicBezTo>
                  <a:cubicBezTo>
                    <a:pt x="12" y="28"/>
                    <a:pt x="19" y="21"/>
                    <a:pt x="25" y="12"/>
                  </a:cubicBezTo>
                  <a:cubicBezTo>
                    <a:pt x="27" y="10"/>
                    <a:pt x="28" y="9"/>
                    <a:pt x="31" y="9"/>
                  </a:cubicBezTo>
                  <a:cubicBezTo>
                    <a:pt x="33" y="9"/>
                    <a:pt x="37" y="11"/>
                    <a:pt x="41" y="14"/>
                  </a:cubicBezTo>
                  <a:cubicBezTo>
                    <a:pt x="46" y="17"/>
                    <a:pt x="48" y="22"/>
                    <a:pt x="48" y="27"/>
                  </a:cubicBezTo>
                  <a:cubicBezTo>
                    <a:pt x="48" y="31"/>
                    <a:pt x="47" y="34"/>
                    <a:pt x="45" y="36"/>
                  </a:cubicBezTo>
                  <a:cubicBezTo>
                    <a:pt x="41" y="41"/>
                    <a:pt x="40" y="45"/>
                    <a:pt x="40" y="49"/>
                  </a:cubicBezTo>
                  <a:cubicBezTo>
                    <a:pt x="40" y="52"/>
                    <a:pt x="42" y="60"/>
                    <a:pt x="46" y="71"/>
                  </a:cubicBezTo>
                  <a:cubicBezTo>
                    <a:pt x="49" y="68"/>
                    <a:pt x="52" y="62"/>
                    <a:pt x="57" y="54"/>
                  </a:cubicBezTo>
                  <a:cubicBezTo>
                    <a:pt x="61" y="45"/>
                    <a:pt x="63" y="40"/>
                    <a:pt x="63" y="37"/>
                  </a:cubicBezTo>
                  <a:cubicBezTo>
                    <a:pt x="63" y="34"/>
                    <a:pt x="63" y="32"/>
                    <a:pt x="62" y="30"/>
                  </a:cubicBezTo>
                  <a:cubicBezTo>
                    <a:pt x="60" y="29"/>
                    <a:pt x="60" y="27"/>
                    <a:pt x="60" y="26"/>
                  </a:cubicBezTo>
                  <a:cubicBezTo>
                    <a:pt x="60" y="24"/>
                    <a:pt x="61" y="23"/>
                    <a:pt x="64" y="23"/>
                  </a:cubicBezTo>
                  <a:cubicBezTo>
                    <a:pt x="68" y="23"/>
                    <a:pt x="72" y="24"/>
                    <a:pt x="75" y="26"/>
                  </a:cubicBezTo>
                  <a:cubicBezTo>
                    <a:pt x="79" y="29"/>
                    <a:pt x="80" y="33"/>
                    <a:pt x="80" y="37"/>
                  </a:cubicBezTo>
                  <a:cubicBezTo>
                    <a:pt x="80" y="41"/>
                    <a:pt x="78" y="46"/>
                    <a:pt x="75" y="52"/>
                  </a:cubicBezTo>
                  <a:cubicBezTo>
                    <a:pt x="72" y="58"/>
                    <a:pt x="67" y="65"/>
                    <a:pt x="62" y="73"/>
                  </a:cubicBezTo>
                  <a:cubicBezTo>
                    <a:pt x="75" y="65"/>
                    <a:pt x="92" y="58"/>
                    <a:pt x="112" y="52"/>
                  </a:cubicBezTo>
                  <a:cubicBezTo>
                    <a:pt x="112" y="40"/>
                    <a:pt x="113" y="32"/>
                    <a:pt x="113" y="28"/>
                  </a:cubicBezTo>
                  <a:cubicBezTo>
                    <a:pt x="113" y="23"/>
                    <a:pt x="112" y="20"/>
                    <a:pt x="112" y="19"/>
                  </a:cubicBezTo>
                  <a:cubicBezTo>
                    <a:pt x="111" y="17"/>
                    <a:pt x="110" y="16"/>
                    <a:pt x="108" y="14"/>
                  </a:cubicBezTo>
                  <a:cubicBezTo>
                    <a:pt x="105" y="13"/>
                    <a:pt x="104" y="10"/>
                    <a:pt x="104" y="6"/>
                  </a:cubicBezTo>
                  <a:cubicBezTo>
                    <a:pt x="104" y="4"/>
                    <a:pt x="105" y="2"/>
                    <a:pt x="107" y="1"/>
                  </a:cubicBezTo>
                  <a:cubicBezTo>
                    <a:pt x="108" y="0"/>
                    <a:pt x="110" y="0"/>
                    <a:pt x="113" y="0"/>
                  </a:cubicBezTo>
                  <a:cubicBezTo>
                    <a:pt x="117" y="0"/>
                    <a:pt x="121" y="1"/>
                    <a:pt x="125" y="5"/>
                  </a:cubicBezTo>
                  <a:cubicBezTo>
                    <a:pt x="128" y="9"/>
                    <a:pt x="130" y="13"/>
                    <a:pt x="129" y="18"/>
                  </a:cubicBezTo>
                  <a:cubicBezTo>
                    <a:pt x="129" y="23"/>
                    <a:pt x="128" y="33"/>
                    <a:pt x="12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a:spLocks noEditPoints="1"/>
            </p:cNvSpPr>
            <p:nvPr/>
          </p:nvSpPr>
          <p:spPr bwMode="auto">
            <a:xfrm>
              <a:off x="3819" y="-607"/>
              <a:ext cx="322" cy="361"/>
            </a:xfrm>
            <a:custGeom>
              <a:avLst/>
              <a:gdLst>
                <a:gd name="T0" fmla="*/ 110 w 155"/>
                <a:gd name="T1" fmla="*/ 79 h 173"/>
                <a:gd name="T2" fmla="*/ 98 w 155"/>
                <a:gd name="T3" fmla="*/ 92 h 173"/>
                <a:gd name="T4" fmla="*/ 99 w 155"/>
                <a:gd name="T5" fmla="*/ 142 h 173"/>
                <a:gd name="T6" fmla="*/ 114 w 155"/>
                <a:gd name="T7" fmla="*/ 151 h 173"/>
                <a:gd name="T8" fmla="*/ 133 w 155"/>
                <a:gd name="T9" fmla="*/ 136 h 173"/>
                <a:gd name="T10" fmla="*/ 129 w 155"/>
                <a:gd name="T11" fmla="*/ 116 h 173"/>
                <a:gd name="T12" fmla="*/ 93 w 155"/>
                <a:gd name="T13" fmla="*/ 130 h 173"/>
                <a:gd name="T14" fmla="*/ 111 w 155"/>
                <a:gd name="T15" fmla="*/ 125 h 173"/>
                <a:gd name="T16" fmla="*/ 115 w 155"/>
                <a:gd name="T17" fmla="*/ 140 h 173"/>
                <a:gd name="T18" fmla="*/ 85 w 155"/>
                <a:gd name="T19" fmla="*/ 75 h 173"/>
                <a:gd name="T20" fmla="*/ 76 w 155"/>
                <a:gd name="T21" fmla="*/ 80 h 173"/>
                <a:gd name="T22" fmla="*/ 86 w 155"/>
                <a:gd name="T23" fmla="*/ 90 h 173"/>
                <a:gd name="T24" fmla="*/ 86 w 155"/>
                <a:gd name="T25" fmla="*/ 99 h 173"/>
                <a:gd name="T26" fmla="*/ 74 w 155"/>
                <a:gd name="T27" fmla="*/ 114 h 173"/>
                <a:gd name="T28" fmla="*/ 61 w 155"/>
                <a:gd name="T29" fmla="*/ 110 h 173"/>
                <a:gd name="T30" fmla="*/ 64 w 155"/>
                <a:gd name="T31" fmla="*/ 122 h 173"/>
                <a:gd name="T32" fmla="*/ 95 w 155"/>
                <a:gd name="T33" fmla="*/ 113 h 173"/>
                <a:gd name="T34" fmla="*/ 155 w 155"/>
                <a:gd name="T35" fmla="*/ 119 h 173"/>
                <a:gd name="T36" fmla="*/ 142 w 155"/>
                <a:gd name="T37" fmla="*/ 155 h 173"/>
                <a:gd name="T38" fmla="*/ 122 w 155"/>
                <a:gd name="T39" fmla="*/ 170 h 173"/>
                <a:gd name="T40" fmla="*/ 88 w 155"/>
                <a:gd name="T41" fmla="*/ 147 h 173"/>
                <a:gd name="T42" fmla="*/ 76 w 155"/>
                <a:gd name="T43" fmla="*/ 136 h 173"/>
                <a:gd name="T44" fmla="*/ 66 w 155"/>
                <a:gd name="T45" fmla="*/ 151 h 173"/>
                <a:gd name="T46" fmla="*/ 58 w 155"/>
                <a:gd name="T47" fmla="*/ 159 h 173"/>
                <a:gd name="T48" fmla="*/ 47 w 155"/>
                <a:gd name="T49" fmla="*/ 141 h 173"/>
                <a:gd name="T50" fmla="*/ 53 w 155"/>
                <a:gd name="T51" fmla="*/ 117 h 173"/>
                <a:gd name="T52" fmla="*/ 56 w 155"/>
                <a:gd name="T53" fmla="*/ 107 h 173"/>
                <a:gd name="T54" fmla="*/ 64 w 155"/>
                <a:gd name="T55" fmla="*/ 108 h 173"/>
                <a:gd name="T56" fmla="*/ 64 w 155"/>
                <a:gd name="T57" fmla="*/ 94 h 173"/>
                <a:gd name="T58" fmla="*/ 21 w 155"/>
                <a:gd name="T59" fmla="*/ 144 h 173"/>
                <a:gd name="T60" fmla="*/ 1 w 155"/>
                <a:gd name="T61" fmla="*/ 150 h 173"/>
                <a:gd name="T62" fmla="*/ 28 w 155"/>
                <a:gd name="T63" fmla="*/ 107 h 173"/>
                <a:gd name="T64" fmla="*/ 56 w 155"/>
                <a:gd name="T65" fmla="*/ 29 h 173"/>
                <a:gd name="T66" fmla="*/ 48 w 155"/>
                <a:gd name="T67" fmla="*/ 23 h 173"/>
                <a:gd name="T68" fmla="*/ 59 w 155"/>
                <a:gd name="T69" fmla="*/ 24 h 173"/>
                <a:gd name="T70" fmla="*/ 69 w 155"/>
                <a:gd name="T71" fmla="*/ 43 h 173"/>
                <a:gd name="T72" fmla="*/ 103 w 155"/>
                <a:gd name="T73" fmla="*/ 20 h 173"/>
                <a:gd name="T74" fmla="*/ 71 w 155"/>
                <a:gd name="T75" fmla="*/ 23 h 173"/>
                <a:gd name="T76" fmla="*/ 86 w 155"/>
                <a:gd name="T77" fmla="*/ 10 h 173"/>
                <a:gd name="T78" fmla="*/ 121 w 155"/>
                <a:gd name="T79" fmla="*/ 6 h 173"/>
                <a:gd name="T80" fmla="*/ 118 w 155"/>
                <a:gd name="T81" fmla="*/ 31 h 173"/>
                <a:gd name="T82" fmla="*/ 102 w 155"/>
                <a:gd name="T83" fmla="*/ 45 h 173"/>
                <a:gd name="T84" fmla="*/ 64 w 155"/>
                <a:gd name="T85" fmla="*/ 55 h 173"/>
                <a:gd name="T86" fmla="*/ 65 w 155"/>
                <a:gd name="T87" fmla="*/ 81 h 173"/>
                <a:gd name="T88" fmla="*/ 74 w 155"/>
                <a:gd name="T89" fmla="*/ 78 h 173"/>
                <a:gd name="T90" fmla="*/ 62 w 155"/>
                <a:gd name="T91" fmla="*/ 66 h 173"/>
                <a:gd name="T92" fmla="*/ 104 w 155"/>
                <a:gd name="T93" fmla="*/ 50 h 173"/>
                <a:gd name="T94" fmla="*/ 119 w 155"/>
                <a:gd name="T95" fmla="*/ 59 h 173"/>
                <a:gd name="T96" fmla="*/ 106 w 155"/>
                <a:gd name="T97" fmla="*/ 64 h 173"/>
                <a:gd name="T98" fmla="*/ 116 w 155"/>
                <a:gd name="T99" fmla="*/ 68 h 173"/>
                <a:gd name="T100" fmla="*/ 124 w 155"/>
                <a:gd name="T101" fmla="*/ 85 h 173"/>
                <a:gd name="T102" fmla="*/ 114 w 155"/>
                <a:gd name="T103" fmla="*/ 10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5" h="173">
                  <a:moveTo>
                    <a:pt x="98" y="92"/>
                  </a:moveTo>
                  <a:cubicBezTo>
                    <a:pt x="103" y="88"/>
                    <a:pt x="106" y="85"/>
                    <a:pt x="108" y="83"/>
                  </a:cubicBezTo>
                  <a:cubicBezTo>
                    <a:pt x="109" y="81"/>
                    <a:pt x="110" y="80"/>
                    <a:pt x="110" y="79"/>
                  </a:cubicBezTo>
                  <a:cubicBezTo>
                    <a:pt x="110" y="79"/>
                    <a:pt x="110" y="79"/>
                    <a:pt x="109" y="79"/>
                  </a:cubicBezTo>
                  <a:cubicBezTo>
                    <a:pt x="108" y="79"/>
                    <a:pt x="104" y="80"/>
                    <a:pt x="99" y="83"/>
                  </a:cubicBezTo>
                  <a:cubicBezTo>
                    <a:pt x="98" y="85"/>
                    <a:pt x="98" y="88"/>
                    <a:pt x="98" y="92"/>
                  </a:cubicBezTo>
                  <a:close/>
                  <a:moveTo>
                    <a:pt x="103" y="137"/>
                  </a:moveTo>
                  <a:cubicBezTo>
                    <a:pt x="102" y="137"/>
                    <a:pt x="100" y="138"/>
                    <a:pt x="98" y="140"/>
                  </a:cubicBezTo>
                  <a:cubicBezTo>
                    <a:pt x="98" y="141"/>
                    <a:pt x="99" y="141"/>
                    <a:pt x="99" y="142"/>
                  </a:cubicBezTo>
                  <a:cubicBezTo>
                    <a:pt x="101" y="141"/>
                    <a:pt x="102" y="139"/>
                    <a:pt x="103" y="137"/>
                  </a:cubicBezTo>
                  <a:close/>
                  <a:moveTo>
                    <a:pt x="106" y="147"/>
                  </a:moveTo>
                  <a:cubicBezTo>
                    <a:pt x="108" y="149"/>
                    <a:pt x="111" y="150"/>
                    <a:pt x="114" y="151"/>
                  </a:cubicBezTo>
                  <a:cubicBezTo>
                    <a:pt x="118" y="152"/>
                    <a:pt x="121" y="152"/>
                    <a:pt x="123" y="152"/>
                  </a:cubicBezTo>
                  <a:cubicBezTo>
                    <a:pt x="125" y="152"/>
                    <a:pt x="127" y="151"/>
                    <a:pt x="128" y="149"/>
                  </a:cubicBezTo>
                  <a:cubicBezTo>
                    <a:pt x="130" y="146"/>
                    <a:pt x="132" y="142"/>
                    <a:pt x="133" y="136"/>
                  </a:cubicBezTo>
                  <a:cubicBezTo>
                    <a:pt x="135" y="130"/>
                    <a:pt x="136" y="125"/>
                    <a:pt x="136" y="120"/>
                  </a:cubicBezTo>
                  <a:cubicBezTo>
                    <a:pt x="136" y="118"/>
                    <a:pt x="135" y="117"/>
                    <a:pt x="134" y="117"/>
                  </a:cubicBezTo>
                  <a:cubicBezTo>
                    <a:pt x="133" y="116"/>
                    <a:pt x="132" y="116"/>
                    <a:pt x="129" y="116"/>
                  </a:cubicBezTo>
                  <a:cubicBezTo>
                    <a:pt x="118" y="116"/>
                    <a:pt x="106" y="118"/>
                    <a:pt x="92" y="123"/>
                  </a:cubicBezTo>
                  <a:cubicBezTo>
                    <a:pt x="91" y="125"/>
                    <a:pt x="90" y="127"/>
                    <a:pt x="90" y="128"/>
                  </a:cubicBezTo>
                  <a:cubicBezTo>
                    <a:pt x="90" y="129"/>
                    <a:pt x="91" y="130"/>
                    <a:pt x="93" y="130"/>
                  </a:cubicBezTo>
                  <a:cubicBezTo>
                    <a:pt x="95" y="130"/>
                    <a:pt x="98" y="129"/>
                    <a:pt x="100" y="129"/>
                  </a:cubicBezTo>
                  <a:cubicBezTo>
                    <a:pt x="102" y="125"/>
                    <a:pt x="103" y="123"/>
                    <a:pt x="105" y="123"/>
                  </a:cubicBezTo>
                  <a:cubicBezTo>
                    <a:pt x="107" y="123"/>
                    <a:pt x="109" y="124"/>
                    <a:pt x="111" y="125"/>
                  </a:cubicBezTo>
                  <a:cubicBezTo>
                    <a:pt x="114" y="127"/>
                    <a:pt x="115" y="129"/>
                    <a:pt x="116" y="132"/>
                  </a:cubicBezTo>
                  <a:cubicBezTo>
                    <a:pt x="117" y="134"/>
                    <a:pt x="117" y="137"/>
                    <a:pt x="117" y="138"/>
                  </a:cubicBezTo>
                  <a:cubicBezTo>
                    <a:pt x="117" y="139"/>
                    <a:pt x="116" y="140"/>
                    <a:pt x="115" y="140"/>
                  </a:cubicBezTo>
                  <a:cubicBezTo>
                    <a:pt x="112" y="141"/>
                    <a:pt x="109" y="143"/>
                    <a:pt x="106" y="147"/>
                  </a:cubicBezTo>
                  <a:close/>
                  <a:moveTo>
                    <a:pt x="86" y="78"/>
                  </a:moveTo>
                  <a:cubicBezTo>
                    <a:pt x="86" y="77"/>
                    <a:pt x="85" y="76"/>
                    <a:pt x="85" y="75"/>
                  </a:cubicBezTo>
                  <a:cubicBezTo>
                    <a:pt x="83" y="75"/>
                    <a:pt x="82" y="75"/>
                    <a:pt x="82" y="75"/>
                  </a:cubicBezTo>
                  <a:cubicBezTo>
                    <a:pt x="81" y="75"/>
                    <a:pt x="80" y="75"/>
                    <a:pt x="79" y="75"/>
                  </a:cubicBezTo>
                  <a:cubicBezTo>
                    <a:pt x="77" y="76"/>
                    <a:pt x="76" y="77"/>
                    <a:pt x="76" y="80"/>
                  </a:cubicBezTo>
                  <a:cubicBezTo>
                    <a:pt x="76" y="81"/>
                    <a:pt x="77" y="82"/>
                    <a:pt x="77" y="83"/>
                  </a:cubicBezTo>
                  <a:cubicBezTo>
                    <a:pt x="81" y="81"/>
                    <a:pt x="83" y="79"/>
                    <a:pt x="86" y="78"/>
                  </a:cubicBezTo>
                  <a:close/>
                  <a:moveTo>
                    <a:pt x="86" y="90"/>
                  </a:moveTo>
                  <a:cubicBezTo>
                    <a:pt x="83" y="91"/>
                    <a:pt x="79" y="94"/>
                    <a:pt x="75" y="97"/>
                  </a:cubicBezTo>
                  <a:cubicBezTo>
                    <a:pt x="75" y="103"/>
                    <a:pt x="75" y="103"/>
                    <a:pt x="75" y="103"/>
                  </a:cubicBezTo>
                  <a:cubicBezTo>
                    <a:pt x="79" y="101"/>
                    <a:pt x="83" y="100"/>
                    <a:pt x="86" y="99"/>
                  </a:cubicBezTo>
                  <a:cubicBezTo>
                    <a:pt x="86" y="95"/>
                    <a:pt x="86" y="92"/>
                    <a:pt x="86" y="90"/>
                  </a:cubicBezTo>
                  <a:close/>
                  <a:moveTo>
                    <a:pt x="84" y="110"/>
                  </a:moveTo>
                  <a:cubicBezTo>
                    <a:pt x="81" y="111"/>
                    <a:pt x="78" y="112"/>
                    <a:pt x="74" y="114"/>
                  </a:cubicBezTo>
                  <a:cubicBezTo>
                    <a:pt x="74" y="115"/>
                    <a:pt x="73" y="116"/>
                    <a:pt x="72" y="116"/>
                  </a:cubicBezTo>
                  <a:cubicBezTo>
                    <a:pt x="70" y="116"/>
                    <a:pt x="68" y="114"/>
                    <a:pt x="65" y="111"/>
                  </a:cubicBezTo>
                  <a:cubicBezTo>
                    <a:pt x="64" y="111"/>
                    <a:pt x="63" y="110"/>
                    <a:pt x="61" y="110"/>
                  </a:cubicBezTo>
                  <a:cubicBezTo>
                    <a:pt x="59" y="110"/>
                    <a:pt x="58" y="111"/>
                    <a:pt x="58" y="112"/>
                  </a:cubicBezTo>
                  <a:cubicBezTo>
                    <a:pt x="58" y="113"/>
                    <a:pt x="58" y="114"/>
                    <a:pt x="60" y="115"/>
                  </a:cubicBezTo>
                  <a:cubicBezTo>
                    <a:pt x="61" y="117"/>
                    <a:pt x="63" y="119"/>
                    <a:pt x="64" y="122"/>
                  </a:cubicBezTo>
                  <a:cubicBezTo>
                    <a:pt x="68" y="121"/>
                    <a:pt x="73" y="119"/>
                    <a:pt x="82" y="116"/>
                  </a:cubicBezTo>
                  <a:cubicBezTo>
                    <a:pt x="82" y="114"/>
                    <a:pt x="83" y="112"/>
                    <a:pt x="84" y="110"/>
                  </a:cubicBezTo>
                  <a:close/>
                  <a:moveTo>
                    <a:pt x="95" y="113"/>
                  </a:moveTo>
                  <a:cubicBezTo>
                    <a:pt x="114" y="106"/>
                    <a:pt x="126" y="103"/>
                    <a:pt x="130" y="103"/>
                  </a:cubicBezTo>
                  <a:cubicBezTo>
                    <a:pt x="137" y="103"/>
                    <a:pt x="143" y="105"/>
                    <a:pt x="148" y="109"/>
                  </a:cubicBezTo>
                  <a:cubicBezTo>
                    <a:pt x="152" y="112"/>
                    <a:pt x="155" y="116"/>
                    <a:pt x="155" y="119"/>
                  </a:cubicBezTo>
                  <a:cubicBezTo>
                    <a:pt x="155" y="121"/>
                    <a:pt x="154" y="122"/>
                    <a:pt x="154" y="122"/>
                  </a:cubicBezTo>
                  <a:cubicBezTo>
                    <a:pt x="150" y="127"/>
                    <a:pt x="148" y="133"/>
                    <a:pt x="147" y="139"/>
                  </a:cubicBezTo>
                  <a:cubicBezTo>
                    <a:pt x="147" y="144"/>
                    <a:pt x="145" y="150"/>
                    <a:pt x="142" y="155"/>
                  </a:cubicBezTo>
                  <a:cubicBezTo>
                    <a:pt x="140" y="160"/>
                    <a:pt x="137" y="165"/>
                    <a:pt x="133" y="168"/>
                  </a:cubicBezTo>
                  <a:cubicBezTo>
                    <a:pt x="130" y="172"/>
                    <a:pt x="128" y="173"/>
                    <a:pt x="126" y="173"/>
                  </a:cubicBezTo>
                  <a:cubicBezTo>
                    <a:pt x="125" y="173"/>
                    <a:pt x="123" y="172"/>
                    <a:pt x="122" y="170"/>
                  </a:cubicBezTo>
                  <a:cubicBezTo>
                    <a:pt x="119" y="167"/>
                    <a:pt x="117" y="164"/>
                    <a:pt x="114" y="161"/>
                  </a:cubicBezTo>
                  <a:cubicBezTo>
                    <a:pt x="103" y="152"/>
                    <a:pt x="97" y="145"/>
                    <a:pt x="96" y="142"/>
                  </a:cubicBezTo>
                  <a:cubicBezTo>
                    <a:pt x="94" y="142"/>
                    <a:pt x="91" y="144"/>
                    <a:pt x="88" y="147"/>
                  </a:cubicBezTo>
                  <a:cubicBezTo>
                    <a:pt x="86" y="149"/>
                    <a:pt x="84" y="150"/>
                    <a:pt x="83" y="150"/>
                  </a:cubicBezTo>
                  <a:cubicBezTo>
                    <a:pt x="83" y="150"/>
                    <a:pt x="81" y="148"/>
                    <a:pt x="79" y="145"/>
                  </a:cubicBezTo>
                  <a:cubicBezTo>
                    <a:pt x="77" y="141"/>
                    <a:pt x="76" y="138"/>
                    <a:pt x="76" y="136"/>
                  </a:cubicBezTo>
                  <a:cubicBezTo>
                    <a:pt x="76" y="133"/>
                    <a:pt x="77" y="131"/>
                    <a:pt x="77" y="130"/>
                  </a:cubicBezTo>
                  <a:cubicBezTo>
                    <a:pt x="73" y="131"/>
                    <a:pt x="70" y="134"/>
                    <a:pt x="66" y="137"/>
                  </a:cubicBezTo>
                  <a:cubicBezTo>
                    <a:pt x="66" y="142"/>
                    <a:pt x="66" y="147"/>
                    <a:pt x="66" y="151"/>
                  </a:cubicBezTo>
                  <a:cubicBezTo>
                    <a:pt x="66" y="159"/>
                    <a:pt x="66" y="159"/>
                    <a:pt x="66" y="159"/>
                  </a:cubicBezTo>
                  <a:cubicBezTo>
                    <a:pt x="66" y="161"/>
                    <a:pt x="65" y="162"/>
                    <a:pt x="64" y="162"/>
                  </a:cubicBezTo>
                  <a:cubicBezTo>
                    <a:pt x="62" y="162"/>
                    <a:pt x="60" y="161"/>
                    <a:pt x="58" y="159"/>
                  </a:cubicBezTo>
                  <a:cubicBezTo>
                    <a:pt x="56" y="157"/>
                    <a:pt x="55" y="155"/>
                    <a:pt x="55" y="154"/>
                  </a:cubicBezTo>
                  <a:cubicBezTo>
                    <a:pt x="54" y="150"/>
                    <a:pt x="52" y="148"/>
                    <a:pt x="50" y="147"/>
                  </a:cubicBezTo>
                  <a:cubicBezTo>
                    <a:pt x="48" y="146"/>
                    <a:pt x="47" y="144"/>
                    <a:pt x="47" y="141"/>
                  </a:cubicBezTo>
                  <a:cubicBezTo>
                    <a:pt x="47" y="137"/>
                    <a:pt x="49" y="133"/>
                    <a:pt x="52" y="131"/>
                  </a:cubicBezTo>
                  <a:cubicBezTo>
                    <a:pt x="54" y="129"/>
                    <a:pt x="54" y="127"/>
                    <a:pt x="54" y="123"/>
                  </a:cubicBezTo>
                  <a:cubicBezTo>
                    <a:pt x="54" y="120"/>
                    <a:pt x="54" y="118"/>
                    <a:pt x="53" y="117"/>
                  </a:cubicBezTo>
                  <a:cubicBezTo>
                    <a:pt x="52" y="115"/>
                    <a:pt x="51" y="114"/>
                    <a:pt x="51" y="113"/>
                  </a:cubicBezTo>
                  <a:cubicBezTo>
                    <a:pt x="51" y="112"/>
                    <a:pt x="52" y="110"/>
                    <a:pt x="53" y="109"/>
                  </a:cubicBezTo>
                  <a:cubicBezTo>
                    <a:pt x="54" y="108"/>
                    <a:pt x="55" y="107"/>
                    <a:pt x="56" y="107"/>
                  </a:cubicBezTo>
                  <a:cubicBezTo>
                    <a:pt x="56" y="107"/>
                    <a:pt x="57" y="107"/>
                    <a:pt x="58" y="108"/>
                  </a:cubicBezTo>
                  <a:cubicBezTo>
                    <a:pt x="59" y="108"/>
                    <a:pt x="60" y="109"/>
                    <a:pt x="61" y="109"/>
                  </a:cubicBezTo>
                  <a:cubicBezTo>
                    <a:pt x="62" y="109"/>
                    <a:pt x="63" y="108"/>
                    <a:pt x="64" y="108"/>
                  </a:cubicBezTo>
                  <a:cubicBezTo>
                    <a:pt x="64" y="105"/>
                    <a:pt x="64" y="103"/>
                    <a:pt x="64" y="102"/>
                  </a:cubicBezTo>
                  <a:cubicBezTo>
                    <a:pt x="64" y="100"/>
                    <a:pt x="64" y="99"/>
                    <a:pt x="64" y="98"/>
                  </a:cubicBezTo>
                  <a:cubicBezTo>
                    <a:pt x="64" y="97"/>
                    <a:pt x="64" y="96"/>
                    <a:pt x="64" y="94"/>
                  </a:cubicBezTo>
                  <a:cubicBezTo>
                    <a:pt x="64" y="93"/>
                    <a:pt x="63" y="92"/>
                    <a:pt x="62" y="91"/>
                  </a:cubicBezTo>
                  <a:cubicBezTo>
                    <a:pt x="59" y="91"/>
                    <a:pt x="56" y="88"/>
                    <a:pt x="54" y="84"/>
                  </a:cubicBezTo>
                  <a:cubicBezTo>
                    <a:pt x="43" y="113"/>
                    <a:pt x="32" y="133"/>
                    <a:pt x="21" y="144"/>
                  </a:cubicBezTo>
                  <a:cubicBezTo>
                    <a:pt x="10" y="155"/>
                    <a:pt x="4" y="161"/>
                    <a:pt x="1" y="161"/>
                  </a:cubicBezTo>
                  <a:cubicBezTo>
                    <a:pt x="0" y="161"/>
                    <a:pt x="0" y="160"/>
                    <a:pt x="0" y="157"/>
                  </a:cubicBezTo>
                  <a:cubicBezTo>
                    <a:pt x="0" y="152"/>
                    <a:pt x="0" y="150"/>
                    <a:pt x="1" y="150"/>
                  </a:cubicBezTo>
                  <a:cubicBezTo>
                    <a:pt x="2" y="150"/>
                    <a:pt x="2" y="150"/>
                    <a:pt x="2" y="150"/>
                  </a:cubicBezTo>
                  <a:cubicBezTo>
                    <a:pt x="4" y="150"/>
                    <a:pt x="6" y="148"/>
                    <a:pt x="9" y="144"/>
                  </a:cubicBezTo>
                  <a:cubicBezTo>
                    <a:pt x="12" y="140"/>
                    <a:pt x="18" y="128"/>
                    <a:pt x="28" y="107"/>
                  </a:cubicBezTo>
                  <a:cubicBezTo>
                    <a:pt x="38" y="86"/>
                    <a:pt x="45" y="69"/>
                    <a:pt x="50" y="56"/>
                  </a:cubicBezTo>
                  <a:cubicBezTo>
                    <a:pt x="55" y="43"/>
                    <a:pt x="58" y="35"/>
                    <a:pt x="58" y="33"/>
                  </a:cubicBezTo>
                  <a:cubicBezTo>
                    <a:pt x="58" y="31"/>
                    <a:pt x="57" y="30"/>
                    <a:pt x="56" y="29"/>
                  </a:cubicBezTo>
                  <a:cubicBezTo>
                    <a:pt x="55" y="28"/>
                    <a:pt x="54" y="27"/>
                    <a:pt x="51" y="26"/>
                  </a:cubicBezTo>
                  <a:cubicBezTo>
                    <a:pt x="49" y="24"/>
                    <a:pt x="48" y="24"/>
                    <a:pt x="48" y="23"/>
                  </a:cubicBezTo>
                  <a:cubicBezTo>
                    <a:pt x="48" y="23"/>
                    <a:pt x="48" y="23"/>
                    <a:pt x="48" y="23"/>
                  </a:cubicBezTo>
                  <a:cubicBezTo>
                    <a:pt x="49" y="23"/>
                    <a:pt x="50" y="23"/>
                    <a:pt x="51" y="24"/>
                  </a:cubicBezTo>
                  <a:cubicBezTo>
                    <a:pt x="53" y="24"/>
                    <a:pt x="55" y="24"/>
                    <a:pt x="56" y="24"/>
                  </a:cubicBezTo>
                  <a:cubicBezTo>
                    <a:pt x="59" y="24"/>
                    <a:pt x="59" y="24"/>
                    <a:pt x="59" y="24"/>
                  </a:cubicBezTo>
                  <a:cubicBezTo>
                    <a:pt x="61" y="24"/>
                    <a:pt x="64" y="25"/>
                    <a:pt x="67" y="27"/>
                  </a:cubicBezTo>
                  <a:cubicBezTo>
                    <a:pt x="70" y="29"/>
                    <a:pt x="71" y="31"/>
                    <a:pt x="71" y="34"/>
                  </a:cubicBezTo>
                  <a:cubicBezTo>
                    <a:pt x="71" y="36"/>
                    <a:pt x="70" y="39"/>
                    <a:pt x="69" y="43"/>
                  </a:cubicBezTo>
                  <a:cubicBezTo>
                    <a:pt x="77" y="40"/>
                    <a:pt x="84" y="38"/>
                    <a:pt x="91" y="36"/>
                  </a:cubicBezTo>
                  <a:cubicBezTo>
                    <a:pt x="100" y="29"/>
                    <a:pt x="104" y="24"/>
                    <a:pt x="104" y="21"/>
                  </a:cubicBezTo>
                  <a:cubicBezTo>
                    <a:pt x="104" y="20"/>
                    <a:pt x="103" y="20"/>
                    <a:pt x="103" y="20"/>
                  </a:cubicBezTo>
                  <a:cubicBezTo>
                    <a:pt x="100" y="20"/>
                    <a:pt x="97" y="22"/>
                    <a:pt x="92" y="26"/>
                  </a:cubicBezTo>
                  <a:cubicBezTo>
                    <a:pt x="90" y="28"/>
                    <a:pt x="88" y="29"/>
                    <a:pt x="85" y="29"/>
                  </a:cubicBezTo>
                  <a:cubicBezTo>
                    <a:pt x="81" y="29"/>
                    <a:pt x="76" y="27"/>
                    <a:pt x="71" y="23"/>
                  </a:cubicBezTo>
                  <a:cubicBezTo>
                    <a:pt x="67" y="19"/>
                    <a:pt x="64" y="16"/>
                    <a:pt x="64" y="15"/>
                  </a:cubicBezTo>
                  <a:cubicBezTo>
                    <a:pt x="64" y="15"/>
                    <a:pt x="66" y="14"/>
                    <a:pt x="68" y="14"/>
                  </a:cubicBezTo>
                  <a:cubicBezTo>
                    <a:pt x="72" y="14"/>
                    <a:pt x="78" y="13"/>
                    <a:pt x="86" y="10"/>
                  </a:cubicBezTo>
                  <a:cubicBezTo>
                    <a:pt x="95" y="7"/>
                    <a:pt x="100" y="5"/>
                    <a:pt x="102" y="3"/>
                  </a:cubicBezTo>
                  <a:cubicBezTo>
                    <a:pt x="104" y="1"/>
                    <a:pt x="106" y="0"/>
                    <a:pt x="109" y="0"/>
                  </a:cubicBezTo>
                  <a:cubicBezTo>
                    <a:pt x="112" y="0"/>
                    <a:pt x="116" y="2"/>
                    <a:pt x="121" y="6"/>
                  </a:cubicBezTo>
                  <a:cubicBezTo>
                    <a:pt x="127" y="10"/>
                    <a:pt x="129" y="14"/>
                    <a:pt x="129" y="17"/>
                  </a:cubicBezTo>
                  <a:cubicBezTo>
                    <a:pt x="129" y="20"/>
                    <a:pt x="128" y="22"/>
                    <a:pt x="127" y="23"/>
                  </a:cubicBezTo>
                  <a:cubicBezTo>
                    <a:pt x="123" y="25"/>
                    <a:pt x="120" y="28"/>
                    <a:pt x="118" y="31"/>
                  </a:cubicBezTo>
                  <a:cubicBezTo>
                    <a:pt x="123" y="35"/>
                    <a:pt x="126" y="38"/>
                    <a:pt x="126" y="39"/>
                  </a:cubicBezTo>
                  <a:cubicBezTo>
                    <a:pt x="126" y="41"/>
                    <a:pt x="123" y="42"/>
                    <a:pt x="119" y="42"/>
                  </a:cubicBezTo>
                  <a:cubicBezTo>
                    <a:pt x="114" y="42"/>
                    <a:pt x="108" y="43"/>
                    <a:pt x="102" y="45"/>
                  </a:cubicBezTo>
                  <a:cubicBezTo>
                    <a:pt x="95" y="46"/>
                    <a:pt x="90" y="48"/>
                    <a:pt x="85" y="50"/>
                  </a:cubicBezTo>
                  <a:cubicBezTo>
                    <a:pt x="80" y="53"/>
                    <a:pt x="76" y="54"/>
                    <a:pt x="74" y="55"/>
                  </a:cubicBezTo>
                  <a:cubicBezTo>
                    <a:pt x="71" y="55"/>
                    <a:pt x="68" y="56"/>
                    <a:pt x="64" y="55"/>
                  </a:cubicBezTo>
                  <a:cubicBezTo>
                    <a:pt x="55" y="80"/>
                    <a:pt x="55" y="80"/>
                    <a:pt x="55" y="80"/>
                  </a:cubicBezTo>
                  <a:cubicBezTo>
                    <a:pt x="56" y="80"/>
                    <a:pt x="57" y="80"/>
                    <a:pt x="58" y="80"/>
                  </a:cubicBezTo>
                  <a:cubicBezTo>
                    <a:pt x="60" y="80"/>
                    <a:pt x="62" y="80"/>
                    <a:pt x="65" y="81"/>
                  </a:cubicBezTo>
                  <a:cubicBezTo>
                    <a:pt x="67" y="82"/>
                    <a:pt x="70" y="84"/>
                    <a:pt x="71" y="85"/>
                  </a:cubicBezTo>
                  <a:cubicBezTo>
                    <a:pt x="75" y="83"/>
                    <a:pt x="75" y="83"/>
                    <a:pt x="75" y="83"/>
                  </a:cubicBezTo>
                  <a:cubicBezTo>
                    <a:pt x="74" y="81"/>
                    <a:pt x="74" y="79"/>
                    <a:pt x="74" y="78"/>
                  </a:cubicBezTo>
                  <a:cubicBezTo>
                    <a:pt x="74" y="76"/>
                    <a:pt x="74" y="75"/>
                    <a:pt x="74" y="73"/>
                  </a:cubicBezTo>
                  <a:cubicBezTo>
                    <a:pt x="69" y="72"/>
                    <a:pt x="66" y="71"/>
                    <a:pt x="64" y="69"/>
                  </a:cubicBezTo>
                  <a:cubicBezTo>
                    <a:pt x="63" y="68"/>
                    <a:pt x="62" y="67"/>
                    <a:pt x="62" y="66"/>
                  </a:cubicBezTo>
                  <a:cubicBezTo>
                    <a:pt x="62" y="66"/>
                    <a:pt x="63" y="65"/>
                    <a:pt x="65" y="64"/>
                  </a:cubicBezTo>
                  <a:cubicBezTo>
                    <a:pt x="94" y="55"/>
                    <a:pt x="94" y="55"/>
                    <a:pt x="94" y="55"/>
                  </a:cubicBezTo>
                  <a:cubicBezTo>
                    <a:pt x="99" y="53"/>
                    <a:pt x="102" y="51"/>
                    <a:pt x="104" y="50"/>
                  </a:cubicBezTo>
                  <a:cubicBezTo>
                    <a:pt x="105" y="49"/>
                    <a:pt x="107" y="48"/>
                    <a:pt x="109" y="48"/>
                  </a:cubicBezTo>
                  <a:cubicBezTo>
                    <a:pt x="110" y="48"/>
                    <a:pt x="113" y="50"/>
                    <a:pt x="115" y="53"/>
                  </a:cubicBezTo>
                  <a:cubicBezTo>
                    <a:pt x="118" y="56"/>
                    <a:pt x="119" y="59"/>
                    <a:pt x="119" y="59"/>
                  </a:cubicBezTo>
                  <a:cubicBezTo>
                    <a:pt x="119" y="60"/>
                    <a:pt x="119" y="61"/>
                    <a:pt x="118" y="61"/>
                  </a:cubicBezTo>
                  <a:cubicBezTo>
                    <a:pt x="118" y="61"/>
                    <a:pt x="116" y="61"/>
                    <a:pt x="115" y="61"/>
                  </a:cubicBezTo>
                  <a:cubicBezTo>
                    <a:pt x="113" y="61"/>
                    <a:pt x="110" y="62"/>
                    <a:pt x="106" y="64"/>
                  </a:cubicBezTo>
                  <a:cubicBezTo>
                    <a:pt x="103" y="65"/>
                    <a:pt x="100" y="67"/>
                    <a:pt x="97" y="69"/>
                  </a:cubicBezTo>
                  <a:cubicBezTo>
                    <a:pt x="97" y="71"/>
                    <a:pt x="98" y="72"/>
                    <a:pt x="98" y="73"/>
                  </a:cubicBezTo>
                  <a:cubicBezTo>
                    <a:pt x="107" y="70"/>
                    <a:pt x="114" y="68"/>
                    <a:pt x="116" y="68"/>
                  </a:cubicBezTo>
                  <a:cubicBezTo>
                    <a:pt x="119" y="68"/>
                    <a:pt x="121" y="69"/>
                    <a:pt x="123" y="72"/>
                  </a:cubicBezTo>
                  <a:cubicBezTo>
                    <a:pt x="125" y="75"/>
                    <a:pt x="126" y="78"/>
                    <a:pt x="126" y="80"/>
                  </a:cubicBezTo>
                  <a:cubicBezTo>
                    <a:pt x="126" y="83"/>
                    <a:pt x="125" y="84"/>
                    <a:pt x="124" y="85"/>
                  </a:cubicBezTo>
                  <a:cubicBezTo>
                    <a:pt x="120" y="87"/>
                    <a:pt x="117" y="90"/>
                    <a:pt x="115" y="94"/>
                  </a:cubicBezTo>
                  <a:cubicBezTo>
                    <a:pt x="117" y="96"/>
                    <a:pt x="118" y="97"/>
                    <a:pt x="118" y="98"/>
                  </a:cubicBezTo>
                  <a:cubicBezTo>
                    <a:pt x="118" y="99"/>
                    <a:pt x="117" y="100"/>
                    <a:pt x="114" y="100"/>
                  </a:cubicBezTo>
                  <a:cubicBezTo>
                    <a:pt x="112" y="100"/>
                    <a:pt x="106" y="102"/>
                    <a:pt x="97" y="105"/>
                  </a:cubicBezTo>
                  <a:lnTo>
                    <a:pt x="95"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a:spLocks noEditPoints="1"/>
            </p:cNvSpPr>
            <p:nvPr/>
          </p:nvSpPr>
          <p:spPr bwMode="auto">
            <a:xfrm>
              <a:off x="4274" y="-634"/>
              <a:ext cx="266" cy="413"/>
            </a:xfrm>
            <a:custGeom>
              <a:avLst/>
              <a:gdLst>
                <a:gd name="T0" fmla="*/ 79 w 128"/>
                <a:gd name="T1" fmla="*/ 73 h 198"/>
                <a:gd name="T2" fmla="*/ 85 w 128"/>
                <a:gd name="T3" fmla="*/ 77 h 198"/>
                <a:gd name="T4" fmla="*/ 91 w 128"/>
                <a:gd name="T5" fmla="*/ 71 h 198"/>
                <a:gd name="T6" fmla="*/ 101 w 128"/>
                <a:gd name="T7" fmla="*/ 58 h 198"/>
                <a:gd name="T8" fmla="*/ 107 w 128"/>
                <a:gd name="T9" fmla="*/ 48 h 198"/>
                <a:gd name="T10" fmla="*/ 102 w 128"/>
                <a:gd name="T11" fmla="*/ 45 h 198"/>
                <a:gd name="T12" fmla="*/ 90 w 128"/>
                <a:gd name="T13" fmla="*/ 48 h 198"/>
                <a:gd name="T14" fmla="*/ 81 w 128"/>
                <a:gd name="T15" fmla="*/ 54 h 198"/>
                <a:gd name="T16" fmla="*/ 79 w 128"/>
                <a:gd name="T17" fmla="*/ 73 h 198"/>
                <a:gd name="T18" fmla="*/ 61 w 128"/>
                <a:gd name="T19" fmla="*/ 37 h 198"/>
                <a:gd name="T20" fmla="*/ 61 w 128"/>
                <a:gd name="T21" fmla="*/ 25 h 198"/>
                <a:gd name="T22" fmla="*/ 60 w 128"/>
                <a:gd name="T23" fmla="*/ 14 h 198"/>
                <a:gd name="T24" fmla="*/ 59 w 128"/>
                <a:gd name="T25" fmla="*/ 16 h 198"/>
                <a:gd name="T26" fmla="*/ 58 w 128"/>
                <a:gd name="T27" fmla="*/ 25 h 198"/>
                <a:gd name="T28" fmla="*/ 61 w 128"/>
                <a:gd name="T29" fmla="*/ 37 h 198"/>
                <a:gd name="T30" fmla="*/ 58 w 128"/>
                <a:gd name="T31" fmla="*/ 74 h 198"/>
                <a:gd name="T32" fmla="*/ 32 w 128"/>
                <a:gd name="T33" fmla="*/ 102 h 198"/>
                <a:gd name="T34" fmla="*/ 32 w 128"/>
                <a:gd name="T35" fmla="*/ 108 h 198"/>
                <a:gd name="T36" fmla="*/ 34 w 128"/>
                <a:gd name="T37" fmla="*/ 108 h 198"/>
                <a:gd name="T38" fmla="*/ 41 w 128"/>
                <a:gd name="T39" fmla="*/ 105 h 198"/>
                <a:gd name="T40" fmla="*/ 58 w 128"/>
                <a:gd name="T41" fmla="*/ 93 h 198"/>
                <a:gd name="T42" fmla="*/ 58 w 128"/>
                <a:gd name="T43" fmla="*/ 74 h 198"/>
                <a:gd name="T44" fmla="*/ 82 w 128"/>
                <a:gd name="T45" fmla="*/ 37 h 198"/>
                <a:gd name="T46" fmla="*/ 102 w 128"/>
                <a:gd name="T47" fmla="*/ 32 h 198"/>
                <a:gd name="T48" fmla="*/ 122 w 128"/>
                <a:gd name="T49" fmla="*/ 42 h 198"/>
                <a:gd name="T50" fmla="*/ 128 w 128"/>
                <a:gd name="T51" fmla="*/ 57 h 198"/>
                <a:gd name="T52" fmla="*/ 122 w 128"/>
                <a:gd name="T53" fmla="*/ 65 h 198"/>
                <a:gd name="T54" fmla="*/ 113 w 128"/>
                <a:gd name="T55" fmla="*/ 73 h 198"/>
                <a:gd name="T56" fmla="*/ 103 w 128"/>
                <a:gd name="T57" fmla="*/ 86 h 198"/>
                <a:gd name="T58" fmla="*/ 106 w 128"/>
                <a:gd name="T59" fmla="*/ 94 h 198"/>
                <a:gd name="T60" fmla="*/ 105 w 128"/>
                <a:gd name="T61" fmla="*/ 98 h 198"/>
                <a:gd name="T62" fmla="*/ 99 w 128"/>
                <a:gd name="T63" fmla="*/ 99 h 198"/>
                <a:gd name="T64" fmla="*/ 89 w 128"/>
                <a:gd name="T65" fmla="*/ 101 h 198"/>
                <a:gd name="T66" fmla="*/ 78 w 128"/>
                <a:gd name="T67" fmla="*/ 107 h 198"/>
                <a:gd name="T68" fmla="*/ 77 w 128"/>
                <a:gd name="T69" fmla="*/ 152 h 198"/>
                <a:gd name="T70" fmla="*/ 74 w 128"/>
                <a:gd name="T71" fmla="*/ 183 h 198"/>
                <a:gd name="T72" fmla="*/ 71 w 128"/>
                <a:gd name="T73" fmla="*/ 196 h 198"/>
                <a:gd name="T74" fmla="*/ 70 w 128"/>
                <a:gd name="T75" fmla="*/ 198 h 198"/>
                <a:gd name="T76" fmla="*/ 65 w 128"/>
                <a:gd name="T77" fmla="*/ 188 h 198"/>
                <a:gd name="T78" fmla="*/ 59 w 128"/>
                <a:gd name="T79" fmla="*/ 117 h 198"/>
                <a:gd name="T80" fmla="*/ 45 w 128"/>
                <a:gd name="T81" fmla="*/ 122 h 198"/>
                <a:gd name="T82" fmla="*/ 33 w 128"/>
                <a:gd name="T83" fmla="*/ 119 h 198"/>
                <a:gd name="T84" fmla="*/ 33 w 128"/>
                <a:gd name="T85" fmla="*/ 121 h 198"/>
                <a:gd name="T86" fmla="*/ 28 w 128"/>
                <a:gd name="T87" fmla="*/ 128 h 198"/>
                <a:gd name="T88" fmla="*/ 14 w 128"/>
                <a:gd name="T89" fmla="*/ 118 h 198"/>
                <a:gd name="T90" fmla="*/ 5 w 128"/>
                <a:gd name="T91" fmla="*/ 98 h 198"/>
                <a:gd name="T92" fmla="*/ 7 w 128"/>
                <a:gd name="T93" fmla="*/ 90 h 198"/>
                <a:gd name="T94" fmla="*/ 8 w 128"/>
                <a:gd name="T95" fmla="*/ 80 h 198"/>
                <a:gd name="T96" fmla="*/ 4 w 128"/>
                <a:gd name="T97" fmla="*/ 71 h 198"/>
                <a:gd name="T98" fmla="*/ 0 w 128"/>
                <a:gd name="T99" fmla="*/ 65 h 198"/>
                <a:gd name="T100" fmla="*/ 2 w 128"/>
                <a:gd name="T101" fmla="*/ 64 h 198"/>
                <a:gd name="T102" fmla="*/ 8 w 128"/>
                <a:gd name="T103" fmla="*/ 68 h 198"/>
                <a:gd name="T104" fmla="*/ 20 w 128"/>
                <a:gd name="T105" fmla="*/ 77 h 198"/>
                <a:gd name="T106" fmla="*/ 60 w 128"/>
                <a:gd name="T107" fmla="*/ 48 h 198"/>
                <a:gd name="T108" fmla="*/ 54 w 128"/>
                <a:gd name="T109" fmla="*/ 21 h 198"/>
                <a:gd name="T110" fmla="*/ 57 w 128"/>
                <a:gd name="T111" fmla="*/ 8 h 198"/>
                <a:gd name="T112" fmla="*/ 65 w 128"/>
                <a:gd name="T113" fmla="*/ 0 h 198"/>
                <a:gd name="T114" fmla="*/ 73 w 128"/>
                <a:gd name="T115" fmla="*/ 3 h 198"/>
                <a:gd name="T116" fmla="*/ 80 w 128"/>
                <a:gd name="T117" fmla="*/ 12 h 198"/>
                <a:gd name="T118" fmla="*/ 83 w 128"/>
                <a:gd name="T119" fmla="*/ 24 h 198"/>
                <a:gd name="T120" fmla="*/ 82 w 128"/>
                <a:gd name="T121" fmla="*/ 3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8" h="198">
                  <a:moveTo>
                    <a:pt x="79" y="73"/>
                  </a:moveTo>
                  <a:cubicBezTo>
                    <a:pt x="82" y="76"/>
                    <a:pt x="83" y="77"/>
                    <a:pt x="85" y="77"/>
                  </a:cubicBezTo>
                  <a:cubicBezTo>
                    <a:pt x="86" y="77"/>
                    <a:pt x="88" y="75"/>
                    <a:pt x="91" y="71"/>
                  </a:cubicBezTo>
                  <a:cubicBezTo>
                    <a:pt x="101" y="58"/>
                    <a:pt x="101" y="58"/>
                    <a:pt x="101" y="58"/>
                  </a:cubicBezTo>
                  <a:cubicBezTo>
                    <a:pt x="105" y="53"/>
                    <a:pt x="107" y="49"/>
                    <a:pt x="107" y="48"/>
                  </a:cubicBezTo>
                  <a:cubicBezTo>
                    <a:pt x="107" y="46"/>
                    <a:pt x="106" y="45"/>
                    <a:pt x="102" y="45"/>
                  </a:cubicBezTo>
                  <a:cubicBezTo>
                    <a:pt x="98" y="45"/>
                    <a:pt x="94" y="46"/>
                    <a:pt x="90" y="48"/>
                  </a:cubicBezTo>
                  <a:cubicBezTo>
                    <a:pt x="86" y="49"/>
                    <a:pt x="83" y="51"/>
                    <a:pt x="81" y="54"/>
                  </a:cubicBezTo>
                  <a:cubicBezTo>
                    <a:pt x="80" y="59"/>
                    <a:pt x="80" y="65"/>
                    <a:pt x="79" y="73"/>
                  </a:cubicBezTo>
                  <a:close/>
                  <a:moveTo>
                    <a:pt x="61" y="37"/>
                  </a:moveTo>
                  <a:cubicBezTo>
                    <a:pt x="61" y="34"/>
                    <a:pt x="61" y="30"/>
                    <a:pt x="61" y="25"/>
                  </a:cubicBezTo>
                  <a:cubicBezTo>
                    <a:pt x="61" y="18"/>
                    <a:pt x="61" y="14"/>
                    <a:pt x="60" y="14"/>
                  </a:cubicBezTo>
                  <a:cubicBezTo>
                    <a:pt x="60" y="14"/>
                    <a:pt x="60" y="15"/>
                    <a:pt x="59" y="16"/>
                  </a:cubicBezTo>
                  <a:cubicBezTo>
                    <a:pt x="59" y="18"/>
                    <a:pt x="58" y="22"/>
                    <a:pt x="58" y="25"/>
                  </a:cubicBezTo>
                  <a:cubicBezTo>
                    <a:pt x="58" y="28"/>
                    <a:pt x="59" y="32"/>
                    <a:pt x="61" y="37"/>
                  </a:cubicBezTo>
                  <a:close/>
                  <a:moveTo>
                    <a:pt x="58" y="74"/>
                  </a:moveTo>
                  <a:cubicBezTo>
                    <a:pt x="46" y="85"/>
                    <a:pt x="37" y="95"/>
                    <a:pt x="32" y="102"/>
                  </a:cubicBezTo>
                  <a:cubicBezTo>
                    <a:pt x="32" y="104"/>
                    <a:pt x="32" y="106"/>
                    <a:pt x="32" y="108"/>
                  </a:cubicBezTo>
                  <a:cubicBezTo>
                    <a:pt x="33" y="108"/>
                    <a:pt x="33" y="108"/>
                    <a:pt x="34" y="108"/>
                  </a:cubicBezTo>
                  <a:cubicBezTo>
                    <a:pt x="35" y="108"/>
                    <a:pt x="38" y="107"/>
                    <a:pt x="41" y="105"/>
                  </a:cubicBezTo>
                  <a:cubicBezTo>
                    <a:pt x="45" y="103"/>
                    <a:pt x="50" y="99"/>
                    <a:pt x="58" y="93"/>
                  </a:cubicBezTo>
                  <a:cubicBezTo>
                    <a:pt x="58" y="84"/>
                    <a:pt x="58" y="77"/>
                    <a:pt x="58" y="74"/>
                  </a:cubicBezTo>
                  <a:close/>
                  <a:moveTo>
                    <a:pt x="82" y="37"/>
                  </a:moveTo>
                  <a:cubicBezTo>
                    <a:pt x="88" y="34"/>
                    <a:pt x="95" y="32"/>
                    <a:pt x="102" y="32"/>
                  </a:cubicBezTo>
                  <a:cubicBezTo>
                    <a:pt x="111" y="32"/>
                    <a:pt x="117" y="35"/>
                    <a:pt x="122" y="42"/>
                  </a:cubicBezTo>
                  <a:cubicBezTo>
                    <a:pt x="126" y="48"/>
                    <a:pt x="128" y="53"/>
                    <a:pt x="128" y="57"/>
                  </a:cubicBezTo>
                  <a:cubicBezTo>
                    <a:pt x="128" y="61"/>
                    <a:pt x="126" y="64"/>
                    <a:pt x="122" y="65"/>
                  </a:cubicBezTo>
                  <a:cubicBezTo>
                    <a:pt x="120" y="66"/>
                    <a:pt x="117" y="69"/>
                    <a:pt x="113" y="73"/>
                  </a:cubicBezTo>
                  <a:cubicBezTo>
                    <a:pt x="109" y="77"/>
                    <a:pt x="105" y="82"/>
                    <a:pt x="103" y="86"/>
                  </a:cubicBezTo>
                  <a:cubicBezTo>
                    <a:pt x="105" y="90"/>
                    <a:pt x="106" y="92"/>
                    <a:pt x="106" y="94"/>
                  </a:cubicBezTo>
                  <a:cubicBezTo>
                    <a:pt x="106" y="96"/>
                    <a:pt x="105" y="97"/>
                    <a:pt x="105" y="98"/>
                  </a:cubicBezTo>
                  <a:cubicBezTo>
                    <a:pt x="104" y="99"/>
                    <a:pt x="102" y="99"/>
                    <a:pt x="99" y="99"/>
                  </a:cubicBezTo>
                  <a:cubicBezTo>
                    <a:pt x="96" y="99"/>
                    <a:pt x="93" y="100"/>
                    <a:pt x="89" y="101"/>
                  </a:cubicBezTo>
                  <a:cubicBezTo>
                    <a:pt x="86" y="103"/>
                    <a:pt x="82" y="105"/>
                    <a:pt x="78" y="107"/>
                  </a:cubicBezTo>
                  <a:cubicBezTo>
                    <a:pt x="78" y="125"/>
                    <a:pt x="78" y="140"/>
                    <a:pt x="77" y="152"/>
                  </a:cubicBezTo>
                  <a:cubicBezTo>
                    <a:pt x="77" y="164"/>
                    <a:pt x="76" y="174"/>
                    <a:pt x="74" y="183"/>
                  </a:cubicBezTo>
                  <a:cubicBezTo>
                    <a:pt x="73" y="191"/>
                    <a:pt x="72" y="196"/>
                    <a:pt x="71" y="196"/>
                  </a:cubicBezTo>
                  <a:cubicBezTo>
                    <a:pt x="71" y="197"/>
                    <a:pt x="70" y="198"/>
                    <a:pt x="70" y="198"/>
                  </a:cubicBezTo>
                  <a:cubicBezTo>
                    <a:pt x="68" y="198"/>
                    <a:pt x="66" y="195"/>
                    <a:pt x="65" y="188"/>
                  </a:cubicBezTo>
                  <a:cubicBezTo>
                    <a:pt x="63" y="182"/>
                    <a:pt x="61" y="159"/>
                    <a:pt x="59" y="117"/>
                  </a:cubicBezTo>
                  <a:cubicBezTo>
                    <a:pt x="54" y="121"/>
                    <a:pt x="49" y="122"/>
                    <a:pt x="45" y="122"/>
                  </a:cubicBezTo>
                  <a:cubicBezTo>
                    <a:pt x="41" y="122"/>
                    <a:pt x="37" y="121"/>
                    <a:pt x="33" y="119"/>
                  </a:cubicBezTo>
                  <a:cubicBezTo>
                    <a:pt x="33" y="120"/>
                    <a:pt x="33" y="121"/>
                    <a:pt x="33" y="121"/>
                  </a:cubicBezTo>
                  <a:cubicBezTo>
                    <a:pt x="33" y="126"/>
                    <a:pt x="31" y="128"/>
                    <a:pt x="28" y="128"/>
                  </a:cubicBezTo>
                  <a:cubicBezTo>
                    <a:pt x="25" y="128"/>
                    <a:pt x="20" y="124"/>
                    <a:pt x="14" y="118"/>
                  </a:cubicBezTo>
                  <a:cubicBezTo>
                    <a:pt x="8" y="112"/>
                    <a:pt x="5" y="105"/>
                    <a:pt x="5" y="98"/>
                  </a:cubicBezTo>
                  <a:cubicBezTo>
                    <a:pt x="5" y="96"/>
                    <a:pt x="6" y="93"/>
                    <a:pt x="7" y="90"/>
                  </a:cubicBezTo>
                  <a:cubicBezTo>
                    <a:pt x="7" y="86"/>
                    <a:pt x="8" y="83"/>
                    <a:pt x="8" y="80"/>
                  </a:cubicBezTo>
                  <a:cubicBezTo>
                    <a:pt x="8" y="76"/>
                    <a:pt x="6" y="74"/>
                    <a:pt x="4" y="71"/>
                  </a:cubicBezTo>
                  <a:cubicBezTo>
                    <a:pt x="1" y="69"/>
                    <a:pt x="0" y="67"/>
                    <a:pt x="0" y="65"/>
                  </a:cubicBezTo>
                  <a:cubicBezTo>
                    <a:pt x="0" y="65"/>
                    <a:pt x="1" y="64"/>
                    <a:pt x="2" y="64"/>
                  </a:cubicBezTo>
                  <a:cubicBezTo>
                    <a:pt x="3" y="64"/>
                    <a:pt x="5" y="65"/>
                    <a:pt x="8" y="68"/>
                  </a:cubicBezTo>
                  <a:cubicBezTo>
                    <a:pt x="12" y="70"/>
                    <a:pt x="16" y="73"/>
                    <a:pt x="20" y="77"/>
                  </a:cubicBezTo>
                  <a:cubicBezTo>
                    <a:pt x="29" y="69"/>
                    <a:pt x="42" y="59"/>
                    <a:pt x="60" y="48"/>
                  </a:cubicBezTo>
                  <a:cubicBezTo>
                    <a:pt x="56" y="39"/>
                    <a:pt x="54" y="30"/>
                    <a:pt x="54" y="21"/>
                  </a:cubicBezTo>
                  <a:cubicBezTo>
                    <a:pt x="54" y="16"/>
                    <a:pt x="55" y="11"/>
                    <a:pt x="57" y="8"/>
                  </a:cubicBezTo>
                  <a:cubicBezTo>
                    <a:pt x="58" y="3"/>
                    <a:pt x="60" y="0"/>
                    <a:pt x="65" y="0"/>
                  </a:cubicBezTo>
                  <a:cubicBezTo>
                    <a:pt x="67" y="0"/>
                    <a:pt x="70" y="1"/>
                    <a:pt x="73" y="3"/>
                  </a:cubicBezTo>
                  <a:cubicBezTo>
                    <a:pt x="75" y="4"/>
                    <a:pt x="78" y="7"/>
                    <a:pt x="80" y="12"/>
                  </a:cubicBezTo>
                  <a:cubicBezTo>
                    <a:pt x="82" y="16"/>
                    <a:pt x="83" y="20"/>
                    <a:pt x="83" y="24"/>
                  </a:cubicBezTo>
                  <a:cubicBezTo>
                    <a:pt x="83" y="27"/>
                    <a:pt x="83" y="32"/>
                    <a:pt x="82"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4679" y="-582"/>
              <a:ext cx="309" cy="302"/>
            </a:xfrm>
            <a:custGeom>
              <a:avLst/>
              <a:gdLst>
                <a:gd name="T0" fmla="*/ 129 w 149"/>
                <a:gd name="T1" fmla="*/ 102 h 145"/>
                <a:gd name="T2" fmla="*/ 131 w 149"/>
                <a:gd name="T3" fmla="*/ 83 h 145"/>
                <a:gd name="T4" fmla="*/ 129 w 149"/>
                <a:gd name="T5" fmla="*/ 73 h 145"/>
                <a:gd name="T6" fmla="*/ 125 w 149"/>
                <a:gd name="T7" fmla="*/ 67 h 145"/>
                <a:gd name="T8" fmla="*/ 122 w 149"/>
                <a:gd name="T9" fmla="*/ 61 h 145"/>
                <a:gd name="T10" fmla="*/ 125 w 149"/>
                <a:gd name="T11" fmla="*/ 56 h 145"/>
                <a:gd name="T12" fmla="*/ 132 w 149"/>
                <a:gd name="T13" fmla="*/ 55 h 145"/>
                <a:gd name="T14" fmla="*/ 144 w 149"/>
                <a:gd name="T15" fmla="*/ 61 h 145"/>
                <a:gd name="T16" fmla="*/ 149 w 149"/>
                <a:gd name="T17" fmla="*/ 75 h 145"/>
                <a:gd name="T18" fmla="*/ 149 w 149"/>
                <a:gd name="T19" fmla="*/ 78 h 145"/>
                <a:gd name="T20" fmla="*/ 146 w 149"/>
                <a:gd name="T21" fmla="*/ 108 h 145"/>
                <a:gd name="T22" fmla="*/ 139 w 149"/>
                <a:gd name="T23" fmla="*/ 132 h 145"/>
                <a:gd name="T24" fmla="*/ 130 w 149"/>
                <a:gd name="T25" fmla="*/ 144 h 145"/>
                <a:gd name="T26" fmla="*/ 126 w 149"/>
                <a:gd name="T27" fmla="*/ 139 h 145"/>
                <a:gd name="T28" fmla="*/ 123 w 149"/>
                <a:gd name="T29" fmla="*/ 124 h 145"/>
                <a:gd name="T30" fmla="*/ 124 w 149"/>
                <a:gd name="T31" fmla="*/ 118 h 145"/>
                <a:gd name="T32" fmla="*/ 101 w 149"/>
                <a:gd name="T33" fmla="*/ 114 h 145"/>
                <a:gd name="T34" fmla="*/ 79 w 149"/>
                <a:gd name="T35" fmla="*/ 116 h 145"/>
                <a:gd name="T36" fmla="*/ 79 w 149"/>
                <a:gd name="T37" fmla="*/ 123 h 145"/>
                <a:gd name="T38" fmla="*/ 77 w 149"/>
                <a:gd name="T39" fmla="*/ 125 h 145"/>
                <a:gd name="T40" fmla="*/ 67 w 149"/>
                <a:gd name="T41" fmla="*/ 119 h 145"/>
                <a:gd name="T42" fmla="*/ 44 w 149"/>
                <a:gd name="T43" fmla="*/ 126 h 145"/>
                <a:gd name="T44" fmla="*/ 27 w 149"/>
                <a:gd name="T45" fmla="*/ 139 h 145"/>
                <a:gd name="T46" fmla="*/ 14 w 149"/>
                <a:gd name="T47" fmla="*/ 145 h 145"/>
                <a:gd name="T48" fmla="*/ 4 w 149"/>
                <a:gd name="T49" fmla="*/ 138 h 145"/>
                <a:gd name="T50" fmla="*/ 0 w 149"/>
                <a:gd name="T51" fmla="*/ 129 h 145"/>
                <a:gd name="T52" fmla="*/ 2 w 149"/>
                <a:gd name="T53" fmla="*/ 124 h 145"/>
                <a:gd name="T54" fmla="*/ 8 w 149"/>
                <a:gd name="T55" fmla="*/ 110 h 145"/>
                <a:gd name="T56" fmla="*/ 4 w 149"/>
                <a:gd name="T57" fmla="*/ 90 h 145"/>
                <a:gd name="T58" fmla="*/ 2 w 149"/>
                <a:gd name="T59" fmla="*/ 80 h 145"/>
                <a:gd name="T60" fmla="*/ 6 w 149"/>
                <a:gd name="T61" fmla="*/ 69 h 145"/>
                <a:gd name="T62" fmla="*/ 13 w 149"/>
                <a:gd name="T63" fmla="*/ 63 h 145"/>
                <a:gd name="T64" fmla="*/ 15 w 149"/>
                <a:gd name="T65" fmla="*/ 64 h 145"/>
                <a:gd name="T66" fmla="*/ 15 w 149"/>
                <a:gd name="T67" fmla="*/ 66 h 145"/>
                <a:gd name="T68" fmla="*/ 14 w 149"/>
                <a:gd name="T69" fmla="*/ 72 h 145"/>
                <a:gd name="T70" fmla="*/ 18 w 149"/>
                <a:gd name="T71" fmla="*/ 81 h 145"/>
                <a:gd name="T72" fmla="*/ 27 w 149"/>
                <a:gd name="T73" fmla="*/ 113 h 145"/>
                <a:gd name="T74" fmla="*/ 60 w 149"/>
                <a:gd name="T75" fmla="*/ 104 h 145"/>
                <a:gd name="T76" fmla="*/ 60 w 149"/>
                <a:gd name="T77" fmla="*/ 71 h 145"/>
                <a:gd name="T78" fmla="*/ 61 w 149"/>
                <a:gd name="T79" fmla="*/ 35 h 145"/>
                <a:gd name="T80" fmla="*/ 58 w 149"/>
                <a:gd name="T81" fmla="*/ 18 h 145"/>
                <a:gd name="T82" fmla="*/ 55 w 149"/>
                <a:gd name="T83" fmla="*/ 5 h 145"/>
                <a:gd name="T84" fmla="*/ 53 w 149"/>
                <a:gd name="T85" fmla="*/ 1 h 145"/>
                <a:gd name="T86" fmla="*/ 56 w 149"/>
                <a:gd name="T87" fmla="*/ 0 h 145"/>
                <a:gd name="T88" fmla="*/ 67 w 149"/>
                <a:gd name="T89" fmla="*/ 3 h 145"/>
                <a:gd name="T90" fmla="*/ 80 w 149"/>
                <a:gd name="T91" fmla="*/ 11 h 145"/>
                <a:gd name="T92" fmla="*/ 85 w 149"/>
                <a:gd name="T93" fmla="*/ 27 h 145"/>
                <a:gd name="T94" fmla="*/ 84 w 149"/>
                <a:gd name="T95" fmla="*/ 37 h 145"/>
                <a:gd name="T96" fmla="*/ 79 w 149"/>
                <a:gd name="T97" fmla="*/ 100 h 145"/>
                <a:gd name="T98" fmla="*/ 98 w 149"/>
                <a:gd name="T99" fmla="*/ 98 h 145"/>
                <a:gd name="T100" fmla="*/ 120 w 149"/>
                <a:gd name="T101" fmla="*/ 100 h 145"/>
                <a:gd name="T102" fmla="*/ 120 w 149"/>
                <a:gd name="T103" fmla="*/ 94 h 145"/>
                <a:gd name="T104" fmla="*/ 120 w 149"/>
                <a:gd name="T105" fmla="*/ 92 h 145"/>
                <a:gd name="T106" fmla="*/ 123 w 149"/>
                <a:gd name="T107" fmla="*/ 97 h 145"/>
                <a:gd name="T108" fmla="*/ 129 w 149"/>
                <a:gd name="T109" fmla="*/ 10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 h="145">
                  <a:moveTo>
                    <a:pt x="129" y="102"/>
                  </a:moveTo>
                  <a:cubicBezTo>
                    <a:pt x="130" y="94"/>
                    <a:pt x="131" y="88"/>
                    <a:pt x="131" y="83"/>
                  </a:cubicBezTo>
                  <a:cubicBezTo>
                    <a:pt x="131" y="79"/>
                    <a:pt x="130" y="76"/>
                    <a:pt x="129" y="73"/>
                  </a:cubicBezTo>
                  <a:cubicBezTo>
                    <a:pt x="129" y="70"/>
                    <a:pt x="127" y="68"/>
                    <a:pt x="125" y="67"/>
                  </a:cubicBezTo>
                  <a:cubicBezTo>
                    <a:pt x="123" y="65"/>
                    <a:pt x="122" y="63"/>
                    <a:pt x="122" y="61"/>
                  </a:cubicBezTo>
                  <a:cubicBezTo>
                    <a:pt x="122" y="59"/>
                    <a:pt x="123" y="58"/>
                    <a:pt x="125" y="56"/>
                  </a:cubicBezTo>
                  <a:cubicBezTo>
                    <a:pt x="127" y="55"/>
                    <a:pt x="129" y="55"/>
                    <a:pt x="132" y="55"/>
                  </a:cubicBezTo>
                  <a:cubicBezTo>
                    <a:pt x="137" y="55"/>
                    <a:pt x="141" y="57"/>
                    <a:pt x="144" y="61"/>
                  </a:cubicBezTo>
                  <a:cubicBezTo>
                    <a:pt x="147" y="66"/>
                    <a:pt x="149" y="70"/>
                    <a:pt x="149" y="75"/>
                  </a:cubicBezTo>
                  <a:cubicBezTo>
                    <a:pt x="149" y="76"/>
                    <a:pt x="149" y="77"/>
                    <a:pt x="149" y="78"/>
                  </a:cubicBezTo>
                  <a:cubicBezTo>
                    <a:pt x="147" y="90"/>
                    <a:pt x="146" y="100"/>
                    <a:pt x="146" y="108"/>
                  </a:cubicBezTo>
                  <a:cubicBezTo>
                    <a:pt x="145" y="115"/>
                    <a:pt x="143" y="123"/>
                    <a:pt x="139" y="132"/>
                  </a:cubicBezTo>
                  <a:cubicBezTo>
                    <a:pt x="136" y="140"/>
                    <a:pt x="133" y="144"/>
                    <a:pt x="130" y="144"/>
                  </a:cubicBezTo>
                  <a:cubicBezTo>
                    <a:pt x="129" y="144"/>
                    <a:pt x="127" y="142"/>
                    <a:pt x="126" y="139"/>
                  </a:cubicBezTo>
                  <a:cubicBezTo>
                    <a:pt x="124" y="136"/>
                    <a:pt x="123" y="131"/>
                    <a:pt x="123" y="124"/>
                  </a:cubicBezTo>
                  <a:cubicBezTo>
                    <a:pt x="123" y="122"/>
                    <a:pt x="123" y="120"/>
                    <a:pt x="124" y="118"/>
                  </a:cubicBezTo>
                  <a:cubicBezTo>
                    <a:pt x="115" y="115"/>
                    <a:pt x="108" y="114"/>
                    <a:pt x="101" y="114"/>
                  </a:cubicBezTo>
                  <a:cubicBezTo>
                    <a:pt x="94" y="114"/>
                    <a:pt x="87" y="115"/>
                    <a:pt x="79" y="116"/>
                  </a:cubicBezTo>
                  <a:cubicBezTo>
                    <a:pt x="79" y="119"/>
                    <a:pt x="79" y="122"/>
                    <a:pt x="79" y="123"/>
                  </a:cubicBezTo>
                  <a:cubicBezTo>
                    <a:pt x="79" y="124"/>
                    <a:pt x="78" y="125"/>
                    <a:pt x="77" y="125"/>
                  </a:cubicBezTo>
                  <a:cubicBezTo>
                    <a:pt x="75" y="125"/>
                    <a:pt x="72" y="123"/>
                    <a:pt x="67" y="119"/>
                  </a:cubicBezTo>
                  <a:cubicBezTo>
                    <a:pt x="56" y="122"/>
                    <a:pt x="49" y="124"/>
                    <a:pt x="44" y="126"/>
                  </a:cubicBezTo>
                  <a:cubicBezTo>
                    <a:pt x="39" y="129"/>
                    <a:pt x="34" y="133"/>
                    <a:pt x="27" y="139"/>
                  </a:cubicBezTo>
                  <a:cubicBezTo>
                    <a:pt x="22" y="143"/>
                    <a:pt x="17" y="145"/>
                    <a:pt x="14" y="145"/>
                  </a:cubicBezTo>
                  <a:cubicBezTo>
                    <a:pt x="10" y="145"/>
                    <a:pt x="7" y="143"/>
                    <a:pt x="4" y="138"/>
                  </a:cubicBezTo>
                  <a:cubicBezTo>
                    <a:pt x="1" y="133"/>
                    <a:pt x="0" y="130"/>
                    <a:pt x="0" y="129"/>
                  </a:cubicBezTo>
                  <a:cubicBezTo>
                    <a:pt x="0" y="127"/>
                    <a:pt x="1" y="126"/>
                    <a:pt x="2" y="124"/>
                  </a:cubicBezTo>
                  <a:cubicBezTo>
                    <a:pt x="6" y="120"/>
                    <a:pt x="8" y="116"/>
                    <a:pt x="8" y="110"/>
                  </a:cubicBezTo>
                  <a:cubicBezTo>
                    <a:pt x="8" y="104"/>
                    <a:pt x="7" y="97"/>
                    <a:pt x="4" y="90"/>
                  </a:cubicBezTo>
                  <a:cubicBezTo>
                    <a:pt x="3" y="88"/>
                    <a:pt x="2" y="84"/>
                    <a:pt x="2" y="80"/>
                  </a:cubicBezTo>
                  <a:cubicBezTo>
                    <a:pt x="2" y="77"/>
                    <a:pt x="4" y="73"/>
                    <a:pt x="6" y="69"/>
                  </a:cubicBezTo>
                  <a:cubicBezTo>
                    <a:pt x="8" y="65"/>
                    <a:pt x="11" y="63"/>
                    <a:pt x="13" y="63"/>
                  </a:cubicBezTo>
                  <a:cubicBezTo>
                    <a:pt x="14" y="63"/>
                    <a:pt x="14" y="63"/>
                    <a:pt x="15" y="64"/>
                  </a:cubicBezTo>
                  <a:cubicBezTo>
                    <a:pt x="15" y="64"/>
                    <a:pt x="15" y="65"/>
                    <a:pt x="15" y="66"/>
                  </a:cubicBezTo>
                  <a:cubicBezTo>
                    <a:pt x="14" y="67"/>
                    <a:pt x="14" y="69"/>
                    <a:pt x="14" y="72"/>
                  </a:cubicBezTo>
                  <a:cubicBezTo>
                    <a:pt x="14" y="74"/>
                    <a:pt x="15" y="77"/>
                    <a:pt x="18" y="81"/>
                  </a:cubicBezTo>
                  <a:cubicBezTo>
                    <a:pt x="24" y="92"/>
                    <a:pt x="27" y="102"/>
                    <a:pt x="27" y="113"/>
                  </a:cubicBezTo>
                  <a:cubicBezTo>
                    <a:pt x="38" y="110"/>
                    <a:pt x="49" y="107"/>
                    <a:pt x="60" y="104"/>
                  </a:cubicBezTo>
                  <a:cubicBezTo>
                    <a:pt x="60" y="95"/>
                    <a:pt x="60" y="84"/>
                    <a:pt x="60" y="71"/>
                  </a:cubicBezTo>
                  <a:cubicBezTo>
                    <a:pt x="61" y="35"/>
                    <a:pt x="61" y="35"/>
                    <a:pt x="61" y="35"/>
                  </a:cubicBezTo>
                  <a:cubicBezTo>
                    <a:pt x="61" y="30"/>
                    <a:pt x="60" y="25"/>
                    <a:pt x="58" y="18"/>
                  </a:cubicBezTo>
                  <a:cubicBezTo>
                    <a:pt x="57" y="12"/>
                    <a:pt x="56" y="7"/>
                    <a:pt x="55" y="5"/>
                  </a:cubicBezTo>
                  <a:cubicBezTo>
                    <a:pt x="54" y="3"/>
                    <a:pt x="53" y="2"/>
                    <a:pt x="53" y="1"/>
                  </a:cubicBezTo>
                  <a:cubicBezTo>
                    <a:pt x="53" y="0"/>
                    <a:pt x="54" y="0"/>
                    <a:pt x="56" y="0"/>
                  </a:cubicBezTo>
                  <a:cubicBezTo>
                    <a:pt x="58" y="0"/>
                    <a:pt x="62" y="1"/>
                    <a:pt x="67" y="3"/>
                  </a:cubicBezTo>
                  <a:cubicBezTo>
                    <a:pt x="73" y="5"/>
                    <a:pt x="77" y="7"/>
                    <a:pt x="80" y="11"/>
                  </a:cubicBezTo>
                  <a:cubicBezTo>
                    <a:pt x="83" y="15"/>
                    <a:pt x="85" y="21"/>
                    <a:pt x="85" y="27"/>
                  </a:cubicBezTo>
                  <a:cubicBezTo>
                    <a:pt x="85" y="30"/>
                    <a:pt x="85" y="33"/>
                    <a:pt x="84" y="37"/>
                  </a:cubicBezTo>
                  <a:cubicBezTo>
                    <a:pt x="80" y="60"/>
                    <a:pt x="79" y="81"/>
                    <a:pt x="79" y="100"/>
                  </a:cubicBezTo>
                  <a:cubicBezTo>
                    <a:pt x="84" y="99"/>
                    <a:pt x="90" y="98"/>
                    <a:pt x="98" y="98"/>
                  </a:cubicBezTo>
                  <a:cubicBezTo>
                    <a:pt x="105" y="98"/>
                    <a:pt x="113" y="99"/>
                    <a:pt x="120" y="100"/>
                  </a:cubicBezTo>
                  <a:cubicBezTo>
                    <a:pt x="120" y="97"/>
                    <a:pt x="120" y="95"/>
                    <a:pt x="120" y="94"/>
                  </a:cubicBezTo>
                  <a:cubicBezTo>
                    <a:pt x="120" y="93"/>
                    <a:pt x="120" y="92"/>
                    <a:pt x="120" y="92"/>
                  </a:cubicBezTo>
                  <a:cubicBezTo>
                    <a:pt x="121" y="92"/>
                    <a:pt x="121" y="94"/>
                    <a:pt x="123" y="97"/>
                  </a:cubicBezTo>
                  <a:cubicBezTo>
                    <a:pt x="124" y="100"/>
                    <a:pt x="126" y="101"/>
                    <a:pt x="12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a:spLocks noEditPoints="1"/>
            </p:cNvSpPr>
            <p:nvPr/>
          </p:nvSpPr>
          <p:spPr bwMode="auto">
            <a:xfrm>
              <a:off x="5086" y="-590"/>
              <a:ext cx="251" cy="327"/>
            </a:xfrm>
            <a:custGeom>
              <a:avLst/>
              <a:gdLst>
                <a:gd name="T0" fmla="*/ 90 w 121"/>
                <a:gd name="T1" fmla="*/ 128 h 157"/>
                <a:gd name="T2" fmla="*/ 77 w 121"/>
                <a:gd name="T3" fmla="*/ 116 h 157"/>
                <a:gd name="T4" fmla="*/ 65 w 121"/>
                <a:gd name="T5" fmla="*/ 113 h 157"/>
                <a:gd name="T6" fmla="*/ 70 w 121"/>
                <a:gd name="T7" fmla="*/ 130 h 157"/>
                <a:gd name="T8" fmla="*/ 48 w 121"/>
                <a:gd name="T9" fmla="*/ 71 h 157"/>
                <a:gd name="T10" fmla="*/ 54 w 121"/>
                <a:gd name="T11" fmla="*/ 74 h 157"/>
                <a:gd name="T12" fmla="*/ 55 w 121"/>
                <a:gd name="T13" fmla="*/ 68 h 157"/>
                <a:gd name="T14" fmla="*/ 103 w 121"/>
                <a:gd name="T15" fmla="*/ 131 h 157"/>
                <a:gd name="T16" fmla="*/ 121 w 121"/>
                <a:gd name="T17" fmla="*/ 147 h 157"/>
                <a:gd name="T18" fmla="*/ 108 w 121"/>
                <a:gd name="T19" fmla="*/ 148 h 157"/>
                <a:gd name="T20" fmla="*/ 48 w 121"/>
                <a:gd name="T21" fmla="*/ 146 h 157"/>
                <a:gd name="T22" fmla="*/ 17 w 121"/>
                <a:gd name="T23" fmla="*/ 157 h 157"/>
                <a:gd name="T24" fmla="*/ 0 w 121"/>
                <a:gd name="T25" fmla="*/ 128 h 157"/>
                <a:gd name="T26" fmla="*/ 1 w 121"/>
                <a:gd name="T27" fmla="*/ 101 h 157"/>
                <a:gd name="T28" fmla="*/ 2 w 121"/>
                <a:gd name="T29" fmla="*/ 47 h 157"/>
                <a:gd name="T30" fmla="*/ 12 w 121"/>
                <a:gd name="T31" fmla="*/ 35 h 157"/>
                <a:gd name="T32" fmla="*/ 14 w 121"/>
                <a:gd name="T33" fmla="*/ 43 h 157"/>
                <a:gd name="T34" fmla="*/ 14 w 121"/>
                <a:gd name="T35" fmla="*/ 57 h 157"/>
                <a:gd name="T36" fmla="*/ 13 w 121"/>
                <a:gd name="T37" fmla="*/ 89 h 157"/>
                <a:gd name="T38" fmla="*/ 12 w 121"/>
                <a:gd name="T39" fmla="*/ 134 h 157"/>
                <a:gd name="T40" fmla="*/ 32 w 121"/>
                <a:gd name="T41" fmla="*/ 134 h 157"/>
                <a:gd name="T42" fmla="*/ 33 w 121"/>
                <a:gd name="T43" fmla="*/ 121 h 157"/>
                <a:gd name="T44" fmla="*/ 44 w 121"/>
                <a:gd name="T45" fmla="*/ 111 h 157"/>
                <a:gd name="T46" fmla="*/ 40 w 121"/>
                <a:gd name="T47" fmla="*/ 111 h 157"/>
                <a:gd name="T48" fmla="*/ 25 w 121"/>
                <a:gd name="T49" fmla="*/ 108 h 157"/>
                <a:gd name="T50" fmla="*/ 24 w 121"/>
                <a:gd name="T51" fmla="*/ 92 h 157"/>
                <a:gd name="T52" fmla="*/ 39 w 121"/>
                <a:gd name="T53" fmla="*/ 83 h 157"/>
                <a:gd name="T54" fmla="*/ 45 w 121"/>
                <a:gd name="T55" fmla="*/ 71 h 157"/>
                <a:gd name="T56" fmla="*/ 37 w 121"/>
                <a:gd name="T57" fmla="*/ 68 h 157"/>
                <a:gd name="T58" fmla="*/ 39 w 121"/>
                <a:gd name="T59" fmla="*/ 51 h 157"/>
                <a:gd name="T60" fmla="*/ 49 w 121"/>
                <a:gd name="T61" fmla="*/ 35 h 157"/>
                <a:gd name="T62" fmla="*/ 37 w 121"/>
                <a:gd name="T63" fmla="*/ 20 h 157"/>
                <a:gd name="T64" fmla="*/ 34 w 121"/>
                <a:gd name="T65" fmla="*/ 9 h 157"/>
                <a:gd name="T66" fmla="*/ 68 w 121"/>
                <a:gd name="T67" fmla="*/ 6 h 157"/>
                <a:gd name="T68" fmla="*/ 95 w 121"/>
                <a:gd name="T69" fmla="*/ 0 h 157"/>
                <a:gd name="T70" fmla="*/ 109 w 121"/>
                <a:gd name="T71" fmla="*/ 12 h 157"/>
                <a:gd name="T72" fmla="*/ 106 w 121"/>
                <a:gd name="T73" fmla="*/ 17 h 157"/>
                <a:gd name="T74" fmla="*/ 100 w 121"/>
                <a:gd name="T75" fmla="*/ 18 h 157"/>
                <a:gd name="T76" fmla="*/ 66 w 121"/>
                <a:gd name="T77" fmla="*/ 42 h 157"/>
                <a:gd name="T78" fmla="*/ 86 w 121"/>
                <a:gd name="T79" fmla="*/ 38 h 157"/>
                <a:gd name="T80" fmla="*/ 99 w 121"/>
                <a:gd name="T81" fmla="*/ 51 h 157"/>
                <a:gd name="T82" fmla="*/ 83 w 121"/>
                <a:gd name="T83" fmla="*/ 69 h 157"/>
                <a:gd name="T84" fmla="*/ 105 w 121"/>
                <a:gd name="T85" fmla="*/ 76 h 157"/>
                <a:gd name="T86" fmla="*/ 102 w 121"/>
                <a:gd name="T87" fmla="*/ 88 h 157"/>
                <a:gd name="T88" fmla="*/ 94 w 121"/>
                <a:gd name="T89" fmla="*/ 87 h 157"/>
                <a:gd name="T90" fmla="*/ 74 w 121"/>
                <a:gd name="T91" fmla="*/ 91 h 157"/>
                <a:gd name="T92" fmla="*/ 89 w 121"/>
                <a:gd name="T93" fmla="*/ 105 h 157"/>
                <a:gd name="T94" fmla="*/ 103 w 121"/>
                <a:gd name="T95" fmla="*/ 12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1" h="157">
                  <a:moveTo>
                    <a:pt x="93" y="131"/>
                  </a:moveTo>
                  <a:cubicBezTo>
                    <a:pt x="93" y="130"/>
                    <a:pt x="92" y="129"/>
                    <a:pt x="90" y="128"/>
                  </a:cubicBezTo>
                  <a:cubicBezTo>
                    <a:pt x="87" y="127"/>
                    <a:pt x="85" y="126"/>
                    <a:pt x="85" y="124"/>
                  </a:cubicBezTo>
                  <a:cubicBezTo>
                    <a:pt x="84" y="123"/>
                    <a:pt x="81" y="120"/>
                    <a:pt x="77" y="116"/>
                  </a:cubicBezTo>
                  <a:cubicBezTo>
                    <a:pt x="72" y="113"/>
                    <a:pt x="69" y="111"/>
                    <a:pt x="68" y="111"/>
                  </a:cubicBezTo>
                  <a:cubicBezTo>
                    <a:pt x="67" y="111"/>
                    <a:pt x="66" y="111"/>
                    <a:pt x="65" y="113"/>
                  </a:cubicBezTo>
                  <a:cubicBezTo>
                    <a:pt x="62" y="120"/>
                    <a:pt x="57" y="126"/>
                    <a:pt x="51" y="132"/>
                  </a:cubicBezTo>
                  <a:cubicBezTo>
                    <a:pt x="57" y="131"/>
                    <a:pt x="64" y="130"/>
                    <a:pt x="70" y="130"/>
                  </a:cubicBezTo>
                  <a:cubicBezTo>
                    <a:pt x="77" y="130"/>
                    <a:pt x="84" y="131"/>
                    <a:pt x="93" y="131"/>
                  </a:cubicBezTo>
                  <a:close/>
                  <a:moveTo>
                    <a:pt x="48" y="71"/>
                  </a:moveTo>
                  <a:cubicBezTo>
                    <a:pt x="49" y="73"/>
                    <a:pt x="50" y="74"/>
                    <a:pt x="52" y="74"/>
                  </a:cubicBezTo>
                  <a:cubicBezTo>
                    <a:pt x="52" y="74"/>
                    <a:pt x="53" y="74"/>
                    <a:pt x="54" y="74"/>
                  </a:cubicBezTo>
                  <a:cubicBezTo>
                    <a:pt x="56" y="73"/>
                    <a:pt x="56" y="72"/>
                    <a:pt x="56" y="70"/>
                  </a:cubicBezTo>
                  <a:cubicBezTo>
                    <a:pt x="56" y="69"/>
                    <a:pt x="56" y="68"/>
                    <a:pt x="55" y="68"/>
                  </a:cubicBezTo>
                  <a:cubicBezTo>
                    <a:pt x="54" y="68"/>
                    <a:pt x="52" y="69"/>
                    <a:pt x="48" y="71"/>
                  </a:cubicBezTo>
                  <a:close/>
                  <a:moveTo>
                    <a:pt x="103" y="131"/>
                  </a:moveTo>
                  <a:cubicBezTo>
                    <a:pt x="109" y="130"/>
                    <a:pt x="113" y="132"/>
                    <a:pt x="117" y="136"/>
                  </a:cubicBezTo>
                  <a:cubicBezTo>
                    <a:pt x="120" y="139"/>
                    <a:pt x="121" y="143"/>
                    <a:pt x="121" y="147"/>
                  </a:cubicBezTo>
                  <a:cubicBezTo>
                    <a:pt x="121" y="149"/>
                    <a:pt x="120" y="150"/>
                    <a:pt x="118" y="150"/>
                  </a:cubicBezTo>
                  <a:cubicBezTo>
                    <a:pt x="116" y="150"/>
                    <a:pt x="113" y="149"/>
                    <a:pt x="108" y="148"/>
                  </a:cubicBezTo>
                  <a:cubicBezTo>
                    <a:pt x="98" y="145"/>
                    <a:pt x="88" y="143"/>
                    <a:pt x="79" y="143"/>
                  </a:cubicBezTo>
                  <a:cubicBezTo>
                    <a:pt x="70" y="143"/>
                    <a:pt x="60" y="144"/>
                    <a:pt x="48" y="146"/>
                  </a:cubicBezTo>
                  <a:cubicBezTo>
                    <a:pt x="36" y="149"/>
                    <a:pt x="27" y="152"/>
                    <a:pt x="21" y="155"/>
                  </a:cubicBezTo>
                  <a:cubicBezTo>
                    <a:pt x="20" y="156"/>
                    <a:pt x="19" y="157"/>
                    <a:pt x="17" y="157"/>
                  </a:cubicBezTo>
                  <a:cubicBezTo>
                    <a:pt x="14" y="157"/>
                    <a:pt x="11" y="155"/>
                    <a:pt x="6" y="151"/>
                  </a:cubicBezTo>
                  <a:cubicBezTo>
                    <a:pt x="2" y="146"/>
                    <a:pt x="0" y="139"/>
                    <a:pt x="0" y="128"/>
                  </a:cubicBezTo>
                  <a:cubicBezTo>
                    <a:pt x="0" y="125"/>
                    <a:pt x="0" y="121"/>
                    <a:pt x="0" y="117"/>
                  </a:cubicBezTo>
                  <a:cubicBezTo>
                    <a:pt x="1" y="112"/>
                    <a:pt x="1" y="107"/>
                    <a:pt x="1" y="101"/>
                  </a:cubicBezTo>
                  <a:cubicBezTo>
                    <a:pt x="0" y="64"/>
                    <a:pt x="0" y="64"/>
                    <a:pt x="0" y="64"/>
                  </a:cubicBezTo>
                  <a:cubicBezTo>
                    <a:pt x="0" y="56"/>
                    <a:pt x="1" y="50"/>
                    <a:pt x="2" y="47"/>
                  </a:cubicBezTo>
                  <a:cubicBezTo>
                    <a:pt x="3" y="43"/>
                    <a:pt x="4" y="41"/>
                    <a:pt x="6" y="39"/>
                  </a:cubicBezTo>
                  <a:cubicBezTo>
                    <a:pt x="8" y="36"/>
                    <a:pt x="10" y="35"/>
                    <a:pt x="12" y="35"/>
                  </a:cubicBezTo>
                  <a:cubicBezTo>
                    <a:pt x="14" y="35"/>
                    <a:pt x="15" y="36"/>
                    <a:pt x="15" y="39"/>
                  </a:cubicBezTo>
                  <a:cubicBezTo>
                    <a:pt x="15" y="40"/>
                    <a:pt x="14" y="41"/>
                    <a:pt x="14" y="43"/>
                  </a:cubicBezTo>
                  <a:cubicBezTo>
                    <a:pt x="13" y="46"/>
                    <a:pt x="13" y="48"/>
                    <a:pt x="13" y="50"/>
                  </a:cubicBezTo>
                  <a:cubicBezTo>
                    <a:pt x="13" y="52"/>
                    <a:pt x="13" y="54"/>
                    <a:pt x="14" y="57"/>
                  </a:cubicBezTo>
                  <a:cubicBezTo>
                    <a:pt x="16" y="60"/>
                    <a:pt x="16" y="65"/>
                    <a:pt x="16" y="70"/>
                  </a:cubicBezTo>
                  <a:cubicBezTo>
                    <a:pt x="16" y="75"/>
                    <a:pt x="15" y="82"/>
                    <a:pt x="13" y="89"/>
                  </a:cubicBezTo>
                  <a:cubicBezTo>
                    <a:pt x="12" y="93"/>
                    <a:pt x="12" y="100"/>
                    <a:pt x="12" y="113"/>
                  </a:cubicBezTo>
                  <a:cubicBezTo>
                    <a:pt x="12" y="125"/>
                    <a:pt x="12" y="132"/>
                    <a:pt x="12" y="134"/>
                  </a:cubicBezTo>
                  <a:cubicBezTo>
                    <a:pt x="12" y="136"/>
                    <a:pt x="13" y="137"/>
                    <a:pt x="14" y="137"/>
                  </a:cubicBezTo>
                  <a:cubicBezTo>
                    <a:pt x="15" y="137"/>
                    <a:pt x="21" y="136"/>
                    <a:pt x="32" y="134"/>
                  </a:cubicBezTo>
                  <a:cubicBezTo>
                    <a:pt x="32" y="130"/>
                    <a:pt x="31" y="127"/>
                    <a:pt x="31" y="125"/>
                  </a:cubicBezTo>
                  <a:cubicBezTo>
                    <a:pt x="31" y="123"/>
                    <a:pt x="32" y="122"/>
                    <a:pt x="33" y="121"/>
                  </a:cubicBezTo>
                  <a:cubicBezTo>
                    <a:pt x="36" y="120"/>
                    <a:pt x="38" y="118"/>
                    <a:pt x="41" y="116"/>
                  </a:cubicBezTo>
                  <a:cubicBezTo>
                    <a:pt x="43" y="113"/>
                    <a:pt x="44" y="111"/>
                    <a:pt x="44" y="111"/>
                  </a:cubicBezTo>
                  <a:cubicBezTo>
                    <a:pt x="44" y="110"/>
                    <a:pt x="44" y="110"/>
                    <a:pt x="43" y="110"/>
                  </a:cubicBezTo>
                  <a:cubicBezTo>
                    <a:pt x="43" y="110"/>
                    <a:pt x="41" y="110"/>
                    <a:pt x="40" y="111"/>
                  </a:cubicBezTo>
                  <a:cubicBezTo>
                    <a:pt x="38" y="111"/>
                    <a:pt x="36" y="112"/>
                    <a:pt x="33" y="112"/>
                  </a:cubicBezTo>
                  <a:cubicBezTo>
                    <a:pt x="31" y="112"/>
                    <a:pt x="28" y="111"/>
                    <a:pt x="25" y="108"/>
                  </a:cubicBezTo>
                  <a:cubicBezTo>
                    <a:pt x="23" y="106"/>
                    <a:pt x="21" y="103"/>
                    <a:pt x="21" y="100"/>
                  </a:cubicBezTo>
                  <a:cubicBezTo>
                    <a:pt x="21" y="98"/>
                    <a:pt x="22" y="95"/>
                    <a:pt x="24" y="92"/>
                  </a:cubicBezTo>
                  <a:cubicBezTo>
                    <a:pt x="25" y="88"/>
                    <a:pt x="28" y="86"/>
                    <a:pt x="30" y="86"/>
                  </a:cubicBezTo>
                  <a:cubicBezTo>
                    <a:pt x="34" y="86"/>
                    <a:pt x="37" y="84"/>
                    <a:pt x="39" y="83"/>
                  </a:cubicBezTo>
                  <a:cubicBezTo>
                    <a:pt x="41" y="81"/>
                    <a:pt x="45" y="79"/>
                    <a:pt x="50" y="77"/>
                  </a:cubicBezTo>
                  <a:cubicBezTo>
                    <a:pt x="49" y="75"/>
                    <a:pt x="47" y="73"/>
                    <a:pt x="45" y="71"/>
                  </a:cubicBezTo>
                  <a:cubicBezTo>
                    <a:pt x="42" y="71"/>
                    <a:pt x="40" y="71"/>
                    <a:pt x="40" y="71"/>
                  </a:cubicBezTo>
                  <a:cubicBezTo>
                    <a:pt x="39" y="70"/>
                    <a:pt x="38" y="69"/>
                    <a:pt x="37" y="68"/>
                  </a:cubicBezTo>
                  <a:cubicBezTo>
                    <a:pt x="37" y="66"/>
                    <a:pt x="36" y="64"/>
                    <a:pt x="36" y="62"/>
                  </a:cubicBezTo>
                  <a:cubicBezTo>
                    <a:pt x="36" y="60"/>
                    <a:pt x="37" y="56"/>
                    <a:pt x="39" y="51"/>
                  </a:cubicBezTo>
                  <a:cubicBezTo>
                    <a:pt x="41" y="46"/>
                    <a:pt x="42" y="42"/>
                    <a:pt x="44" y="41"/>
                  </a:cubicBezTo>
                  <a:cubicBezTo>
                    <a:pt x="46" y="39"/>
                    <a:pt x="48" y="38"/>
                    <a:pt x="49" y="35"/>
                  </a:cubicBezTo>
                  <a:cubicBezTo>
                    <a:pt x="50" y="33"/>
                    <a:pt x="50" y="31"/>
                    <a:pt x="50" y="29"/>
                  </a:cubicBezTo>
                  <a:cubicBezTo>
                    <a:pt x="44" y="27"/>
                    <a:pt x="40" y="24"/>
                    <a:pt x="37" y="20"/>
                  </a:cubicBezTo>
                  <a:cubicBezTo>
                    <a:pt x="34" y="16"/>
                    <a:pt x="33" y="13"/>
                    <a:pt x="33" y="10"/>
                  </a:cubicBezTo>
                  <a:cubicBezTo>
                    <a:pt x="33" y="9"/>
                    <a:pt x="33" y="9"/>
                    <a:pt x="34" y="9"/>
                  </a:cubicBezTo>
                  <a:cubicBezTo>
                    <a:pt x="36" y="9"/>
                    <a:pt x="37" y="9"/>
                    <a:pt x="38" y="9"/>
                  </a:cubicBezTo>
                  <a:cubicBezTo>
                    <a:pt x="46" y="9"/>
                    <a:pt x="56" y="8"/>
                    <a:pt x="68" y="6"/>
                  </a:cubicBezTo>
                  <a:cubicBezTo>
                    <a:pt x="80" y="5"/>
                    <a:pt x="88" y="3"/>
                    <a:pt x="90" y="1"/>
                  </a:cubicBezTo>
                  <a:cubicBezTo>
                    <a:pt x="91" y="1"/>
                    <a:pt x="93" y="0"/>
                    <a:pt x="95" y="0"/>
                  </a:cubicBezTo>
                  <a:cubicBezTo>
                    <a:pt x="99" y="0"/>
                    <a:pt x="102" y="2"/>
                    <a:pt x="105" y="4"/>
                  </a:cubicBezTo>
                  <a:cubicBezTo>
                    <a:pt x="108" y="7"/>
                    <a:pt x="109" y="10"/>
                    <a:pt x="109" y="12"/>
                  </a:cubicBezTo>
                  <a:cubicBezTo>
                    <a:pt x="109" y="13"/>
                    <a:pt x="109" y="14"/>
                    <a:pt x="108" y="15"/>
                  </a:cubicBezTo>
                  <a:cubicBezTo>
                    <a:pt x="108" y="16"/>
                    <a:pt x="107" y="17"/>
                    <a:pt x="106" y="17"/>
                  </a:cubicBezTo>
                  <a:cubicBezTo>
                    <a:pt x="105" y="18"/>
                    <a:pt x="104" y="18"/>
                    <a:pt x="103" y="18"/>
                  </a:cubicBezTo>
                  <a:cubicBezTo>
                    <a:pt x="100" y="18"/>
                    <a:pt x="100" y="18"/>
                    <a:pt x="100" y="18"/>
                  </a:cubicBezTo>
                  <a:cubicBezTo>
                    <a:pt x="92" y="18"/>
                    <a:pt x="82" y="20"/>
                    <a:pt x="69" y="25"/>
                  </a:cubicBezTo>
                  <a:cubicBezTo>
                    <a:pt x="68" y="30"/>
                    <a:pt x="67" y="36"/>
                    <a:pt x="66" y="42"/>
                  </a:cubicBezTo>
                  <a:cubicBezTo>
                    <a:pt x="74" y="42"/>
                    <a:pt x="79" y="41"/>
                    <a:pt x="81" y="40"/>
                  </a:cubicBezTo>
                  <a:cubicBezTo>
                    <a:pt x="82" y="39"/>
                    <a:pt x="84" y="38"/>
                    <a:pt x="86" y="38"/>
                  </a:cubicBezTo>
                  <a:cubicBezTo>
                    <a:pt x="90" y="38"/>
                    <a:pt x="93" y="40"/>
                    <a:pt x="95" y="43"/>
                  </a:cubicBezTo>
                  <a:cubicBezTo>
                    <a:pt x="98" y="45"/>
                    <a:pt x="99" y="48"/>
                    <a:pt x="99" y="51"/>
                  </a:cubicBezTo>
                  <a:cubicBezTo>
                    <a:pt x="99" y="56"/>
                    <a:pt x="95" y="60"/>
                    <a:pt x="86" y="64"/>
                  </a:cubicBezTo>
                  <a:cubicBezTo>
                    <a:pt x="84" y="65"/>
                    <a:pt x="82" y="67"/>
                    <a:pt x="83" y="69"/>
                  </a:cubicBezTo>
                  <a:cubicBezTo>
                    <a:pt x="90" y="69"/>
                    <a:pt x="95" y="69"/>
                    <a:pt x="98" y="70"/>
                  </a:cubicBezTo>
                  <a:cubicBezTo>
                    <a:pt x="101" y="71"/>
                    <a:pt x="103" y="73"/>
                    <a:pt x="105" y="76"/>
                  </a:cubicBezTo>
                  <a:cubicBezTo>
                    <a:pt x="106" y="79"/>
                    <a:pt x="107" y="81"/>
                    <a:pt x="107" y="83"/>
                  </a:cubicBezTo>
                  <a:cubicBezTo>
                    <a:pt x="107" y="86"/>
                    <a:pt x="105" y="88"/>
                    <a:pt x="102" y="88"/>
                  </a:cubicBezTo>
                  <a:cubicBezTo>
                    <a:pt x="101" y="88"/>
                    <a:pt x="100" y="88"/>
                    <a:pt x="99" y="88"/>
                  </a:cubicBezTo>
                  <a:cubicBezTo>
                    <a:pt x="98" y="87"/>
                    <a:pt x="97" y="87"/>
                    <a:pt x="94" y="87"/>
                  </a:cubicBezTo>
                  <a:cubicBezTo>
                    <a:pt x="92" y="87"/>
                    <a:pt x="89" y="88"/>
                    <a:pt x="84" y="89"/>
                  </a:cubicBezTo>
                  <a:cubicBezTo>
                    <a:pt x="79" y="89"/>
                    <a:pt x="76" y="90"/>
                    <a:pt x="74" y="91"/>
                  </a:cubicBezTo>
                  <a:cubicBezTo>
                    <a:pt x="73" y="92"/>
                    <a:pt x="73" y="93"/>
                    <a:pt x="73" y="94"/>
                  </a:cubicBezTo>
                  <a:cubicBezTo>
                    <a:pt x="73" y="97"/>
                    <a:pt x="78" y="101"/>
                    <a:pt x="89" y="105"/>
                  </a:cubicBezTo>
                  <a:cubicBezTo>
                    <a:pt x="93" y="106"/>
                    <a:pt x="97" y="109"/>
                    <a:pt x="100" y="113"/>
                  </a:cubicBezTo>
                  <a:cubicBezTo>
                    <a:pt x="102" y="116"/>
                    <a:pt x="103" y="120"/>
                    <a:pt x="103" y="125"/>
                  </a:cubicBezTo>
                  <a:cubicBezTo>
                    <a:pt x="103" y="127"/>
                    <a:pt x="103" y="129"/>
                    <a:pt x="103"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
            <p:cNvSpPr>
              <a:spLocks noEditPoints="1"/>
            </p:cNvSpPr>
            <p:nvPr/>
          </p:nvSpPr>
          <p:spPr bwMode="auto">
            <a:xfrm>
              <a:off x="5483" y="-592"/>
              <a:ext cx="321" cy="327"/>
            </a:xfrm>
            <a:custGeom>
              <a:avLst/>
              <a:gdLst>
                <a:gd name="T0" fmla="*/ 18 w 155"/>
                <a:gd name="T1" fmla="*/ 64 h 157"/>
                <a:gd name="T2" fmla="*/ 11 w 155"/>
                <a:gd name="T3" fmla="*/ 98 h 157"/>
                <a:gd name="T4" fmla="*/ 28 w 155"/>
                <a:gd name="T5" fmla="*/ 83 h 157"/>
                <a:gd name="T6" fmla="*/ 107 w 155"/>
                <a:gd name="T7" fmla="*/ 105 h 157"/>
                <a:gd name="T8" fmla="*/ 140 w 155"/>
                <a:gd name="T9" fmla="*/ 133 h 157"/>
                <a:gd name="T10" fmla="*/ 147 w 155"/>
                <a:gd name="T11" fmla="*/ 108 h 157"/>
                <a:gd name="T12" fmla="*/ 155 w 155"/>
                <a:gd name="T13" fmla="*/ 148 h 157"/>
                <a:gd name="T14" fmla="*/ 116 w 155"/>
                <a:gd name="T15" fmla="*/ 157 h 157"/>
                <a:gd name="T16" fmla="*/ 87 w 155"/>
                <a:gd name="T17" fmla="*/ 111 h 157"/>
                <a:gd name="T18" fmla="*/ 44 w 155"/>
                <a:gd name="T19" fmla="*/ 140 h 157"/>
                <a:gd name="T20" fmla="*/ 37 w 155"/>
                <a:gd name="T21" fmla="*/ 132 h 157"/>
                <a:gd name="T22" fmla="*/ 62 w 155"/>
                <a:gd name="T23" fmla="*/ 108 h 157"/>
                <a:gd name="T24" fmla="*/ 49 w 155"/>
                <a:gd name="T25" fmla="*/ 95 h 157"/>
                <a:gd name="T26" fmla="*/ 71 w 155"/>
                <a:gd name="T27" fmla="*/ 73 h 157"/>
                <a:gd name="T28" fmla="*/ 63 w 155"/>
                <a:gd name="T29" fmla="*/ 57 h 157"/>
                <a:gd name="T30" fmla="*/ 88 w 155"/>
                <a:gd name="T31" fmla="*/ 48 h 157"/>
                <a:gd name="T32" fmla="*/ 116 w 155"/>
                <a:gd name="T33" fmla="*/ 31 h 157"/>
                <a:gd name="T34" fmla="*/ 66 w 155"/>
                <a:gd name="T35" fmla="*/ 46 h 157"/>
                <a:gd name="T36" fmla="*/ 45 w 155"/>
                <a:gd name="T37" fmla="*/ 73 h 157"/>
                <a:gd name="T38" fmla="*/ 38 w 155"/>
                <a:gd name="T39" fmla="*/ 84 h 157"/>
                <a:gd name="T40" fmla="*/ 21 w 155"/>
                <a:gd name="T41" fmla="*/ 151 h 157"/>
                <a:gd name="T42" fmla="*/ 0 w 155"/>
                <a:gd name="T43" fmla="*/ 126 h 157"/>
                <a:gd name="T44" fmla="*/ 3 w 155"/>
                <a:gd name="T45" fmla="*/ 69 h 157"/>
                <a:gd name="T46" fmla="*/ 10 w 155"/>
                <a:gd name="T47" fmla="*/ 45 h 157"/>
                <a:gd name="T48" fmla="*/ 23 w 155"/>
                <a:gd name="T49" fmla="*/ 61 h 157"/>
                <a:gd name="T50" fmla="*/ 30 w 155"/>
                <a:gd name="T51" fmla="*/ 57 h 157"/>
                <a:gd name="T52" fmla="*/ 19 w 155"/>
                <a:gd name="T53" fmla="*/ 35 h 157"/>
                <a:gd name="T54" fmla="*/ 5 w 155"/>
                <a:gd name="T55" fmla="*/ 26 h 157"/>
                <a:gd name="T56" fmla="*/ 25 w 155"/>
                <a:gd name="T57" fmla="*/ 12 h 157"/>
                <a:gd name="T58" fmla="*/ 44 w 155"/>
                <a:gd name="T59" fmla="*/ 11 h 157"/>
                <a:gd name="T60" fmla="*/ 40 w 155"/>
                <a:gd name="T61" fmla="*/ 39 h 157"/>
                <a:gd name="T62" fmla="*/ 48 w 155"/>
                <a:gd name="T63" fmla="*/ 37 h 157"/>
                <a:gd name="T64" fmla="*/ 55 w 155"/>
                <a:gd name="T65" fmla="*/ 34 h 157"/>
                <a:gd name="T66" fmla="*/ 82 w 155"/>
                <a:gd name="T67" fmla="*/ 28 h 157"/>
                <a:gd name="T68" fmla="*/ 76 w 155"/>
                <a:gd name="T69" fmla="*/ 22 h 157"/>
                <a:gd name="T70" fmla="*/ 70 w 155"/>
                <a:gd name="T71" fmla="*/ 3 h 157"/>
                <a:gd name="T72" fmla="*/ 96 w 155"/>
                <a:gd name="T73" fmla="*/ 5 h 157"/>
                <a:gd name="T74" fmla="*/ 119 w 155"/>
                <a:gd name="T75" fmla="*/ 20 h 157"/>
                <a:gd name="T76" fmla="*/ 138 w 155"/>
                <a:gd name="T77" fmla="*/ 41 h 157"/>
                <a:gd name="T78" fmla="*/ 123 w 155"/>
                <a:gd name="T79" fmla="*/ 48 h 157"/>
                <a:gd name="T80" fmla="*/ 101 w 155"/>
                <a:gd name="T81" fmla="*/ 66 h 157"/>
                <a:gd name="T82" fmla="*/ 70 w 155"/>
                <a:gd name="T83" fmla="*/ 86 h 157"/>
                <a:gd name="T84" fmla="*/ 87 w 155"/>
                <a:gd name="T85" fmla="*/ 80 h 157"/>
                <a:gd name="T86" fmla="*/ 108 w 155"/>
                <a:gd name="T87" fmla="*/ 76 h 157"/>
                <a:gd name="T88" fmla="*/ 101 w 155"/>
                <a:gd name="T89" fmla="*/ 9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57">
                  <a:moveTo>
                    <a:pt x="28" y="83"/>
                  </a:moveTo>
                  <a:cubicBezTo>
                    <a:pt x="26" y="78"/>
                    <a:pt x="24" y="74"/>
                    <a:pt x="22" y="70"/>
                  </a:cubicBezTo>
                  <a:cubicBezTo>
                    <a:pt x="20" y="66"/>
                    <a:pt x="19" y="64"/>
                    <a:pt x="18" y="64"/>
                  </a:cubicBezTo>
                  <a:cubicBezTo>
                    <a:pt x="18" y="64"/>
                    <a:pt x="17" y="65"/>
                    <a:pt x="17" y="66"/>
                  </a:cubicBezTo>
                  <a:cubicBezTo>
                    <a:pt x="17" y="71"/>
                    <a:pt x="16" y="76"/>
                    <a:pt x="14" y="82"/>
                  </a:cubicBezTo>
                  <a:cubicBezTo>
                    <a:pt x="13" y="86"/>
                    <a:pt x="12" y="92"/>
                    <a:pt x="11" y="98"/>
                  </a:cubicBezTo>
                  <a:cubicBezTo>
                    <a:pt x="10" y="104"/>
                    <a:pt x="10" y="110"/>
                    <a:pt x="10" y="115"/>
                  </a:cubicBezTo>
                  <a:cubicBezTo>
                    <a:pt x="10" y="122"/>
                    <a:pt x="10" y="126"/>
                    <a:pt x="12" y="126"/>
                  </a:cubicBezTo>
                  <a:cubicBezTo>
                    <a:pt x="14" y="126"/>
                    <a:pt x="19" y="112"/>
                    <a:pt x="28" y="83"/>
                  </a:cubicBezTo>
                  <a:close/>
                  <a:moveTo>
                    <a:pt x="101" y="94"/>
                  </a:moveTo>
                  <a:cubicBezTo>
                    <a:pt x="106" y="97"/>
                    <a:pt x="108" y="99"/>
                    <a:pt x="108" y="102"/>
                  </a:cubicBezTo>
                  <a:cubicBezTo>
                    <a:pt x="108" y="104"/>
                    <a:pt x="108" y="104"/>
                    <a:pt x="107" y="105"/>
                  </a:cubicBezTo>
                  <a:cubicBezTo>
                    <a:pt x="96" y="120"/>
                    <a:pt x="91" y="129"/>
                    <a:pt x="91" y="134"/>
                  </a:cubicBezTo>
                  <a:cubicBezTo>
                    <a:pt x="91" y="139"/>
                    <a:pt x="97" y="142"/>
                    <a:pt x="109" y="142"/>
                  </a:cubicBezTo>
                  <a:cubicBezTo>
                    <a:pt x="126" y="142"/>
                    <a:pt x="136" y="139"/>
                    <a:pt x="140" y="133"/>
                  </a:cubicBezTo>
                  <a:cubicBezTo>
                    <a:pt x="144" y="126"/>
                    <a:pt x="146" y="119"/>
                    <a:pt x="146" y="110"/>
                  </a:cubicBezTo>
                  <a:cubicBezTo>
                    <a:pt x="146" y="108"/>
                    <a:pt x="146" y="108"/>
                    <a:pt x="146" y="108"/>
                  </a:cubicBezTo>
                  <a:cubicBezTo>
                    <a:pt x="147" y="108"/>
                    <a:pt x="147" y="108"/>
                    <a:pt x="147" y="108"/>
                  </a:cubicBezTo>
                  <a:cubicBezTo>
                    <a:pt x="148" y="109"/>
                    <a:pt x="149" y="112"/>
                    <a:pt x="150" y="118"/>
                  </a:cubicBezTo>
                  <a:cubicBezTo>
                    <a:pt x="151" y="123"/>
                    <a:pt x="152" y="130"/>
                    <a:pt x="153" y="136"/>
                  </a:cubicBezTo>
                  <a:cubicBezTo>
                    <a:pt x="155" y="143"/>
                    <a:pt x="155" y="146"/>
                    <a:pt x="155" y="148"/>
                  </a:cubicBezTo>
                  <a:cubicBezTo>
                    <a:pt x="155" y="149"/>
                    <a:pt x="154" y="150"/>
                    <a:pt x="152" y="151"/>
                  </a:cubicBezTo>
                  <a:cubicBezTo>
                    <a:pt x="151" y="152"/>
                    <a:pt x="146" y="153"/>
                    <a:pt x="138" y="155"/>
                  </a:cubicBezTo>
                  <a:cubicBezTo>
                    <a:pt x="131" y="156"/>
                    <a:pt x="123" y="157"/>
                    <a:pt x="116" y="157"/>
                  </a:cubicBezTo>
                  <a:cubicBezTo>
                    <a:pt x="105" y="157"/>
                    <a:pt x="95" y="155"/>
                    <a:pt x="88" y="152"/>
                  </a:cubicBezTo>
                  <a:cubicBezTo>
                    <a:pt x="81" y="148"/>
                    <a:pt x="77" y="143"/>
                    <a:pt x="77" y="136"/>
                  </a:cubicBezTo>
                  <a:cubicBezTo>
                    <a:pt x="77" y="129"/>
                    <a:pt x="80" y="121"/>
                    <a:pt x="87" y="111"/>
                  </a:cubicBezTo>
                  <a:cubicBezTo>
                    <a:pt x="89" y="108"/>
                    <a:pt x="90" y="106"/>
                    <a:pt x="90" y="105"/>
                  </a:cubicBezTo>
                  <a:cubicBezTo>
                    <a:pt x="90" y="104"/>
                    <a:pt x="89" y="103"/>
                    <a:pt x="87" y="103"/>
                  </a:cubicBezTo>
                  <a:cubicBezTo>
                    <a:pt x="77" y="111"/>
                    <a:pt x="63" y="124"/>
                    <a:pt x="44" y="140"/>
                  </a:cubicBezTo>
                  <a:cubicBezTo>
                    <a:pt x="42" y="142"/>
                    <a:pt x="40" y="143"/>
                    <a:pt x="39" y="143"/>
                  </a:cubicBezTo>
                  <a:cubicBezTo>
                    <a:pt x="37" y="143"/>
                    <a:pt x="36" y="142"/>
                    <a:pt x="36" y="139"/>
                  </a:cubicBezTo>
                  <a:cubicBezTo>
                    <a:pt x="36" y="137"/>
                    <a:pt x="37" y="135"/>
                    <a:pt x="37" y="132"/>
                  </a:cubicBezTo>
                  <a:cubicBezTo>
                    <a:pt x="38" y="130"/>
                    <a:pt x="40" y="128"/>
                    <a:pt x="42" y="127"/>
                  </a:cubicBezTo>
                  <a:cubicBezTo>
                    <a:pt x="44" y="126"/>
                    <a:pt x="48" y="123"/>
                    <a:pt x="53" y="118"/>
                  </a:cubicBezTo>
                  <a:cubicBezTo>
                    <a:pt x="59" y="113"/>
                    <a:pt x="62" y="109"/>
                    <a:pt x="62" y="108"/>
                  </a:cubicBezTo>
                  <a:cubicBezTo>
                    <a:pt x="62" y="107"/>
                    <a:pt x="62" y="107"/>
                    <a:pt x="60" y="107"/>
                  </a:cubicBezTo>
                  <a:cubicBezTo>
                    <a:pt x="55" y="107"/>
                    <a:pt x="52" y="106"/>
                    <a:pt x="51" y="104"/>
                  </a:cubicBezTo>
                  <a:cubicBezTo>
                    <a:pt x="49" y="102"/>
                    <a:pt x="49" y="99"/>
                    <a:pt x="49" y="95"/>
                  </a:cubicBezTo>
                  <a:cubicBezTo>
                    <a:pt x="49" y="92"/>
                    <a:pt x="49" y="89"/>
                    <a:pt x="49" y="88"/>
                  </a:cubicBezTo>
                  <a:cubicBezTo>
                    <a:pt x="50" y="87"/>
                    <a:pt x="52" y="86"/>
                    <a:pt x="55" y="85"/>
                  </a:cubicBezTo>
                  <a:cubicBezTo>
                    <a:pt x="57" y="84"/>
                    <a:pt x="63" y="80"/>
                    <a:pt x="71" y="73"/>
                  </a:cubicBezTo>
                  <a:cubicBezTo>
                    <a:pt x="67" y="71"/>
                    <a:pt x="65" y="69"/>
                    <a:pt x="64" y="68"/>
                  </a:cubicBezTo>
                  <a:cubicBezTo>
                    <a:pt x="63" y="67"/>
                    <a:pt x="63" y="65"/>
                    <a:pt x="63" y="62"/>
                  </a:cubicBezTo>
                  <a:cubicBezTo>
                    <a:pt x="63" y="60"/>
                    <a:pt x="63" y="58"/>
                    <a:pt x="63" y="57"/>
                  </a:cubicBezTo>
                  <a:cubicBezTo>
                    <a:pt x="64" y="56"/>
                    <a:pt x="66" y="55"/>
                    <a:pt x="68" y="55"/>
                  </a:cubicBezTo>
                  <a:cubicBezTo>
                    <a:pt x="72" y="55"/>
                    <a:pt x="75" y="54"/>
                    <a:pt x="78" y="52"/>
                  </a:cubicBezTo>
                  <a:cubicBezTo>
                    <a:pt x="81" y="49"/>
                    <a:pt x="85" y="48"/>
                    <a:pt x="88" y="48"/>
                  </a:cubicBezTo>
                  <a:cubicBezTo>
                    <a:pt x="92" y="48"/>
                    <a:pt x="96" y="49"/>
                    <a:pt x="100" y="51"/>
                  </a:cubicBezTo>
                  <a:cubicBezTo>
                    <a:pt x="106" y="46"/>
                    <a:pt x="109" y="42"/>
                    <a:pt x="112" y="38"/>
                  </a:cubicBezTo>
                  <a:cubicBezTo>
                    <a:pt x="115" y="35"/>
                    <a:pt x="116" y="32"/>
                    <a:pt x="116" y="31"/>
                  </a:cubicBezTo>
                  <a:cubicBezTo>
                    <a:pt x="116" y="30"/>
                    <a:pt x="116" y="29"/>
                    <a:pt x="115" y="29"/>
                  </a:cubicBezTo>
                  <a:cubicBezTo>
                    <a:pt x="114" y="29"/>
                    <a:pt x="114" y="29"/>
                    <a:pt x="113" y="29"/>
                  </a:cubicBezTo>
                  <a:cubicBezTo>
                    <a:pt x="92" y="38"/>
                    <a:pt x="76" y="44"/>
                    <a:pt x="66" y="46"/>
                  </a:cubicBezTo>
                  <a:cubicBezTo>
                    <a:pt x="57" y="57"/>
                    <a:pt x="52" y="66"/>
                    <a:pt x="50" y="72"/>
                  </a:cubicBezTo>
                  <a:cubicBezTo>
                    <a:pt x="49" y="75"/>
                    <a:pt x="48" y="76"/>
                    <a:pt x="47" y="76"/>
                  </a:cubicBezTo>
                  <a:cubicBezTo>
                    <a:pt x="47" y="76"/>
                    <a:pt x="46" y="75"/>
                    <a:pt x="45" y="73"/>
                  </a:cubicBezTo>
                  <a:cubicBezTo>
                    <a:pt x="44" y="70"/>
                    <a:pt x="44" y="69"/>
                    <a:pt x="43" y="69"/>
                  </a:cubicBezTo>
                  <a:cubicBezTo>
                    <a:pt x="43" y="69"/>
                    <a:pt x="42" y="69"/>
                    <a:pt x="42" y="71"/>
                  </a:cubicBezTo>
                  <a:cubicBezTo>
                    <a:pt x="40" y="77"/>
                    <a:pt x="39" y="81"/>
                    <a:pt x="38" y="84"/>
                  </a:cubicBezTo>
                  <a:cubicBezTo>
                    <a:pt x="37" y="86"/>
                    <a:pt x="35" y="88"/>
                    <a:pt x="34" y="88"/>
                  </a:cubicBezTo>
                  <a:cubicBezTo>
                    <a:pt x="33" y="88"/>
                    <a:pt x="32" y="87"/>
                    <a:pt x="30" y="85"/>
                  </a:cubicBezTo>
                  <a:cubicBezTo>
                    <a:pt x="26" y="103"/>
                    <a:pt x="22" y="125"/>
                    <a:pt x="21" y="151"/>
                  </a:cubicBezTo>
                  <a:cubicBezTo>
                    <a:pt x="20" y="155"/>
                    <a:pt x="19" y="157"/>
                    <a:pt x="16" y="157"/>
                  </a:cubicBezTo>
                  <a:cubicBezTo>
                    <a:pt x="14" y="157"/>
                    <a:pt x="10" y="153"/>
                    <a:pt x="6" y="146"/>
                  </a:cubicBezTo>
                  <a:cubicBezTo>
                    <a:pt x="2" y="139"/>
                    <a:pt x="0" y="132"/>
                    <a:pt x="0" y="126"/>
                  </a:cubicBezTo>
                  <a:cubicBezTo>
                    <a:pt x="0" y="125"/>
                    <a:pt x="0" y="124"/>
                    <a:pt x="0" y="123"/>
                  </a:cubicBezTo>
                  <a:cubicBezTo>
                    <a:pt x="1" y="118"/>
                    <a:pt x="2" y="109"/>
                    <a:pt x="2" y="97"/>
                  </a:cubicBezTo>
                  <a:cubicBezTo>
                    <a:pt x="3" y="85"/>
                    <a:pt x="3" y="76"/>
                    <a:pt x="3" y="69"/>
                  </a:cubicBezTo>
                  <a:cubicBezTo>
                    <a:pt x="3" y="61"/>
                    <a:pt x="3" y="61"/>
                    <a:pt x="3" y="61"/>
                  </a:cubicBezTo>
                  <a:cubicBezTo>
                    <a:pt x="3" y="57"/>
                    <a:pt x="3" y="53"/>
                    <a:pt x="5" y="50"/>
                  </a:cubicBezTo>
                  <a:cubicBezTo>
                    <a:pt x="6" y="47"/>
                    <a:pt x="8" y="45"/>
                    <a:pt x="10" y="45"/>
                  </a:cubicBezTo>
                  <a:cubicBezTo>
                    <a:pt x="12" y="45"/>
                    <a:pt x="14" y="46"/>
                    <a:pt x="15" y="48"/>
                  </a:cubicBezTo>
                  <a:cubicBezTo>
                    <a:pt x="17" y="49"/>
                    <a:pt x="17" y="51"/>
                    <a:pt x="18" y="54"/>
                  </a:cubicBezTo>
                  <a:cubicBezTo>
                    <a:pt x="19" y="57"/>
                    <a:pt x="21" y="59"/>
                    <a:pt x="23" y="61"/>
                  </a:cubicBezTo>
                  <a:cubicBezTo>
                    <a:pt x="25" y="63"/>
                    <a:pt x="26" y="63"/>
                    <a:pt x="28" y="63"/>
                  </a:cubicBezTo>
                  <a:cubicBezTo>
                    <a:pt x="30" y="63"/>
                    <a:pt x="31" y="62"/>
                    <a:pt x="31" y="59"/>
                  </a:cubicBezTo>
                  <a:cubicBezTo>
                    <a:pt x="31" y="58"/>
                    <a:pt x="30" y="57"/>
                    <a:pt x="30" y="57"/>
                  </a:cubicBezTo>
                  <a:cubicBezTo>
                    <a:pt x="26" y="51"/>
                    <a:pt x="23" y="45"/>
                    <a:pt x="23" y="39"/>
                  </a:cubicBezTo>
                  <a:cubicBezTo>
                    <a:pt x="23" y="38"/>
                    <a:pt x="23" y="37"/>
                    <a:pt x="22" y="36"/>
                  </a:cubicBezTo>
                  <a:cubicBezTo>
                    <a:pt x="21" y="35"/>
                    <a:pt x="20" y="35"/>
                    <a:pt x="19" y="35"/>
                  </a:cubicBezTo>
                  <a:cubicBezTo>
                    <a:pt x="18" y="35"/>
                    <a:pt x="18" y="35"/>
                    <a:pt x="18" y="35"/>
                  </a:cubicBezTo>
                  <a:cubicBezTo>
                    <a:pt x="16" y="35"/>
                    <a:pt x="13" y="34"/>
                    <a:pt x="10" y="31"/>
                  </a:cubicBezTo>
                  <a:cubicBezTo>
                    <a:pt x="7" y="29"/>
                    <a:pt x="5" y="27"/>
                    <a:pt x="5" y="26"/>
                  </a:cubicBezTo>
                  <a:cubicBezTo>
                    <a:pt x="5" y="26"/>
                    <a:pt x="5" y="25"/>
                    <a:pt x="7" y="25"/>
                  </a:cubicBezTo>
                  <a:cubicBezTo>
                    <a:pt x="10" y="24"/>
                    <a:pt x="14" y="22"/>
                    <a:pt x="18" y="19"/>
                  </a:cubicBezTo>
                  <a:cubicBezTo>
                    <a:pt x="22" y="16"/>
                    <a:pt x="25" y="14"/>
                    <a:pt x="25" y="12"/>
                  </a:cubicBezTo>
                  <a:cubicBezTo>
                    <a:pt x="26" y="10"/>
                    <a:pt x="27" y="9"/>
                    <a:pt x="29" y="8"/>
                  </a:cubicBezTo>
                  <a:cubicBezTo>
                    <a:pt x="31" y="7"/>
                    <a:pt x="33" y="7"/>
                    <a:pt x="36" y="7"/>
                  </a:cubicBezTo>
                  <a:cubicBezTo>
                    <a:pt x="39" y="7"/>
                    <a:pt x="42" y="8"/>
                    <a:pt x="44" y="11"/>
                  </a:cubicBezTo>
                  <a:cubicBezTo>
                    <a:pt x="47" y="13"/>
                    <a:pt x="48" y="16"/>
                    <a:pt x="48" y="19"/>
                  </a:cubicBezTo>
                  <a:cubicBezTo>
                    <a:pt x="48" y="22"/>
                    <a:pt x="47" y="25"/>
                    <a:pt x="44" y="29"/>
                  </a:cubicBezTo>
                  <a:cubicBezTo>
                    <a:pt x="41" y="33"/>
                    <a:pt x="40" y="37"/>
                    <a:pt x="40" y="39"/>
                  </a:cubicBezTo>
                  <a:cubicBezTo>
                    <a:pt x="40" y="42"/>
                    <a:pt x="42" y="45"/>
                    <a:pt x="45" y="50"/>
                  </a:cubicBezTo>
                  <a:cubicBezTo>
                    <a:pt x="47" y="47"/>
                    <a:pt x="48" y="44"/>
                    <a:pt x="48" y="41"/>
                  </a:cubicBezTo>
                  <a:cubicBezTo>
                    <a:pt x="48" y="40"/>
                    <a:pt x="48" y="38"/>
                    <a:pt x="48" y="37"/>
                  </a:cubicBezTo>
                  <a:cubicBezTo>
                    <a:pt x="48" y="36"/>
                    <a:pt x="48" y="35"/>
                    <a:pt x="48" y="34"/>
                  </a:cubicBezTo>
                  <a:cubicBezTo>
                    <a:pt x="48" y="33"/>
                    <a:pt x="48" y="33"/>
                    <a:pt x="50" y="33"/>
                  </a:cubicBezTo>
                  <a:cubicBezTo>
                    <a:pt x="51" y="33"/>
                    <a:pt x="53" y="33"/>
                    <a:pt x="55" y="34"/>
                  </a:cubicBezTo>
                  <a:cubicBezTo>
                    <a:pt x="58" y="36"/>
                    <a:pt x="60" y="36"/>
                    <a:pt x="61" y="36"/>
                  </a:cubicBezTo>
                  <a:cubicBezTo>
                    <a:pt x="62" y="36"/>
                    <a:pt x="63" y="35"/>
                    <a:pt x="65" y="34"/>
                  </a:cubicBezTo>
                  <a:cubicBezTo>
                    <a:pt x="66" y="33"/>
                    <a:pt x="72" y="31"/>
                    <a:pt x="82" y="28"/>
                  </a:cubicBezTo>
                  <a:cubicBezTo>
                    <a:pt x="78" y="26"/>
                    <a:pt x="75" y="25"/>
                    <a:pt x="73" y="25"/>
                  </a:cubicBezTo>
                  <a:cubicBezTo>
                    <a:pt x="72" y="25"/>
                    <a:pt x="71" y="25"/>
                    <a:pt x="71" y="24"/>
                  </a:cubicBezTo>
                  <a:cubicBezTo>
                    <a:pt x="71" y="24"/>
                    <a:pt x="73" y="23"/>
                    <a:pt x="76" y="22"/>
                  </a:cubicBezTo>
                  <a:cubicBezTo>
                    <a:pt x="78" y="21"/>
                    <a:pt x="79" y="20"/>
                    <a:pt x="79" y="17"/>
                  </a:cubicBezTo>
                  <a:cubicBezTo>
                    <a:pt x="79" y="15"/>
                    <a:pt x="77" y="12"/>
                    <a:pt x="72" y="7"/>
                  </a:cubicBezTo>
                  <a:cubicBezTo>
                    <a:pt x="70" y="6"/>
                    <a:pt x="70" y="5"/>
                    <a:pt x="70" y="3"/>
                  </a:cubicBezTo>
                  <a:cubicBezTo>
                    <a:pt x="70" y="2"/>
                    <a:pt x="70" y="1"/>
                    <a:pt x="71" y="1"/>
                  </a:cubicBezTo>
                  <a:cubicBezTo>
                    <a:pt x="71" y="1"/>
                    <a:pt x="73" y="0"/>
                    <a:pt x="76" y="0"/>
                  </a:cubicBezTo>
                  <a:cubicBezTo>
                    <a:pt x="86" y="0"/>
                    <a:pt x="92" y="2"/>
                    <a:pt x="96" y="5"/>
                  </a:cubicBezTo>
                  <a:cubicBezTo>
                    <a:pt x="99" y="9"/>
                    <a:pt x="101" y="14"/>
                    <a:pt x="101" y="23"/>
                  </a:cubicBezTo>
                  <a:cubicBezTo>
                    <a:pt x="107" y="22"/>
                    <a:pt x="111" y="22"/>
                    <a:pt x="113" y="21"/>
                  </a:cubicBezTo>
                  <a:cubicBezTo>
                    <a:pt x="116" y="21"/>
                    <a:pt x="118" y="20"/>
                    <a:pt x="119" y="20"/>
                  </a:cubicBezTo>
                  <a:cubicBezTo>
                    <a:pt x="123" y="20"/>
                    <a:pt x="128" y="22"/>
                    <a:pt x="133" y="26"/>
                  </a:cubicBezTo>
                  <a:cubicBezTo>
                    <a:pt x="137" y="29"/>
                    <a:pt x="140" y="32"/>
                    <a:pt x="140" y="34"/>
                  </a:cubicBezTo>
                  <a:cubicBezTo>
                    <a:pt x="140" y="36"/>
                    <a:pt x="139" y="39"/>
                    <a:pt x="138" y="41"/>
                  </a:cubicBezTo>
                  <a:cubicBezTo>
                    <a:pt x="138" y="43"/>
                    <a:pt x="137" y="45"/>
                    <a:pt x="136" y="45"/>
                  </a:cubicBezTo>
                  <a:cubicBezTo>
                    <a:pt x="135" y="46"/>
                    <a:pt x="134" y="46"/>
                    <a:pt x="132" y="46"/>
                  </a:cubicBezTo>
                  <a:cubicBezTo>
                    <a:pt x="130" y="46"/>
                    <a:pt x="127" y="47"/>
                    <a:pt x="123" y="48"/>
                  </a:cubicBezTo>
                  <a:cubicBezTo>
                    <a:pt x="120" y="50"/>
                    <a:pt x="113" y="53"/>
                    <a:pt x="103" y="59"/>
                  </a:cubicBezTo>
                  <a:cubicBezTo>
                    <a:pt x="103" y="60"/>
                    <a:pt x="103" y="62"/>
                    <a:pt x="103" y="63"/>
                  </a:cubicBezTo>
                  <a:cubicBezTo>
                    <a:pt x="103" y="64"/>
                    <a:pt x="103" y="65"/>
                    <a:pt x="101" y="66"/>
                  </a:cubicBezTo>
                  <a:cubicBezTo>
                    <a:pt x="99" y="67"/>
                    <a:pt x="97" y="68"/>
                    <a:pt x="94" y="69"/>
                  </a:cubicBezTo>
                  <a:cubicBezTo>
                    <a:pt x="85" y="76"/>
                    <a:pt x="77" y="81"/>
                    <a:pt x="71" y="84"/>
                  </a:cubicBezTo>
                  <a:cubicBezTo>
                    <a:pt x="70" y="85"/>
                    <a:pt x="70" y="85"/>
                    <a:pt x="70" y="86"/>
                  </a:cubicBezTo>
                  <a:cubicBezTo>
                    <a:pt x="70" y="86"/>
                    <a:pt x="70" y="86"/>
                    <a:pt x="70" y="86"/>
                  </a:cubicBezTo>
                  <a:cubicBezTo>
                    <a:pt x="71" y="86"/>
                    <a:pt x="74" y="86"/>
                    <a:pt x="78" y="84"/>
                  </a:cubicBezTo>
                  <a:cubicBezTo>
                    <a:pt x="82" y="82"/>
                    <a:pt x="85" y="81"/>
                    <a:pt x="87" y="80"/>
                  </a:cubicBezTo>
                  <a:cubicBezTo>
                    <a:pt x="88" y="79"/>
                    <a:pt x="89" y="78"/>
                    <a:pt x="89" y="76"/>
                  </a:cubicBezTo>
                  <a:cubicBezTo>
                    <a:pt x="90" y="74"/>
                    <a:pt x="93" y="72"/>
                    <a:pt x="97" y="72"/>
                  </a:cubicBezTo>
                  <a:cubicBezTo>
                    <a:pt x="102" y="72"/>
                    <a:pt x="106" y="73"/>
                    <a:pt x="108" y="76"/>
                  </a:cubicBezTo>
                  <a:cubicBezTo>
                    <a:pt x="110" y="78"/>
                    <a:pt x="112" y="81"/>
                    <a:pt x="112" y="84"/>
                  </a:cubicBezTo>
                  <a:cubicBezTo>
                    <a:pt x="112" y="87"/>
                    <a:pt x="110" y="89"/>
                    <a:pt x="108" y="90"/>
                  </a:cubicBezTo>
                  <a:cubicBezTo>
                    <a:pt x="107" y="90"/>
                    <a:pt x="105" y="91"/>
                    <a:pt x="10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2"/>
            <p:cNvSpPr/>
            <p:nvPr/>
          </p:nvSpPr>
          <p:spPr bwMode="auto">
            <a:xfrm>
              <a:off x="1758" y="-151"/>
              <a:ext cx="108" cy="148"/>
            </a:xfrm>
            <a:custGeom>
              <a:avLst/>
              <a:gdLst>
                <a:gd name="T0" fmla="*/ 0 w 108"/>
                <a:gd name="T1" fmla="*/ 148 h 148"/>
                <a:gd name="T2" fmla="*/ 0 w 108"/>
                <a:gd name="T3" fmla="*/ 121 h 148"/>
                <a:gd name="T4" fmla="*/ 71 w 108"/>
                <a:gd name="T5" fmla="*/ 25 h 148"/>
                <a:gd name="T6" fmla="*/ 9 w 108"/>
                <a:gd name="T7" fmla="*/ 25 h 148"/>
                <a:gd name="T8" fmla="*/ 9 w 108"/>
                <a:gd name="T9" fmla="*/ 0 h 148"/>
                <a:gd name="T10" fmla="*/ 106 w 108"/>
                <a:gd name="T11" fmla="*/ 0 h 148"/>
                <a:gd name="T12" fmla="*/ 106 w 108"/>
                <a:gd name="T13" fmla="*/ 23 h 148"/>
                <a:gd name="T14" fmla="*/ 34 w 108"/>
                <a:gd name="T15" fmla="*/ 123 h 148"/>
                <a:gd name="T16" fmla="*/ 108 w 108"/>
                <a:gd name="T17" fmla="*/ 123 h 148"/>
                <a:gd name="T18" fmla="*/ 108 w 108"/>
                <a:gd name="T19" fmla="*/ 148 h 148"/>
                <a:gd name="T20" fmla="*/ 0 w 108"/>
                <a:gd name="T2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48">
                  <a:moveTo>
                    <a:pt x="0" y="148"/>
                  </a:moveTo>
                  <a:lnTo>
                    <a:pt x="0" y="121"/>
                  </a:lnTo>
                  <a:lnTo>
                    <a:pt x="71" y="25"/>
                  </a:lnTo>
                  <a:lnTo>
                    <a:pt x="9" y="25"/>
                  </a:lnTo>
                  <a:lnTo>
                    <a:pt x="9" y="0"/>
                  </a:lnTo>
                  <a:lnTo>
                    <a:pt x="106" y="0"/>
                  </a:lnTo>
                  <a:lnTo>
                    <a:pt x="106" y="23"/>
                  </a:lnTo>
                  <a:lnTo>
                    <a:pt x="34" y="123"/>
                  </a:lnTo>
                  <a:lnTo>
                    <a:pt x="108" y="123"/>
                  </a:lnTo>
                  <a:lnTo>
                    <a:pt x="108"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3"/>
            <p:cNvSpPr/>
            <p:nvPr/>
          </p:nvSpPr>
          <p:spPr bwMode="auto">
            <a:xfrm>
              <a:off x="1885" y="-151"/>
              <a:ext cx="106" cy="148"/>
            </a:xfrm>
            <a:custGeom>
              <a:avLst/>
              <a:gdLst>
                <a:gd name="T0" fmla="*/ 0 w 106"/>
                <a:gd name="T1" fmla="*/ 148 h 148"/>
                <a:gd name="T2" fmla="*/ 0 w 106"/>
                <a:gd name="T3" fmla="*/ 0 h 148"/>
                <a:gd name="T4" fmla="*/ 27 w 106"/>
                <a:gd name="T5" fmla="*/ 0 h 148"/>
                <a:gd name="T6" fmla="*/ 27 w 106"/>
                <a:gd name="T7" fmla="*/ 59 h 148"/>
                <a:gd name="T8" fmla="*/ 79 w 106"/>
                <a:gd name="T9" fmla="*/ 59 h 148"/>
                <a:gd name="T10" fmla="*/ 79 w 106"/>
                <a:gd name="T11" fmla="*/ 0 h 148"/>
                <a:gd name="T12" fmla="*/ 106 w 106"/>
                <a:gd name="T13" fmla="*/ 0 h 148"/>
                <a:gd name="T14" fmla="*/ 106 w 106"/>
                <a:gd name="T15" fmla="*/ 148 h 148"/>
                <a:gd name="T16" fmla="*/ 79 w 106"/>
                <a:gd name="T17" fmla="*/ 148 h 148"/>
                <a:gd name="T18" fmla="*/ 79 w 106"/>
                <a:gd name="T19" fmla="*/ 84 h 148"/>
                <a:gd name="T20" fmla="*/ 27 w 106"/>
                <a:gd name="T21" fmla="*/ 84 h 148"/>
                <a:gd name="T22" fmla="*/ 27 w 106"/>
                <a:gd name="T23" fmla="*/ 148 h 148"/>
                <a:gd name="T24" fmla="*/ 0 w 106"/>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48">
                  <a:moveTo>
                    <a:pt x="0" y="148"/>
                  </a:moveTo>
                  <a:lnTo>
                    <a:pt x="0" y="0"/>
                  </a:lnTo>
                  <a:lnTo>
                    <a:pt x="27" y="0"/>
                  </a:lnTo>
                  <a:lnTo>
                    <a:pt x="27" y="59"/>
                  </a:lnTo>
                  <a:lnTo>
                    <a:pt x="79" y="59"/>
                  </a:lnTo>
                  <a:lnTo>
                    <a:pt x="79" y="0"/>
                  </a:lnTo>
                  <a:lnTo>
                    <a:pt x="106" y="0"/>
                  </a:lnTo>
                  <a:lnTo>
                    <a:pt x="106" y="148"/>
                  </a:lnTo>
                  <a:lnTo>
                    <a:pt x="79" y="148"/>
                  </a:lnTo>
                  <a:lnTo>
                    <a:pt x="79" y="84"/>
                  </a:lnTo>
                  <a:lnTo>
                    <a:pt x="27" y="84"/>
                  </a:lnTo>
                  <a:lnTo>
                    <a:pt x="27"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
            <p:cNvSpPr>
              <a:spLocks noEditPoints="1"/>
            </p:cNvSpPr>
            <p:nvPr/>
          </p:nvSpPr>
          <p:spPr bwMode="auto">
            <a:xfrm>
              <a:off x="2014" y="-153"/>
              <a:ext cx="129" cy="154"/>
            </a:xfrm>
            <a:custGeom>
              <a:avLst/>
              <a:gdLst>
                <a:gd name="T0" fmla="*/ 13 w 62"/>
                <a:gd name="T1" fmla="*/ 37 h 74"/>
                <a:gd name="T2" fmla="*/ 18 w 62"/>
                <a:gd name="T3" fmla="*/ 55 h 74"/>
                <a:gd name="T4" fmla="*/ 31 w 62"/>
                <a:gd name="T5" fmla="*/ 61 h 74"/>
                <a:gd name="T6" fmla="*/ 44 w 62"/>
                <a:gd name="T7" fmla="*/ 55 h 74"/>
                <a:gd name="T8" fmla="*/ 49 w 62"/>
                <a:gd name="T9" fmla="*/ 36 h 74"/>
                <a:gd name="T10" fmla="*/ 44 w 62"/>
                <a:gd name="T11" fmla="*/ 18 h 74"/>
                <a:gd name="T12" fmla="*/ 31 w 62"/>
                <a:gd name="T13" fmla="*/ 12 h 74"/>
                <a:gd name="T14" fmla="*/ 18 w 62"/>
                <a:gd name="T15" fmla="*/ 18 h 74"/>
                <a:gd name="T16" fmla="*/ 13 w 62"/>
                <a:gd name="T17" fmla="*/ 37 h 74"/>
                <a:gd name="T18" fmla="*/ 0 w 62"/>
                <a:gd name="T19" fmla="*/ 37 h 74"/>
                <a:gd name="T20" fmla="*/ 3 w 62"/>
                <a:gd name="T21" fmla="*/ 19 h 74"/>
                <a:gd name="T22" fmla="*/ 9 w 62"/>
                <a:gd name="T23" fmla="*/ 9 h 74"/>
                <a:gd name="T24" fmla="*/ 17 w 62"/>
                <a:gd name="T25" fmla="*/ 2 h 74"/>
                <a:gd name="T26" fmla="*/ 31 w 62"/>
                <a:gd name="T27" fmla="*/ 0 h 74"/>
                <a:gd name="T28" fmla="*/ 54 w 62"/>
                <a:gd name="T29" fmla="*/ 9 h 74"/>
                <a:gd name="T30" fmla="*/ 62 w 62"/>
                <a:gd name="T31" fmla="*/ 37 h 74"/>
                <a:gd name="T32" fmla="*/ 54 w 62"/>
                <a:gd name="T33" fmla="*/ 64 h 74"/>
                <a:gd name="T34" fmla="*/ 31 w 62"/>
                <a:gd name="T35" fmla="*/ 74 h 74"/>
                <a:gd name="T36" fmla="*/ 8 w 62"/>
                <a:gd name="T37" fmla="*/ 64 h 74"/>
                <a:gd name="T38" fmla="*/ 0 w 62"/>
                <a:gd name="T39"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74">
                  <a:moveTo>
                    <a:pt x="13" y="37"/>
                  </a:moveTo>
                  <a:cubicBezTo>
                    <a:pt x="13" y="45"/>
                    <a:pt x="15" y="51"/>
                    <a:pt x="18" y="55"/>
                  </a:cubicBezTo>
                  <a:cubicBezTo>
                    <a:pt x="22" y="59"/>
                    <a:pt x="26" y="61"/>
                    <a:pt x="31" y="61"/>
                  </a:cubicBezTo>
                  <a:cubicBezTo>
                    <a:pt x="36" y="61"/>
                    <a:pt x="41" y="59"/>
                    <a:pt x="44" y="55"/>
                  </a:cubicBezTo>
                  <a:cubicBezTo>
                    <a:pt x="47" y="51"/>
                    <a:pt x="49" y="45"/>
                    <a:pt x="49" y="36"/>
                  </a:cubicBezTo>
                  <a:cubicBezTo>
                    <a:pt x="49" y="28"/>
                    <a:pt x="47" y="22"/>
                    <a:pt x="44" y="18"/>
                  </a:cubicBezTo>
                  <a:cubicBezTo>
                    <a:pt x="41" y="14"/>
                    <a:pt x="37" y="12"/>
                    <a:pt x="31" y="12"/>
                  </a:cubicBezTo>
                  <a:cubicBezTo>
                    <a:pt x="26" y="12"/>
                    <a:pt x="22" y="14"/>
                    <a:pt x="18" y="18"/>
                  </a:cubicBezTo>
                  <a:cubicBezTo>
                    <a:pt x="15" y="22"/>
                    <a:pt x="13" y="28"/>
                    <a:pt x="13" y="37"/>
                  </a:cubicBezTo>
                  <a:close/>
                  <a:moveTo>
                    <a:pt x="0" y="37"/>
                  </a:moveTo>
                  <a:cubicBezTo>
                    <a:pt x="0" y="30"/>
                    <a:pt x="1" y="24"/>
                    <a:pt x="3" y="19"/>
                  </a:cubicBezTo>
                  <a:cubicBezTo>
                    <a:pt x="4" y="15"/>
                    <a:pt x="6" y="12"/>
                    <a:pt x="9" y="9"/>
                  </a:cubicBezTo>
                  <a:cubicBezTo>
                    <a:pt x="11" y="6"/>
                    <a:pt x="14" y="4"/>
                    <a:pt x="17" y="2"/>
                  </a:cubicBezTo>
                  <a:cubicBezTo>
                    <a:pt x="21" y="1"/>
                    <a:pt x="26" y="0"/>
                    <a:pt x="31" y="0"/>
                  </a:cubicBezTo>
                  <a:cubicBezTo>
                    <a:pt x="41" y="0"/>
                    <a:pt x="48" y="3"/>
                    <a:pt x="54" y="9"/>
                  </a:cubicBezTo>
                  <a:cubicBezTo>
                    <a:pt x="59" y="16"/>
                    <a:pt x="62" y="25"/>
                    <a:pt x="62" y="37"/>
                  </a:cubicBezTo>
                  <a:cubicBezTo>
                    <a:pt x="62" y="48"/>
                    <a:pt x="59" y="57"/>
                    <a:pt x="54" y="64"/>
                  </a:cubicBezTo>
                  <a:cubicBezTo>
                    <a:pt x="48" y="70"/>
                    <a:pt x="41" y="74"/>
                    <a:pt x="31" y="74"/>
                  </a:cubicBezTo>
                  <a:cubicBezTo>
                    <a:pt x="22" y="74"/>
                    <a:pt x="14" y="71"/>
                    <a:pt x="8" y="64"/>
                  </a:cubicBezTo>
                  <a:cubicBezTo>
                    <a:pt x="3" y="57"/>
                    <a:pt x="0" y="49"/>
                    <a:pt x="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5"/>
            <p:cNvSpPr/>
            <p:nvPr/>
          </p:nvSpPr>
          <p:spPr bwMode="auto">
            <a:xfrm>
              <a:off x="2166" y="-151"/>
              <a:ext cx="105" cy="148"/>
            </a:xfrm>
            <a:custGeom>
              <a:avLst/>
              <a:gdLst>
                <a:gd name="T0" fmla="*/ 0 w 105"/>
                <a:gd name="T1" fmla="*/ 148 h 148"/>
                <a:gd name="T2" fmla="*/ 0 w 105"/>
                <a:gd name="T3" fmla="*/ 0 h 148"/>
                <a:gd name="T4" fmla="*/ 24 w 105"/>
                <a:gd name="T5" fmla="*/ 0 h 148"/>
                <a:gd name="T6" fmla="*/ 81 w 105"/>
                <a:gd name="T7" fmla="*/ 100 h 148"/>
                <a:gd name="T8" fmla="*/ 81 w 105"/>
                <a:gd name="T9" fmla="*/ 0 h 148"/>
                <a:gd name="T10" fmla="*/ 105 w 105"/>
                <a:gd name="T11" fmla="*/ 0 h 148"/>
                <a:gd name="T12" fmla="*/ 105 w 105"/>
                <a:gd name="T13" fmla="*/ 148 h 148"/>
                <a:gd name="T14" fmla="*/ 78 w 105"/>
                <a:gd name="T15" fmla="*/ 148 h 148"/>
                <a:gd name="T16" fmla="*/ 24 w 105"/>
                <a:gd name="T17" fmla="*/ 50 h 148"/>
                <a:gd name="T18" fmla="*/ 24 w 105"/>
                <a:gd name="T19" fmla="*/ 148 h 148"/>
                <a:gd name="T20" fmla="*/ 0 w 105"/>
                <a:gd name="T2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48">
                  <a:moveTo>
                    <a:pt x="0" y="148"/>
                  </a:moveTo>
                  <a:lnTo>
                    <a:pt x="0" y="0"/>
                  </a:lnTo>
                  <a:lnTo>
                    <a:pt x="24" y="0"/>
                  </a:lnTo>
                  <a:lnTo>
                    <a:pt x="81" y="100"/>
                  </a:lnTo>
                  <a:lnTo>
                    <a:pt x="81" y="0"/>
                  </a:lnTo>
                  <a:lnTo>
                    <a:pt x="105" y="0"/>
                  </a:lnTo>
                  <a:lnTo>
                    <a:pt x="105" y="148"/>
                  </a:lnTo>
                  <a:lnTo>
                    <a:pt x="78" y="148"/>
                  </a:lnTo>
                  <a:lnTo>
                    <a:pt x="24" y="50"/>
                  </a:lnTo>
                  <a:lnTo>
                    <a:pt x="24"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6"/>
            <p:cNvSpPr/>
            <p:nvPr/>
          </p:nvSpPr>
          <p:spPr bwMode="auto">
            <a:xfrm>
              <a:off x="2294" y="-153"/>
              <a:ext cx="125" cy="154"/>
            </a:xfrm>
            <a:custGeom>
              <a:avLst/>
              <a:gdLst>
                <a:gd name="T0" fmla="*/ 33 w 60"/>
                <a:gd name="T1" fmla="*/ 46 h 74"/>
                <a:gd name="T2" fmla="*/ 33 w 60"/>
                <a:gd name="T3" fmla="*/ 34 h 74"/>
                <a:gd name="T4" fmla="*/ 60 w 60"/>
                <a:gd name="T5" fmla="*/ 34 h 74"/>
                <a:gd name="T6" fmla="*/ 60 w 60"/>
                <a:gd name="T7" fmla="*/ 63 h 74"/>
                <a:gd name="T8" fmla="*/ 49 w 60"/>
                <a:gd name="T9" fmla="*/ 70 h 74"/>
                <a:gd name="T10" fmla="*/ 33 w 60"/>
                <a:gd name="T11" fmla="*/ 74 h 74"/>
                <a:gd name="T12" fmla="*/ 15 w 60"/>
                <a:gd name="T13" fmla="*/ 69 h 74"/>
                <a:gd name="T14" fmla="*/ 4 w 60"/>
                <a:gd name="T15" fmla="*/ 56 h 74"/>
                <a:gd name="T16" fmla="*/ 0 w 60"/>
                <a:gd name="T17" fmla="*/ 36 h 74"/>
                <a:gd name="T18" fmla="*/ 4 w 60"/>
                <a:gd name="T19" fmla="*/ 17 h 74"/>
                <a:gd name="T20" fmla="*/ 17 w 60"/>
                <a:gd name="T21" fmla="*/ 3 h 74"/>
                <a:gd name="T22" fmla="*/ 32 w 60"/>
                <a:gd name="T23" fmla="*/ 0 h 74"/>
                <a:gd name="T24" fmla="*/ 51 w 60"/>
                <a:gd name="T25" fmla="*/ 5 h 74"/>
                <a:gd name="T26" fmla="*/ 60 w 60"/>
                <a:gd name="T27" fmla="*/ 21 h 74"/>
                <a:gd name="T28" fmla="*/ 47 w 60"/>
                <a:gd name="T29" fmla="*/ 23 h 74"/>
                <a:gd name="T30" fmla="*/ 42 w 60"/>
                <a:gd name="T31" fmla="*/ 15 h 74"/>
                <a:gd name="T32" fmla="*/ 32 w 60"/>
                <a:gd name="T33" fmla="*/ 12 h 74"/>
                <a:gd name="T34" fmla="*/ 19 w 60"/>
                <a:gd name="T35" fmla="*/ 18 h 74"/>
                <a:gd name="T36" fmla="*/ 14 w 60"/>
                <a:gd name="T37" fmla="*/ 36 h 74"/>
                <a:gd name="T38" fmla="*/ 19 w 60"/>
                <a:gd name="T39" fmla="*/ 55 h 74"/>
                <a:gd name="T40" fmla="*/ 32 w 60"/>
                <a:gd name="T41" fmla="*/ 61 h 74"/>
                <a:gd name="T42" fmla="*/ 40 w 60"/>
                <a:gd name="T43" fmla="*/ 60 h 74"/>
                <a:gd name="T44" fmla="*/ 47 w 60"/>
                <a:gd name="T45" fmla="*/ 55 h 74"/>
                <a:gd name="T46" fmla="*/ 47 w 60"/>
                <a:gd name="T47" fmla="*/ 46 h 74"/>
                <a:gd name="T48" fmla="*/ 33 w 60"/>
                <a:gd name="T49"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74">
                  <a:moveTo>
                    <a:pt x="33" y="46"/>
                  </a:moveTo>
                  <a:cubicBezTo>
                    <a:pt x="33" y="34"/>
                    <a:pt x="33" y="34"/>
                    <a:pt x="33" y="34"/>
                  </a:cubicBezTo>
                  <a:cubicBezTo>
                    <a:pt x="60" y="34"/>
                    <a:pt x="60" y="34"/>
                    <a:pt x="60" y="34"/>
                  </a:cubicBezTo>
                  <a:cubicBezTo>
                    <a:pt x="60" y="63"/>
                    <a:pt x="60" y="63"/>
                    <a:pt x="60" y="63"/>
                  </a:cubicBezTo>
                  <a:cubicBezTo>
                    <a:pt x="58" y="66"/>
                    <a:pt x="54" y="68"/>
                    <a:pt x="49" y="70"/>
                  </a:cubicBezTo>
                  <a:cubicBezTo>
                    <a:pt x="43" y="73"/>
                    <a:pt x="38" y="74"/>
                    <a:pt x="33" y="74"/>
                  </a:cubicBezTo>
                  <a:cubicBezTo>
                    <a:pt x="26" y="74"/>
                    <a:pt x="20" y="72"/>
                    <a:pt x="15" y="69"/>
                  </a:cubicBezTo>
                  <a:cubicBezTo>
                    <a:pt x="10" y="66"/>
                    <a:pt x="7" y="61"/>
                    <a:pt x="4" y="56"/>
                  </a:cubicBezTo>
                  <a:cubicBezTo>
                    <a:pt x="2" y="50"/>
                    <a:pt x="0" y="43"/>
                    <a:pt x="0" y="36"/>
                  </a:cubicBezTo>
                  <a:cubicBezTo>
                    <a:pt x="0" y="29"/>
                    <a:pt x="2" y="22"/>
                    <a:pt x="4" y="17"/>
                  </a:cubicBezTo>
                  <a:cubicBezTo>
                    <a:pt x="7" y="11"/>
                    <a:pt x="11" y="6"/>
                    <a:pt x="17" y="3"/>
                  </a:cubicBezTo>
                  <a:cubicBezTo>
                    <a:pt x="21" y="1"/>
                    <a:pt x="26" y="0"/>
                    <a:pt x="32" y="0"/>
                  </a:cubicBezTo>
                  <a:cubicBezTo>
                    <a:pt x="40" y="0"/>
                    <a:pt x="46" y="2"/>
                    <a:pt x="51" y="5"/>
                  </a:cubicBezTo>
                  <a:cubicBezTo>
                    <a:pt x="55" y="9"/>
                    <a:pt x="58" y="14"/>
                    <a:pt x="60" y="21"/>
                  </a:cubicBezTo>
                  <a:cubicBezTo>
                    <a:pt x="47" y="23"/>
                    <a:pt x="47" y="23"/>
                    <a:pt x="47" y="23"/>
                  </a:cubicBezTo>
                  <a:cubicBezTo>
                    <a:pt x="46" y="20"/>
                    <a:pt x="44" y="17"/>
                    <a:pt x="42" y="15"/>
                  </a:cubicBezTo>
                  <a:cubicBezTo>
                    <a:pt x="39" y="13"/>
                    <a:pt x="36" y="12"/>
                    <a:pt x="32" y="12"/>
                  </a:cubicBezTo>
                  <a:cubicBezTo>
                    <a:pt x="27" y="12"/>
                    <a:pt x="22" y="14"/>
                    <a:pt x="19" y="18"/>
                  </a:cubicBezTo>
                  <a:cubicBezTo>
                    <a:pt x="15" y="22"/>
                    <a:pt x="14" y="28"/>
                    <a:pt x="14" y="36"/>
                  </a:cubicBezTo>
                  <a:cubicBezTo>
                    <a:pt x="14" y="44"/>
                    <a:pt x="15" y="51"/>
                    <a:pt x="19" y="55"/>
                  </a:cubicBezTo>
                  <a:cubicBezTo>
                    <a:pt x="22" y="59"/>
                    <a:pt x="27" y="61"/>
                    <a:pt x="32" y="61"/>
                  </a:cubicBezTo>
                  <a:cubicBezTo>
                    <a:pt x="35" y="61"/>
                    <a:pt x="38" y="61"/>
                    <a:pt x="40" y="60"/>
                  </a:cubicBezTo>
                  <a:cubicBezTo>
                    <a:pt x="43" y="58"/>
                    <a:pt x="45" y="57"/>
                    <a:pt x="47" y="55"/>
                  </a:cubicBezTo>
                  <a:cubicBezTo>
                    <a:pt x="47" y="46"/>
                    <a:pt x="47" y="46"/>
                    <a:pt x="47" y="46"/>
                  </a:cubicBezTo>
                  <a:lnTo>
                    <a:pt x="3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
            <p:cNvSpPr/>
            <p:nvPr/>
          </p:nvSpPr>
          <p:spPr bwMode="auto">
            <a:xfrm>
              <a:off x="2438" y="-153"/>
              <a:ext cx="108" cy="154"/>
            </a:xfrm>
            <a:custGeom>
              <a:avLst/>
              <a:gdLst>
                <a:gd name="T0" fmla="*/ 0 w 52"/>
                <a:gd name="T1" fmla="*/ 49 h 74"/>
                <a:gd name="T2" fmla="*/ 13 w 52"/>
                <a:gd name="T3" fmla="*/ 48 h 74"/>
                <a:gd name="T4" fmla="*/ 17 w 52"/>
                <a:gd name="T5" fmla="*/ 58 h 74"/>
                <a:gd name="T6" fmla="*/ 27 w 52"/>
                <a:gd name="T7" fmla="*/ 61 h 74"/>
                <a:gd name="T8" fmla="*/ 36 w 52"/>
                <a:gd name="T9" fmla="*/ 58 h 74"/>
                <a:gd name="T10" fmla="*/ 39 w 52"/>
                <a:gd name="T11" fmla="*/ 52 h 74"/>
                <a:gd name="T12" fmla="*/ 38 w 52"/>
                <a:gd name="T13" fmla="*/ 47 h 74"/>
                <a:gd name="T14" fmla="*/ 33 w 52"/>
                <a:gd name="T15" fmla="*/ 44 h 74"/>
                <a:gd name="T16" fmla="*/ 23 w 52"/>
                <a:gd name="T17" fmla="*/ 41 h 74"/>
                <a:gd name="T18" fmla="*/ 8 w 52"/>
                <a:gd name="T19" fmla="*/ 34 h 74"/>
                <a:gd name="T20" fmla="*/ 2 w 52"/>
                <a:gd name="T21" fmla="*/ 20 h 74"/>
                <a:gd name="T22" fmla="*/ 5 w 52"/>
                <a:gd name="T23" fmla="*/ 9 h 74"/>
                <a:gd name="T24" fmla="*/ 13 w 52"/>
                <a:gd name="T25" fmla="*/ 2 h 74"/>
                <a:gd name="T26" fmla="*/ 26 w 52"/>
                <a:gd name="T27" fmla="*/ 0 h 74"/>
                <a:gd name="T28" fmla="*/ 44 w 52"/>
                <a:gd name="T29" fmla="*/ 6 h 74"/>
                <a:gd name="T30" fmla="*/ 51 w 52"/>
                <a:gd name="T31" fmla="*/ 22 h 74"/>
                <a:gd name="T32" fmla="*/ 37 w 52"/>
                <a:gd name="T33" fmla="*/ 22 h 74"/>
                <a:gd name="T34" fmla="*/ 34 w 52"/>
                <a:gd name="T35" fmla="*/ 14 h 74"/>
                <a:gd name="T36" fmla="*/ 26 w 52"/>
                <a:gd name="T37" fmla="*/ 12 h 74"/>
                <a:gd name="T38" fmla="*/ 17 w 52"/>
                <a:gd name="T39" fmla="*/ 14 h 74"/>
                <a:gd name="T40" fmla="*/ 15 w 52"/>
                <a:gd name="T41" fmla="*/ 19 h 74"/>
                <a:gd name="T42" fmla="*/ 17 w 52"/>
                <a:gd name="T43" fmla="*/ 23 h 74"/>
                <a:gd name="T44" fmla="*/ 29 w 52"/>
                <a:gd name="T45" fmla="*/ 28 h 74"/>
                <a:gd name="T46" fmla="*/ 43 w 52"/>
                <a:gd name="T47" fmla="*/ 33 h 74"/>
                <a:gd name="T48" fmla="*/ 50 w 52"/>
                <a:gd name="T49" fmla="*/ 40 h 74"/>
                <a:gd name="T50" fmla="*/ 52 w 52"/>
                <a:gd name="T51" fmla="*/ 52 h 74"/>
                <a:gd name="T52" fmla="*/ 49 w 52"/>
                <a:gd name="T53" fmla="*/ 63 h 74"/>
                <a:gd name="T54" fmla="*/ 41 w 52"/>
                <a:gd name="T55" fmla="*/ 71 h 74"/>
                <a:gd name="T56" fmla="*/ 27 w 52"/>
                <a:gd name="T57" fmla="*/ 74 h 74"/>
                <a:gd name="T58" fmla="*/ 8 w 52"/>
                <a:gd name="T59" fmla="*/ 67 h 74"/>
                <a:gd name="T60" fmla="*/ 0 w 52"/>
                <a:gd name="T61" fmla="*/ 4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74">
                  <a:moveTo>
                    <a:pt x="0" y="49"/>
                  </a:moveTo>
                  <a:cubicBezTo>
                    <a:pt x="13" y="48"/>
                    <a:pt x="13" y="48"/>
                    <a:pt x="13" y="48"/>
                  </a:cubicBezTo>
                  <a:cubicBezTo>
                    <a:pt x="13" y="52"/>
                    <a:pt x="15" y="56"/>
                    <a:pt x="17" y="58"/>
                  </a:cubicBezTo>
                  <a:cubicBezTo>
                    <a:pt x="20" y="60"/>
                    <a:pt x="23" y="61"/>
                    <a:pt x="27" y="61"/>
                  </a:cubicBezTo>
                  <a:cubicBezTo>
                    <a:pt x="31" y="61"/>
                    <a:pt x="34" y="60"/>
                    <a:pt x="36" y="58"/>
                  </a:cubicBezTo>
                  <a:cubicBezTo>
                    <a:pt x="38" y="57"/>
                    <a:pt x="39" y="54"/>
                    <a:pt x="39" y="52"/>
                  </a:cubicBezTo>
                  <a:cubicBezTo>
                    <a:pt x="39" y="50"/>
                    <a:pt x="39" y="48"/>
                    <a:pt x="38" y="47"/>
                  </a:cubicBezTo>
                  <a:cubicBezTo>
                    <a:pt x="37" y="46"/>
                    <a:pt x="36" y="45"/>
                    <a:pt x="33" y="44"/>
                  </a:cubicBezTo>
                  <a:cubicBezTo>
                    <a:pt x="32" y="44"/>
                    <a:pt x="28" y="43"/>
                    <a:pt x="23" y="41"/>
                  </a:cubicBezTo>
                  <a:cubicBezTo>
                    <a:pt x="16" y="39"/>
                    <a:pt x="11" y="37"/>
                    <a:pt x="8" y="34"/>
                  </a:cubicBezTo>
                  <a:cubicBezTo>
                    <a:pt x="4" y="30"/>
                    <a:pt x="2" y="25"/>
                    <a:pt x="2" y="20"/>
                  </a:cubicBezTo>
                  <a:cubicBezTo>
                    <a:pt x="2" y="16"/>
                    <a:pt x="3" y="13"/>
                    <a:pt x="5" y="9"/>
                  </a:cubicBezTo>
                  <a:cubicBezTo>
                    <a:pt x="7" y="6"/>
                    <a:pt x="10" y="4"/>
                    <a:pt x="13" y="2"/>
                  </a:cubicBezTo>
                  <a:cubicBezTo>
                    <a:pt x="17" y="1"/>
                    <a:pt x="21" y="0"/>
                    <a:pt x="26" y="0"/>
                  </a:cubicBezTo>
                  <a:cubicBezTo>
                    <a:pt x="34" y="0"/>
                    <a:pt x="40" y="2"/>
                    <a:pt x="44" y="6"/>
                  </a:cubicBezTo>
                  <a:cubicBezTo>
                    <a:pt x="48" y="10"/>
                    <a:pt x="50" y="15"/>
                    <a:pt x="51" y="22"/>
                  </a:cubicBezTo>
                  <a:cubicBezTo>
                    <a:pt x="37" y="22"/>
                    <a:pt x="37" y="22"/>
                    <a:pt x="37" y="22"/>
                  </a:cubicBezTo>
                  <a:cubicBezTo>
                    <a:pt x="37" y="18"/>
                    <a:pt x="36" y="16"/>
                    <a:pt x="34" y="14"/>
                  </a:cubicBezTo>
                  <a:cubicBezTo>
                    <a:pt x="32" y="12"/>
                    <a:pt x="29" y="12"/>
                    <a:pt x="26" y="12"/>
                  </a:cubicBezTo>
                  <a:cubicBezTo>
                    <a:pt x="22" y="12"/>
                    <a:pt x="19" y="13"/>
                    <a:pt x="17" y="14"/>
                  </a:cubicBezTo>
                  <a:cubicBezTo>
                    <a:pt x="16" y="15"/>
                    <a:pt x="15" y="17"/>
                    <a:pt x="15" y="19"/>
                  </a:cubicBezTo>
                  <a:cubicBezTo>
                    <a:pt x="15" y="20"/>
                    <a:pt x="16" y="22"/>
                    <a:pt x="17" y="23"/>
                  </a:cubicBezTo>
                  <a:cubicBezTo>
                    <a:pt x="18" y="25"/>
                    <a:pt x="22" y="26"/>
                    <a:pt x="29" y="28"/>
                  </a:cubicBezTo>
                  <a:cubicBezTo>
                    <a:pt x="35" y="29"/>
                    <a:pt x="40" y="31"/>
                    <a:pt x="43" y="33"/>
                  </a:cubicBezTo>
                  <a:cubicBezTo>
                    <a:pt x="46" y="35"/>
                    <a:pt x="48" y="37"/>
                    <a:pt x="50" y="40"/>
                  </a:cubicBezTo>
                  <a:cubicBezTo>
                    <a:pt x="52" y="43"/>
                    <a:pt x="52" y="47"/>
                    <a:pt x="52" y="52"/>
                  </a:cubicBezTo>
                  <a:cubicBezTo>
                    <a:pt x="52" y="56"/>
                    <a:pt x="51" y="60"/>
                    <a:pt x="49" y="63"/>
                  </a:cubicBezTo>
                  <a:cubicBezTo>
                    <a:pt x="47" y="67"/>
                    <a:pt x="44" y="69"/>
                    <a:pt x="41" y="71"/>
                  </a:cubicBezTo>
                  <a:cubicBezTo>
                    <a:pt x="37" y="73"/>
                    <a:pt x="32" y="74"/>
                    <a:pt x="27" y="74"/>
                  </a:cubicBezTo>
                  <a:cubicBezTo>
                    <a:pt x="18" y="74"/>
                    <a:pt x="12" y="72"/>
                    <a:pt x="8" y="67"/>
                  </a:cubicBezTo>
                  <a:cubicBezTo>
                    <a:pt x="3" y="63"/>
                    <a:pt x="1" y="57"/>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8"/>
            <p:cNvSpPr/>
            <p:nvPr/>
          </p:nvSpPr>
          <p:spPr bwMode="auto">
            <a:xfrm>
              <a:off x="2568" y="-151"/>
              <a:ext cx="108" cy="148"/>
            </a:xfrm>
            <a:custGeom>
              <a:avLst/>
              <a:gdLst>
                <a:gd name="T0" fmla="*/ 0 w 108"/>
                <a:gd name="T1" fmla="*/ 148 h 148"/>
                <a:gd name="T2" fmla="*/ 0 w 108"/>
                <a:gd name="T3" fmla="*/ 0 h 148"/>
                <a:gd name="T4" fmla="*/ 27 w 108"/>
                <a:gd name="T5" fmla="*/ 0 h 148"/>
                <a:gd name="T6" fmla="*/ 27 w 108"/>
                <a:gd name="T7" fmla="*/ 59 h 148"/>
                <a:gd name="T8" fmla="*/ 81 w 108"/>
                <a:gd name="T9" fmla="*/ 59 h 148"/>
                <a:gd name="T10" fmla="*/ 81 w 108"/>
                <a:gd name="T11" fmla="*/ 0 h 148"/>
                <a:gd name="T12" fmla="*/ 108 w 108"/>
                <a:gd name="T13" fmla="*/ 0 h 148"/>
                <a:gd name="T14" fmla="*/ 108 w 108"/>
                <a:gd name="T15" fmla="*/ 148 h 148"/>
                <a:gd name="T16" fmla="*/ 81 w 108"/>
                <a:gd name="T17" fmla="*/ 148 h 148"/>
                <a:gd name="T18" fmla="*/ 81 w 108"/>
                <a:gd name="T19" fmla="*/ 84 h 148"/>
                <a:gd name="T20" fmla="*/ 27 w 108"/>
                <a:gd name="T21" fmla="*/ 84 h 148"/>
                <a:gd name="T22" fmla="*/ 27 w 108"/>
                <a:gd name="T23" fmla="*/ 148 h 148"/>
                <a:gd name="T24" fmla="*/ 0 w 108"/>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8">
                  <a:moveTo>
                    <a:pt x="0" y="148"/>
                  </a:moveTo>
                  <a:lnTo>
                    <a:pt x="0" y="0"/>
                  </a:lnTo>
                  <a:lnTo>
                    <a:pt x="27" y="0"/>
                  </a:lnTo>
                  <a:lnTo>
                    <a:pt x="27" y="59"/>
                  </a:lnTo>
                  <a:lnTo>
                    <a:pt x="81" y="59"/>
                  </a:lnTo>
                  <a:lnTo>
                    <a:pt x="81" y="0"/>
                  </a:lnTo>
                  <a:lnTo>
                    <a:pt x="108" y="0"/>
                  </a:lnTo>
                  <a:lnTo>
                    <a:pt x="108" y="148"/>
                  </a:lnTo>
                  <a:lnTo>
                    <a:pt x="81" y="148"/>
                  </a:lnTo>
                  <a:lnTo>
                    <a:pt x="81" y="84"/>
                  </a:lnTo>
                  <a:lnTo>
                    <a:pt x="27" y="84"/>
                  </a:lnTo>
                  <a:lnTo>
                    <a:pt x="27"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9"/>
            <p:cNvSpPr>
              <a:spLocks noEditPoints="1"/>
            </p:cNvSpPr>
            <p:nvPr/>
          </p:nvSpPr>
          <p:spPr bwMode="auto">
            <a:xfrm>
              <a:off x="2691" y="-151"/>
              <a:ext cx="133" cy="148"/>
            </a:xfrm>
            <a:custGeom>
              <a:avLst/>
              <a:gdLst>
                <a:gd name="T0" fmla="*/ 85 w 133"/>
                <a:gd name="T1" fmla="*/ 90 h 148"/>
                <a:gd name="T2" fmla="*/ 64 w 133"/>
                <a:gd name="T3" fmla="*/ 34 h 148"/>
                <a:gd name="T4" fmla="*/ 48 w 133"/>
                <a:gd name="T5" fmla="*/ 90 h 148"/>
                <a:gd name="T6" fmla="*/ 85 w 133"/>
                <a:gd name="T7" fmla="*/ 90 h 148"/>
                <a:gd name="T8" fmla="*/ 133 w 133"/>
                <a:gd name="T9" fmla="*/ 148 h 148"/>
                <a:gd name="T10" fmla="*/ 104 w 133"/>
                <a:gd name="T11" fmla="*/ 148 h 148"/>
                <a:gd name="T12" fmla="*/ 93 w 133"/>
                <a:gd name="T13" fmla="*/ 115 h 148"/>
                <a:gd name="T14" fmla="*/ 39 w 133"/>
                <a:gd name="T15" fmla="*/ 115 h 148"/>
                <a:gd name="T16" fmla="*/ 29 w 133"/>
                <a:gd name="T17" fmla="*/ 148 h 148"/>
                <a:gd name="T18" fmla="*/ 0 w 133"/>
                <a:gd name="T19" fmla="*/ 148 h 148"/>
                <a:gd name="T20" fmla="*/ 50 w 133"/>
                <a:gd name="T21" fmla="*/ 0 h 148"/>
                <a:gd name="T22" fmla="*/ 81 w 133"/>
                <a:gd name="T23" fmla="*/ 0 h 148"/>
                <a:gd name="T24" fmla="*/ 133 w 133"/>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48">
                  <a:moveTo>
                    <a:pt x="85" y="90"/>
                  </a:moveTo>
                  <a:lnTo>
                    <a:pt x="64" y="34"/>
                  </a:lnTo>
                  <a:lnTo>
                    <a:pt x="48" y="90"/>
                  </a:lnTo>
                  <a:lnTo>
                    <a:pt x="85" y="90"/>
                  </a:lnTo>
                  <a:close/>
                  <a:moveTo>
                    <a:pt x="133" y="148"/>
                  </a:moveTo>
                  <a:lnTo>
                    <a:pt x="104" y="148"/>
                  </a:lnTo>
                  <a:lnTo>
                    <a:pt x="93" y="115"/>
                  </a:lnTo>
                  <a:lnTo>
                    <a:pt x="39" y="115"/>
                  </a:lnTo>
                  <a:lnTo>
                    <a:pt x="29" y="148"/>
                  </a:lnTo>
                  <a:lnTo>
                    <a:pt x="0" y="148"/>
                  </a:lnTo>
                  <a:lnTo>
                    <a:pt x="50" y="0"/>
                  </a:lnTo>
                  <a:lnTo>
                    <a:pt x="81" y="0"/>
                  </a:lnTo>
                  <a:lnTo>
                    <a:pt x="133"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0"/>
            <p:cNvSpPr/>
            <p:nvPr/>
          </p:nvSpPr>
          <p:spPr bwMode="auto">
            <a:xfrm>
              <a:off x="2838" y="-151"/>
              <a:ext cx="108" cy="148"/>
            </a:xfrm>
            <a:custGeom>
              <a:avLst/>
              <a:gdLst>
                <a:gd name="T0" fmla="*/ 0 w 108"/>
                <a:gd name="T1" fmla="*/ 148 h 148"/>
                <a:gd name="T2" fmla="*/ 0 w 108"/>
                <a:gd name="T3" fmla="*/ 0 h 148"/>
                <a:gd name="T4" fmla="*/ 27 w 108"/>
                <a:gd name="T5" fmla="*/ 0 h 148"/>
                <a:gd name="T6" fmla="*/ 84 w 108"/>
                <a:gd name="T7" fmla="*/ 100 h 148"/>
                <a:gd name="T8" fmla="*/ 84 w 108"/>
                <a:gd name="T9" fmla="*/ 0 h 148"/>
                <a:gd name="T10" fmla="*/ 108 w 108"/>
                <a:gd name="T11" fmla="*/ 0 h 148"/>
                <a:gd name="T12" fmla="*/ 108 w 108"/>
                <a:gd name="T13" fmla="*/ 148 h 148"/>
                <a:gd name="T14" fmla="*/ 81 w 108"/>
                <a:gd name="T15" fmla="*/ 148 h 148"/>
                <a:gd name="T16" fmla="*/ 25 w 108"/>
                <a:gd name="T17" fmla="*/ 50 h 148"/>
                <a:gd name="T18" fmla="*/ 25 w 108"/>
                <a:gd name="T19" fmla="*/ 148 h 148"/>
                <a:gd name="T20" fmla="*/ 0 w 108"/>
                <a:gd name="T2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48">
                  <a:moveTo>
                    <a:pt x="0" y="148"/>
                  </a:moveTo>
                  <a:lnTo>
                    <a:pt x="0" y="0"/>
                  </a:lnTo>
                  <a:lnTo>
                    <a:pt x="27" y="0"/>
                  </a:lnTo>
                  <a:lnTo>
                    <a:pt x="84" y="100"/>
                  </a:lnTo>
                  <a:lnTo>
                    <a:pt x="84" y="0"/>
                  </a:lnTo>
                  <a:lnTo>
                    <a:pt x="108" y="0"/>
                  </a:lnTo>
                  <a:lnTo>
                    <a:pt x="108" y="148"/>
                  </a:lnTo>
                  <a:lnTo>
                    <a:pt x="81" y="148"/>
                  </a:lnTo>
                  <a:lnTo>
                    <a:pt x="25" y="50"/>
                  </a:lnTo>
                  <a:lnTo>
                    <a:pt x="25"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1"/>
            <p:cNvSpPr/>
            <p:nvPr/>
          </p:nvSpPr>
          <p:spPr bwMode="auto">
            <a:xfrm>
              <a:off x="3025" y="-151"/>
              <a:ext cx="108" cy="148"/>
            </a:xfrm>
            <a:custGeom>
              <a:avLst/>
              <a:gdLst>
                <a:gd name="T0" fmla="*/ 0 w 108"/>
                <a:gd name="T1" fmla="*/ 148 h 148"/>
                <a:gd name="T2" fmla="*/ 0 w 108"/>
                <a:gd name="T3" fmla="*/ 0 h 148"/>
                <a:gd name="T4" fmla="*/ 27 w 108"/>
                <a:gd name="T5" fmla="*/ 0 h 148"/>
                <a:gd name="T6" fmla="*/ 27 w 108"/>
                <a:gd name="T7" fmla="*/ 59 h 148"/>
                <a:gd name="T8" fmla="*/ 81 w 108"/>
                <a:gd name="T9" fmla="*/ 59 h 148"/>
                <a:gd name="T10" fmla="*/ 81 w 108"/>
                <a:gd name="T11" fmla="*/ 0 h 148"/>
                <a:gd name="T12" fmla="*/ 108 w 108"/>
                <a:gd name="T13" fmla="*/ 0 h 148"/>
                <a:gd name="T14" fmla="*/ 108 w 108"/>
                <a:gd name="T15" fmla="*/ 148 h 148"/>
                <a:gd name="T16" fmla="*/ 81 w 108"/>
                <a:gd name="T17" fmla="*/ 148 h 148"/>
                <a:gd name="T18" fmla="*/ 81 w 108"/>
                <a:gd name="T19" fmla="*/ 84 h 148"/>
                <a:gd name="T20" fmla="*/ 27 w 108"/>
                <a:gd name="T21" fmla="*/ 84 h 148"/>
                <a:gd name="T22" fmla="*/ 27 w 108"/>
                <a:gd name="T23" fmla="*/ 148 h 148"/>
                <a:gd name="T24" fmla="*/ 0 w 108"/>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8">
                  <a:moveTo>
                    <a:pt x="0" y="148"/>
                  </a:moveTo>
                  <a:lnTo>
                    <a:pt x="0" y="0"/>
                  </a:lnTo>
                  <a:lnTo>
                    <a:pt x="27" y="0"/>
                  </a:lnTo>
                  <a:lnTo>
                    <a:pt x="27" y="59"/>
                  </a:lnTo>
                  <a:lnTo>
                    <a:pt x="81" y="59"/>
                  </a:lnTo>
                  <a:lnTo>
                    <a:pt x="81" y="0"/>
                  </a:lnTo>
                  <a:lnTo>
                    <a:pt x="108" y="0"/>
                  </a:lnTo>
                  <a:lnTo>
                    <a:pt x="108" y="148"/>
                  </a:lnTo>
                  <a:lnTo>
                    <a:pt x="81" y="148"/>
                  </a:lnTo>
                  <a:lnTo>
                    <a:pt x="81" y="84"/>
                  </a:lnTo>
                  <a:lnTo>
                    <a:pt x="27" y="84"/>
                  </a:lnTo>
                  <a:lnTo>
                    <a:pt x="27"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2"/>
            <p:cNvSpPr>
              <a:spLocks noEditPoints="1"/>
            </p:cNvSpPr>
            <p:nvPr/>
          </p:nvSpPr>
          <p:spPr bwMode="auto">
            <a:xfrm>
              <a:off x="3156" y="-153"/>
              <a:ext cx="129" cy="154"/>
            </a:xfrm>
            <a:custGeom>
              <a:avLst/>
              <a:gdLst>
                <a:gd name="T0" fmla="*/ 13 w 62"/>
                <a:gd name="T1" fmla="*/ 37 h 74"/>
                <a:gd name="T2" fmla="*/ 18 w 62"/>
                <a:gd name="T3" fmla="*/ 55 h 74"/>
                <a:gd name="T4" fmla="*/ 31 w 62"/>
                <a:gd name="T5" fmla="*/ 61 h 74"/>
                <a:gd name="T6" fmla="*/ 44 w 62"/>
                <a:gd name="T7" fmla="*/ 55 h 74"/>
                <a:gd name="T8" fmla="*/ 49 w 62"/>
                <a:gd name="T9" fmla="*/ 36 h 74"/>
                <a:gd name="T10" fmla="*/ 44 w 62"/>
                <a:gd name="T11" fmla="*/ 18 h 74"/>
                <a:gd name="T12" fmla="*/ 31 w 62"/>
                <a:gd name="T13" fmla="*/ 12 h 74"/>
                <a:gd name="T14" fmla="*/ 18 w 62"/>
                <a:gd name="T15" fmla="*/ 18 h 74"/>
                <a:gd name="T16" fmla="*/ 13 w 62"/>
                <a:gd name="T17" fmla="*/ 37 h 74"/>
                <a:gd name="T18" fmla="*/ 0 w 62"/>
                <a:gd name="T19" fmla="*/ 37 h 74"/>
                <a:gd name="T20" fmla="*/ 3 w 62"/>
                <a:gd name="T21" fmla="*/ 19 h 74"/>
                <a:gd name="T22" fmla="*/ 9 w 62"/>
                <a:gd name="T23" fmla="*/ 9 h 74"/>
                <a:gd name="T24" fmla="*/ 17 w 62"/>
                <a:gd name="T25" fmla="*/ 2 h 74"/>
                <a:gd name="T26" fmla="*/ 31 w 62"/>
                <a:gd name="T27" fmla="*/ 0 h 74"/>
                <a:gd name="T28" fmla="*/ 53 w 62"/>
                <a:gd name="T29" fmla="*/ 9 h 74"/>
                <a:gd name="T30" fmla="*/ 62 w 62"/>
                <a:gd name="T31" fmla="*/ 37 h 74"/>
                <a:gd name="T32" fmla="*/ 53 w 62"/>
                <a:gd name="T33" fmla="*/ 64 h 74"/>
                <a:gd name="T34" fmla="*/ 31 w 62"/>
                <a:gd name="T35" fmla="*/ 74 h 74"/>
                <a:gd name="T36" fmla="*/ 8 w 62"/>
                <a:gd name="T37" fmla="*/ 64 h 74"/>
                <a:gd name="T38" fmla="*/ 0 w 62"/>
                <a:gd name="T39"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74">
                  <a:moveTo>
                    <a:pt x="13" y="37"/>
                  </a:moveTo>
                  <a:cubicBezTo>
                    <a:pt x="13" y="45"/>
                    <a:pt x="15" y="51"/>
                    <a:pt x="18" y="55"/>
                  </a:cubicBezTo>
                  <a:cubicBezTo>
                    <a:pt x="21" y="59"/>
                    <a:pt x="26" y="61"/>
                    <a:pt x="31" y="61"/>
                  </a:cubicBezTo>
                  <a:cubicBezTo>
                    <a:pt x="36" y="61"/>
                    <a:pt x="40" y="59"/>
                    <a:pt x="44" y="55"/>
                  </a:cubicBezTo>
                  <a:cubicBezTo>
                    <a:pt x="47" y="51"/>
                    <a:pt x="49" y="45"/>
                    <a:pt x="49" y="36"/>
                  </a:cubicBezTo>
                  <a:cubicBezTo>
                    <a:pt x="49" y="28"/>
                    <a:pt x="47" y="22"/>
                    <a:pt x="44" y="18"/>
                  </a:cubicBezTo>
                  <a:cubicBezTo>
                    <a:pt x="41" y="14"/>
                    <a:pt x="36" y="12"/>
                    <a:pt x="31" y="12"/>
                  </a:cubicBezTo>
                  <a:cubicBezTo>
                    <a:pt x="26" y="12"/>
                    <a:pt x="21" y="14"/>
                    <a:pt x="18" y="18"/>
                  </a:cubicBezTo>
                  <a:cubicBezTo>
                    <a:pt x="15" y="22"/>
                    <a:pt x="13" y="28"/>
                    <a:pt x="13" y="37"/>
                  </a:cubicBezTo>
                  <a:close/>
                  <a:moveTo>
                    <a:pt x="0" y="37"/>
                  </a:moveTo>
                  <a:cubicBezTo>
                    <a:pt x="0" y="30"/>
                    <a:pt x="1" y="24"/>
                    <a:pt x="3" y="19"/>
                  </a:cubicBezTo>
                  <a:cubicBezTo>
                    <a:pt x="4" y="15"/>
                    <a:pt x="6" y="12"/>
                    <a:pt x="9" y="9"/>
                  </a:cubicBezTo>
                  <a:cubicBezTo>
                    <a:pt x="11" y="6"/>
                    <a:pt x="14" y="4"/>
                    <a:pt x="17" y="2"/>
                  </a:cubicBezTo>
                  <a:cubicBezTo>
                    <a:pt x="21" y="1"/>
                    <a:pt x="25" y="0"/>
                    <a:pt x="31" y="0"/>
                  </a:cubicBezTo>
                  <a:cubicBezTo>
                    <a:pt x="40" y="0"/>
                    <a:pt x="48" y="3"/>
                    <a:pt x="53" y="9"/>
                  </a:cubicBezTo>
                  <a:cubicBezTo>
                    <a:pt x="59" y="16"/>
                    <a:pt x="62" y="25"/>
                    <a:pt x="62" y="37"/>
                  </a:cubicBezTo>
                  <a:cubicBezTo>
                    <a:pt x="62" y="48"/>
                    <a:pt x="59" y="57"/>
                    <a:pt x="53" y="64"/>
                  </a:cubicBezTo>
                  <a:cubicBezTo>
                    <a:pt x="48" y="70"/>
                    <a:pt x="40" y="74"/>
                    <a:pt x="31" y="74"/>
                  </a:cubicBezTo>
                  <a:cubicBezTo>
                    <a:pt x="21" y="74"/>
                    <a:pt x="14" y="71"/>
                    <a:pt x="8" y="64"/>
                  </a:cubicBezTo>
                  <a:cubicBezTo>
                    <a:pt x="2" y="57"/>
                    <a:pt x="0" y="49"/>
                    <a:pt x="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3"/>
            <p:cNvSpPr/>
            <p:nvPr/>
          </p:nvSpPr>
          <p:spPr bwMode="auto">
            <a:xfrm>
              <a:off x="3300" y="-153"/>
              <a:ext cx="108" cy="154"/>
            </a:xfrm>
            <a:custGeom>
              <a:avLst/>
              <a:gdLst>
                <a:gd name="T0" fmla="*/ 0 w 52"/>
                <a:gd name="T1" fmla="*/ 49 h 74"/>
                <a:gd name="T2" fmla="*/ 12 w 52"/>
                <a:gd name="T3" fmla="*/ 48 h 74"/>
                <a:gd name="T4" fmla="*/ 17 w 52"/>
                <a:gd name="T5" fmla="*/ 58 h 74"/>
                <a:gd name="T6" fmla="*/ 27 w 52"/>
                <a:gd name="T7" fmla="*/ 61 h 74"/>
                <a:gd name="T8" fmla="*/ 36 w 52"/>
                <a:gd name="T9" fmla="*/ 58 h 74"/>
                <a:gd name="T10" fmla="*/ 39 w 52"/>
                <a:gd name="T11" fmla="*/ 52 h 74"/>
                <a:gd name="T12" fmla="*/ 38 w 52"/>
                <a:gd name="T13" fmla="*/ 47 h 74"/>
                <a:gd name="T14" fmla="*/ 33 w 52"/>
                <a:gd name="T15" fmla="*/ 44 h 74"/>
                <a:gd name="T16" fmla="*/ 23 w 52"/>
                <a:gd name="T17" fmla="*/ 41 h 74"/>
                <a:gd name="T18" fmla="*/ 8 w 52"/>
                <a:gd name="T19" fmla="*/ 34 h 74"/>
                <a:gd name="T20" fmla="*/ 2 w 52"/>
                <a:gd name="T21" fmla="*/ 20 h 74"/>
                <a:gd name="T22" fmla="*/ 5 w 52"/>
                <a:gd name="T23" fmla="*/ 9 h 74"/>
                <a:gd name="T24" fmla="*/ 13 w 52"/>
                <a:gd name="T25" fmla="*/ 2 h 74"/>
                <a:gd name="T26" fmla="*/ 26 w 52"/>
                <a:gd name="T27" fmla="*/ 0 h 74"/>
                <a:gd name="T28" fmla="*/ 44 w 52"/>
                <a:gd name="T29" fmla="*/ 6 h 74"/>
                <a:gd name="T30" fmla="*/ 50 w 52"/>
                <a:gd name="T31" fmla="*/ 22 h 74"/>
                <a:gd name="T32" fmla="*/ 37 w 52"/>
                <a:gd name="T33" fmla="*/ 22 h 74"/>
                <a:gd name="T34" fmla="*/ 34 w 52"/>
                <a:gd name="T35" fmla="*/ 14 h 74"/>
                <a:gd name="T36" fmla="*/ 26 w 52"/>
                <a:gd name="T37" fmla="*/ 12 h 74"/>
                <a:gd name="T38" fmla="*/ 17 w 52"/>
                <a:gd name="T39" fmla="*/ 14 h 74"/>
                <a:gd name="T40" fmla="*/ 15 w 52"/>
                <a:gd name="T41" fmla="*/ 19 h 74"/>
                <a:gd name="T42" fmla="*/ 17 w 52"/>
                <a:gd name="T43" fmla="*/ 23 h 74"/>
                <a:gd name="T44" fmla="*/ 29 w 52"/>
                <a:gd name="T45" fmla="*/ 28 h 74"/>
                <a:gd name="T46" fmla="*/ 43 w 52"/>
                <a:gd name="T47" fmla="*/ 33 h 74"/>
                <a:gd name="T48" fmla="*/ 50 w 52"/>
                <a:gd name="T49" fmla="*/ 40 h 74"/>
                <a:gd name="T50" fmla="*/ 52 w 52"/>
                <a:gd name="T51" fmla="*/ 52 h 74"/>
                <a:gd name="T52" fmla="*/ 49 w 52"/>
                <a:gd name="T53" fmla="*/ 63 h 74"/>
                <a:gd name="T54" fmla="*/ 40 w 52"/>
                <a:gd name="T55" fmla="*/ 71 h 74"/>
                <a:gd name="T56" fmla="*/ 26 w 52"/>
                <a:gd name="T57" fmla="*/ 74 h 74"/>
                <a:gd name="T58" fmla="*/ 8 w 52"/>
                <a:gd name="T59" fmla="*/ 67 h 74"/>
                <a:gd name="T60" fmla="*/ 0 w 52"/>
                <a:gd name="T61" fmla="*/ 4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74">
                  <a:moveTo>
                    <a:pt x="0" y="49"/>
                  </a:moveTo>
                  <a:cubicBezTo>
                    <a:pt x="12" y="48"/>
                    <a:pt x="12" y="48"/>
                    <a:pt x="12" y="48"/>
                  </a:cubicBezTo>
                  <a:cubicBezTo>
                    <a:pt x="13" y="52"/>
                    <a:pt x="15" y="56"/>
                    <a:pt x="17" y="58"/>
                  </a:cubicBezTo>
                  <a:cubicBezTo>
                    <a:pt x="19" y="60"/>
                    <a:pt x="23" y="61"/>
                    <a:pt x="27" y="61"/>
                  </a:cubicBezTo>
                  <a:cubicBezTo>
                    <a:pt x="31" y="61"/>
                    <a:pt x="34" y="60"/>
                    <a:pt x="36" y="58"/>
                  </a:cubicBezTo>
                  <a:cubicBezTo>
                    <a:pt x="38" y="57"/>
                    <a:pt x="39" y="54"/>
                    <a:pt x="39" y="52"/>
                  </a:cubicBezTo>
                  <a:cubicBezTo>
                    <a:pt x="39" y="50"/>
                    <a:pt x="39" y="48"/>
                    <a:pt x="38" y="47"/>
                  </a:cubicBezTo>
                  <a:cubicBezTo>
                    <a:pt x="37" y="46"/>
                    <a:pt x="35" y="45"/>
                    <a:pt x="33" y="44"/>
                  </a:cubicBezTo>
                  <a:cubicBezTo>
                    <a:pt x="32" y="44"/>
                    <a:pt x="28" y="43"/>
                    <a:pt x="23" y="41"/>
                  </a:cubicBezTo>
                  <a:cubicBezTo>
                    <a:pt x="16" y="39"/>
                    <a:pt x="11" y="37"/>
                    <a:pt x="8" y="34"/>
                  </a:cubicBezTo>
                  <a:cubicBezTo>
                    <a:pt x="4" y="30"/>
                    <a:pt x="2" y="25"/>
                    <a:pt x="2" y="20"/>
                  </a:cubicBezTo>
                  <a:cubicBezTo>
                    <a:pt x="2" y="16"/>
                    <a:pt x="3" y="13"/>
                    <a:pt x="5" y="9"/>
                  </a:cubicBezTo>
                  <a:cubicBezTo>
                    <a:pt x="7" y="6"/>
                    <a:pt x="10" y="4"/>
                    <a:pt x="13" y="2"/>
                  </a:cubicBezTo>
                  <a:cubicBezTo>
                    <a:pt x="16" y="1"/>
                    <a:pt x="21" y="0"/>
                    <a:pt x="26" y="0"/>
                  </a:cubicBezTo>
                  <a:cubicBezTo>
                    <a:pt x="34" y="0"/>
                    <a:pt x="40" y="2"/>
                    <a:pt x="44" y="6"/>
                  </a:cubicBezTo>
                  <a:cubicBezTo>
                    <a:pt x="48" y="10"/>
                    <a:pt x="50" y="15"/>
                    <a:pt x="50" y="22"/>
                  </a:cubicBezTo>
                  <a:cubicBezTo>
                    <a:pt x="37" y="22"/>
                    <a:pt x="37" y="22"/>
                    <a:pt x="37" y="22"/>
                  </a:cubicBezTo>
                  <a:cubicBezTo>
                    <a:pt x="37" y="18"/>
                    <a:pt x="36" y="16"/>
                    <a:pt x="34" y="14"/>
                  </a:cubicBezTo>
                  <a:cubicBezTo>
                    <a:pt x="32" y="12"/>
                    <a:pt x="29" y="12"/>
                    <a:pt x="26" y="12"/>
                  </a:cubicBezTo>
                  <a:cubicBezTo>
                    <a:pt x="22" y="12"/>
                    <a:pt x="19" y="13"/>
                    <a:pt x="17" y="14"/>
                  </a:cubicBezTo>
                  <a:cubicBezTo>
                    <a:pt x="15" y="15"/>
                    <a:pt x="15" y="17"/>
                    <a:pt x="15" y="19"/>
                  </a:cubicBezTo>
                  <a:cubicBezTo>
                    <a:pt x="15" y="20"/>
                    <a:pt x="15" y="22"/>
                    <a:pt x="17" y="23"/>
                  </a:cubicBezTo>
                  <a:cubicBezTo>
                    <a:pt x="18" y="25"/>
                    <a:pt x="22" y="26"/>
                    <a:pt x="29" y="28"/>
                  </a:cubicBezTo>
                  <a:cubicBezTo>
                    <a:pt x="35" y="29"/>
                    <a:pt x="39" y="31"/>
                    <a:pt x="43" y="33"/>
                  </a:cubicBezTo>
                  <a:cubicBezTo>
                    <a:pt x="46" y="35"/>
                    <a:pt x="48" y="37"/>
                    <a:pt x="50" y="40"/>
                  </a:cubicBezTo>
                  <a:cubicBezTo>
                    <a:pt x="51" y="43"/>
                    <a:pt x="52" y="47"/>
                    <a:pt x="52" y="52"/>
                  </a:cubicBezTo>
                  <a:cubicBezTo>
                    <a:pt x="52" y="56"/>
                    <a:pt x="51" y="60"/>
                    <a:pt x="49" y="63"/>
                  </a:cubicBezTo>
                  <a:cubicBezTo>
                    <a:pt x="47" y="67"/>
                    <a:pt x="44" y="69"/>
                    <a:pt x="40" y="71"/>
                  </a:cubicBezTo>
                  <a:cubicBezTo>
                    <a:pt x="37" y="73"/>
                    <a:pt x="32" y="74"/>
                    <a:pt x="26" y="74"/>
                  </a:cubicBezTo>
                  <a:cubicBezTo>
                    <a:pt x="18" y="74"/>
                    <a:pt x="12" y="72"/>
                    <a:pt x="8" y="67"/>
                  </a:cubicBezTo>
                  <a:cubicBezTo>
                    <a:pt x="3" y="63"/>
                    <a:pt x="1" y="57"/>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4"/>
            <p:cNvSpPr>
              <a:spLocks noEditPoints="1"/>
            </p:cNvSpPr>
            <p:nvPr/>
          </p:nvSpPr>
          <p:spPr bwMode="auto">
            <a:xfrm>
              <a:off x="3430" y="-151"/>
              <a:ext cx="104" cy="148"/>
            </a:xfrm>
            <a:custGeom>
              <a:avLst/>
              <a:gdLst>
                <a:gd name="T0" fmla="*/ 13 w 50"/>
                <a:gd name="T1" fmla="*/ 12 h 71"/>
                <a:gd name="T2" fmla="*/ 13 w 50"/>
                <a:gd name="T3" fmla="*/ 32 h 71"/>
                <a:gd name="T4" fmla="*/ 20 w 50"/>
                <a:gd name="T5" fmla="*/ 32 h 71"/>
                <a:gd name="T6" fmla="*/ 31 w 50"/>
                <a:gd name="T7" fmla="*/ 31 h 71"/>
                <a:gd name="T8" fmla="*/ 35 w 50"/>
                <a:gd name="T9" fmla="*/ 28 h 71"/>
                <a:gd name="T10" fmla="*/ 36 w 50"/>
                <a:gd name="T11" fmla="*/ 22 h 71"/>
                <a:gd name="T12" fmla="*/ 34 w 50"/>
                <a:gd name="T13" fmla="*/ 16 h 71"/>
                <a:gd name="T14" fmla="*/ 29 w 50"/>
                <a:gd name="T15" fmla="*/ 12 h 71"/>
                <a:gd name="T16" fmla="*/ 20 w 50"/>
                <a:gd name="T17" fmla="*/ 12 h 71"/>
                <a:gd name="T18" fmla="*/ 13 w 50"/>
                <a:gd name="T19" fmla="*/ 12 h 71"/>
                <a:gd name="T20" fmla="*/ 0 w 50"/>
                <a:gd name="T21" fmla="*/ 71 h 71"/>
                <a:gd name="T22" fmla="*/ 0 w 50"/>
                <a:gd name="T23" fmla="*/ 0 h 71"/>
                <a:gd name="T24" fmla="*/ 21 w 50"/>
                <a:gd name="T25" fmla="*/ 0 h 71"/>
                <a:gd name="T26" fmla="*/ 37 w 50"/>
                <a:gd name="T27" fmla="*/ 1 h 71"/>
                <a:gd name="T28" fmla="*/ 46 w 50"/>
                <a:gd name="T29" fmla="*/ 8 h 71"/>
                <a:gd name="T30" fmla="*/ 50 w 50"/>
                <a:gd name="T31" fmla="*/ 22 h 71"/>
                <a:gd name="T32" fmla="*/ 48 w 50"/>
                <a:gd name="T33" fmla="*/ 33 h 71"/>
                <a:gd name="T34" fmla="*/ 42 w 50"/>
                <a:gd name="T35" fmla="*/ 40 h 71"/>
                <a:gd name="T36" fmla="*/ 35 w 50"/>
                <a:gd name="T37" fmla="*/ 43 h 71"/>
                <a:gd name="T38" fmla="*/ 22 w 50"/>
                <a:gd name="T39" fmla="*/ 44 h 71"/>
                <a:gd name="T40" fmla="*/ 13 w 50"/>
                <a:gd name="T41" fmla="*/ 44 h 71"/>
                <a:gd name="T42" fmla="*/ 13 w 50"/>
                <a:gd name="T43" fmla="*/ 71 h 71"/>
                <a:gd name="T44" fmla="*/ 0 w 50"/>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71">
                  <a:moveTo>
                    <a:pt x="13" y="12"/>
                  </a:moveTo>
                  <a:cubicBezTo>
                    <a:pt x="13" y="32"/>
                    <a:pt x="13" y="32"/>
                    <a:pt x="13" y="32"/>
                  </a:cubicBezTo>
                  <a:cubicBezTo>
                    <a:pt x="20" y="32"/>
                    <a:pt x="20" y="32"/>
                    <a:pt x="20" y="32"/>
                  </a:cubicBezTo>
                  <a:cubicBezTo>
                    <a:pt x="26" y="32"/>
                    <a:pt x="29" y="32"/>
                    <a:pt x="31" y="31"/>
                  </a:cubicBezTo>
                  <a:cubicBezTo>
                    <a:pt x="32" y="30"/>
                    <a:pt x="34" y="29"/>
                    <a:pt x="35" y="28"/>
                  </a:cubicBezTo>
                  <a:cubicBezTo>
                    <a:pt x="36" y="26"/>
                    <a:pt x="36" y="24"/>
                    <a:pt x="36" y="22"/>
                  </a:cubicBezTo>
                  <a:cubicBezTo>
                    <a:pt x="36" y="19"/>
                    <a:pt x="36" y="17"/>
                    <a:pt x="34" y="16"/>
                  </a:cubicBezTo>
                  <a:cubicBezTo>
                    <a:pt x="33" y="14"/>
                    <a:pt x="31" y="13"/>
                    <a:pt x="29" y="12"/>
                  </a:cubicBezTo>
                  <a:cubicBezTo>
                    <a:pt x="27" y="12"/>
                    <a:pt x="24" y="12"/>
                    <a:pt x="20" y="12"/>
                  </a:cubicBezTo>
                  <a:lnTo>
                    <a:pt x="13" y="12"/>
                  </a:lnTo>
                  <a:close/>
                  <a:moveTo>
                    <a:pt x="0" y="71"/>
                  </a:moveTo>
                  <a:cubicBezTo>
                    <a:pt x="0" y="0"/>
                    <a:pt x="0" y="0"/>
                    <a:pt x="0" y="0"/>
                  </a:cubicBezTo>
                  <a:cubicBezTo>
                    <a:pt x="21" y="0"/>
                    <a:pt x="21" y="0"/>
                    <a:pt x="21" y="0"/>
                  </a:cubicBezTo>
                  <a:cubicBezTo>
                    <a:pt x="29" y="0"/>
                    <a:pt x="34" y="0"/>
                    <a:pt x="37" y="1"/>
                  </a:cubicBezTo>
                  <a:cubicBezTo>
                    <a:pt x="40" y="2"/>
                    <a:pt x="43" y="4"/>
                    <a:pt x="46" y="8"/>
                  </a:cubicBezTo>
                  <a:cubicBezTo>
                    <a:pt x="48" y="11"/>
                    <a:pt x="50" y="16"/>
                    <a:pt x="50" y="22"/>
                  </a:cubicBezTo>
                  <a:cubicBezTo>
                    <a:pt x="50" y="26"/>
                    <a:pt x="49" y="30"/>
                    <a:pt x="48" y="33"/>
                  </a:cubicBezTo>
                  <a:cubicBezTo>
                    <a:pt x="46" y="36"/>
                    <a:pt x="44" y="38"/>
                    <a:pt x="42" y="40"/>
                  </a:cubicBezTo>
                  <a:cubicBezTo>
                    <a:pt x="40" y="42"/>
                    <a:pt x="38" y="43"/>
                    <a:pt x="35" y="43"/>
                  </a:cubicBezTo>
                  <a:cubicBezTo>
                    <a:pt x="32" y="44"/>
                    <a:pt x="28" y="44"/>
                    <a:pt x="22" y="44"/>
                  </a:cubicBezTo>
                  <a:cubicBezTo>
                    <a:pt x="13" y="44"/>
                    <a:pt x="13" y="44"/>
                    <a:pt x="13" y="44"/>
                  </a:cubicBezTo>
                  <a:cubicBezTo>
                    <a:pt x="13" y="71"/>
                    <a:pt x="13" y="71"/>
                    <a:pt x="13" y="71"/>
                  </a:cubicBezTo>
                  <a:lnTo>
                    <a:pt x="0"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Rectangle 45"/>
            <p:cNvSpPr>
              <a:spLocks noChangeArrowheads="1"/>
            </p:cNvSpPr>
            <p:nvPr/>
          </p:nvSpPr>
          <p:spPr bwMode="auto">
            <a:xfrm>
              <a:off x="3555" y="-151"/>
              <a:ext cx="27"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 name="Freeform 46"/>
            <p:cNvSpPr/>
            <p:nvPr/>
          </p:nvSpPr>
          <p:spPr bwMode="auto">
            <a:xfrm>
              <a:off x="3599" y="-151"/>
              <a:ext cx="106" cy="148"/>
            </a:xfrm>
            <a:custGeom>
              <a:avLst/>
              <a:gdLst>
                <a:gd name="T0" fmla="*/ 39 w 106"/>
                <a:gd name="T1" fmla="*/ 148 h 148"/>
                <a:gd name="T2" fmla="*/ 39 w 106"/>
                <a:gd name="T3" fmla="*/ 25 h 148"/>
                <a:gd name="T4" fmla="*/ 0 w 106"/>
                <a:gd name="T5" fmla="*/ 25 h 148"/>
                <a:gd name="T6" fmla="*/ 0 w 106"/>
                <a:gd name="T7" fmla="*/ 0 h 148"/>
                <a:gd name="T8" fmla="*/ 106 w 106"/>
                <a:gd name="T9" fmla="*/ 0 h 148"/>
                <a:gd name="T10" fmla="*/ 106 w 106"/>
                <a:gd name="T11" fmla="*/ 25 h 148"/>
                <a:gd name="T12" fmla="*/ 66 w 106"/>
                <a:gd name="T13" fmla="*/ 25 h 148"/>
                <a:gd name="T14" fmla="*/ 66 w 106"/>
                <a:gd name="T15" fmla="*/ 148 h 148"/>
                <a:gd name="T16" fmla="*/ 39 w 106"/>
                <a:gd name="T17"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48">
                  <a:moveTo>
                    <a:pt x="39" y="148"/>
                  </a:moveTo>
                  <a:lnTo>
                    <a:pt x="39" y="25"/>
                  </a:lnTo>
                  <a:lnTo>
                    <a:pt x="0" y="25"/>
                  </a:lnTo>
                  <a:lnTo>
                    <a:pt x="0" y="0"/>
                  </a:lnTo>
                  <a:lnTo>
                    <a:pt x="106" y="0"/>
                  </a:lnTo>
                  <a:lnTo>
                    <a:pt x="106" y="25"/>
                  </a:lnTo>
                  <a:lnTo>
                    <a:pt x="66" y="25"/>
                  </a:lnTo>
                  <a:lnTo>
                    <a:pt x="66" y="148"/>
                  </a:lnTo>
                  <a:lnTo>
                    <a:pt x="39"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7"/>
            <p:cNvSpPr>
              <a:spLocks noEditPoints="1"/>
            </p:cNvSpPr>
            <p:nvPr/>
          </p:nvSpPr>
          <p:spPr bwMode="auto">
            <a:xfrm>
              <a:off x="3694" y="-151"/>
              <a:ext cx="133" cy="148"/>
            </a:xfrm>
            <a:custGeom>
              <a:avLst/>
              <a:gdLst>
                <a:gd name="T0" fmla="*/ 85 w 133"/>
                <a:gd name="T1" fmla="*/ 90 h 148"/>
                <a:gd name="T2" fmla="*/ 67 w 133"/>
                <a:gd name="T3" fmla="*/ 34 h 148"/>
                <a:gd name="T4" fmla="*/ 48 w 133"/>
                <a:gd name="T5" fmla="*/ 90 h 148"/>
                <a:gd name="T6" fmla="*/ 85 w 133"/>
                <a:gd name="T7" fmla="*/ 90 h 148"/>
                <a:gd name="T8" fmla="*/ 133 w 133"/>
                <a:gd name="T9" fmla="*/ 148 h 148"/>
                <a:gd name="T10" fmla="*/ 104 w 133"/>
                <a:gd name="T11" fmla="*/ 148 h 148"/>
                <a:gd name="T12" fmla="*/ 94 w 133"/>
                <a:gd name="T13" fmla="*/ 115 h 148"/>
                <a:gd name="T14" fmla="*/ 40 w 133"/>
                <a:gd name="T15" fmla="*/ 115 h 148"/>
                <a:gd name="T16" fmla="*/ 29 w 133"/>
                <a:gd name="T17" fmla="*/ 148 h 148"/>
                <a:gd name="T18" fmla="*/ 0 w 133"/>
                <a:gd name="T19" fmla="*/ 148 h 148"/>
                <a:gd name="T20" fmla="*/ 50 w 133"/>
                <a:gd name="T21" fmla="*/ 0 h 148"/>
                <a:gd name="T22" fmla="*/ 81 w 133"/>
                <a:gd name="T23" fmla="*/ 0 h 148"/>
                <a:gd name="T24" fmla="*/ 133 w 133"/>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48">
                  <a:moveTo>
                    <a:pt x="85" y="90"/>
                  </a:moveTo>
                  <a:lnTo>
                    <a:pt x="67" y="34"/>
                  </a:lnTo>
                  <a:lnTo>
                    <a:pt x="48" y="90"/>
                  </a:lnTo>
                  <a:lnTo>
                    <a:pt x="85" y="90"/>
                  </a:lnTo>
                  <a:close/>
                  <a:moveTo>
                    <a:pt x="133" y="148"/>
                  </a:moveTo>
                  <a:lnTo>
                    <a:pt x="104" y="148"/>
                  </a:lnTo>
                  <a:lnTo>
                    <a:pt x="94" y="115"/>
                  </a:lnTo>
                  <a:lnTo>
                    <a:pt x="40" y="115"/>
                  </a:lnTo>
                  <a:lnTo>
                    <a:pt x="29" y="148"/>
                  </a:lnTo>
                  <a:lnTo>
                    <a:pt x="0" y="148"/>
                  </a:lnTo>
                  <a:lnTo>
                    <a:pt x="50" y="0"/>
                  </a:lnTo>
                  <a:lnTo>
                    <a:pt x="81" y="0"/>
                  </a:lnTo>
                  <a:lnTo>
                    <a:pt x="133"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8"/>
            <p:cNvSpPr/>
            <p:nvPr/>
          </p:nvSpPr>
          <p:spPr bwMode="auto">
            <a:xfrm>
              <a:off x="3844" y="-151"/>
              <a:ext cx="93" cy="148"/>
            </a:xfrm>
            <a:custGeom>
              <a:avLst/>
              <a:gdLst>
                <a:gd name="T0" fmla="*/ 0 w 93"/>
                <a:gd name="T1" fmla="*/ 148 h 148"/>
                <a:gd name="T2" fmla="*/ 0 w 93"/>
                <a:gd name="T3" fmla="*/ 0 h 148"/>
                <a:gd name="T4" fmla="*/ 27 w 93"/>
                <a:gd name="T5" fmla="*/ 0 h 148"/>
                <a:gd name="T6" fmla="*/ 27 w 93"/>
                <a:gd name="T7" fmla="*/ 123 h 148"/>
                <a:gd name="T8" fmla="*/ 93 w 93"/>
                <a:gd name="T9" fmla="*/ 123 h 148"/>
                <a:gd name="T10" fmla="*/ 93 w 93"/>
                <a:gd name="T11" fmla="*/ 148 h 148"/>
                <a:gd name="T12" fmla="*/ 0 w 93"/>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93" h="148">
                  <a:moveTo>
                    <a:pt x="0" y="148"/>
                  </a:moveTo>
                  <a:lnTo>
                    <a:pt x="0" y="0"/>
                  </a:lnTo>
                  <a:lnTo>
                    <a:pt x="27" y="0"/>
                  </a:lnTo>
                  <a:lnTo>
                    <a:pt x="27" y="123"/>
                  </a:lnTo>
                  <a:lnTo>
                    <a:pt x="93" y="123"/>
                  </a:lnTo>
                  <a:lnTo>
                    <a:pt x="93"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9"/>
            <p:cNvSpPr/>
            <p:nvPr/>
          </p:nvSpPr>
          <p:spPr bwMode="auto">
            <a:xfrm>
              <a:off x="4006" y="-151"/>
              <a:ext cx="91" cy="148"/>
            </a:xfrm>
            <a:custGeom>
              <a:avLst/>
              <a:gdLst>
                <a:gd name="T0" fmla="*/ 0 w 91"/>
                <a:gd name="T1" fmla="*/ 148 h 148"/>
                <a:gd name="T2" fmla="*/ 0 w 91"/>
                <a:gd name="T3" fmla="*/ 0 h 148"/>
                <a:gd name="T4" fmla="*/ 91 w 91"/>
                <a:gd name="T5" fmla="*/ 0 h 148"/>
                <a:gd name="T6" fmla="*/ 91 w 91"/>
                <a:gd name="T7" fmla="*/ 25 h 148"/>
                <a:gd name="T8" fmla="*/ 27 w 91"/>
                <a:gd name="T9" fmla="*/ 25 h 148"/>
                <a:gd name="T10" fmla="*/ 27 w 91"/>
                <a:gd name="T11" fmla="*/ 61 h 148"/>
                <a:gd name="T12" fmla="*/ 81 w 91"/>
                <a:gd name="T13" fmla="*/ 61 h 148"/>
                <a:gd name="T14" fmla="*/ 81 w 91"/>
                <a:gd name="T15" fmla="*/ 86 h 148"/>
                <a:gd name="T16" fmla="*/ 27 w 91"/>
                <a:gd name="T17" fmla="*/ 86 h 148"/>
                <a:gd name="T18" fmla="*/ 27 w 91"/>
                <a:gd name="T19" fmla="*/ 148 h 148"/>
                <a:gd name="T20" fmla="*/ 0 w 91"/>
                <a:gd name="T2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48">
                  <a:moveTo>
                    <a:pt x="0" y="148"/>
                  </a:moveTo>
                  <a:lnTo>
                    <a:pt x="0" y="0"/>
                  </a:lnTo>
                  <a:lnTo>
                    <a:pt x="91" y="0"/>
                  </a:lnTo>
                  <a:lnTo>
                    <a:pt x="91" y="25"/>
                  </a:lnTo>
                  <a:lnTo>
                    <a:pt x="27" y="25"/>
                  </a:lnTo>
                  <a:lnTo>
                    <a:pt x="27" y="61"/>
                  </a:lnTo>
                  <a:lnTo>
                    <a:pt x="81" y="61"/>
                  </a:lnTo>
                  <a:lnTo>
                    <a:pt x="81" y="86"/>
                  </a:lnTo>
                  <a:lnTo>
                    <a:pt x="27" y="86"/>
                  </a:lnTo>
                  <a:lnTo>
                    <a:pt x="27"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0"/>
            <p:cNvSpPr/>
            <p:nvPr/>
          </p:nvSpPr>
          <p:spPr bwMode="auto">
            <a:xfrm>
              <a:off x="4120" y="-151"/>
              <a:ext cx="106" cy="152"/>
            </a:xfrm>
            <a:custGeom>
              <a:avLst/>
              <a:gdLst>
                <a:gd name="T0" fmla="*/ 0 w 51"/>
                <a:gd name="T1" fmla="*/ 0 h 73"/>
                <a:gd name="T2" fmla="*/ 13 w 51"/>
                <a:gd name="T3" fmla="*/ 0 h 73"/>
                <a:gd name="T4" fmla="*/ 13 w 51"/>
                <a:gd name="T5" fmla="*/ 39 h 73"/>
                <a:gd name="T6" fmla="*/ 13 w 51"/>
                <a:gd name="T7" fmla="*/ 51 h 73"/>
                <a:gd name="T8" fmla="*/ 17 w 51"/>
                <a:gd name="T9" fmla="*/ 58 h 73"/>
                <a:gd name="T10" fmla="*/ 26 w 51"/>
                <a:gd name="T11" fmla="*/ 60 h 73"/>
                <a:gd name="T12" fmla="*/ 34 w 51"/>
                <a:gd name="T13" fmla="*/ 58 h 73"/>
                <a:gd name="T14" fmla="*/ 37 w 51"/>
                <a:gd name="T15" fmla="*/ 52 h 73"/>
                <a:gd name="T16" fmla="*/ 38 w 51"/>
                <a:gd name="T17" fmla="*/ 39 h 73"/>
                <a:gd name="T18" fmla="*/ 38 w 51"/>
                <a:gd name="T19" fmla="*/ 0 h 73"/>
                <a:gd name="T20" fmla="*/ 51 w 51"/>
                <a:gd name="T21" fmla="*/ 0 h 73"/>
                <a:gd name="T22" fmla="*/ 51 w 51"/>
                <a:gd name="T23" fmla="*/ 37 h 73"/>
                <a:gd name="T24" fmla="*/ 50 w 51"/>
                <a:gd name="T25" fmla="*/ 56 h 73"/>
                <a:gd name="T26" fmla="*/ 46 w 51"/>
                <a:gd name="T27" fmla="*/ 65 h 73"/>
                <a:gd name="T28" fmla="*/ 38 w 51"/>
                <a:gd name="T29" fmla="*/ 71 h 73"/>
                <a:gd name="T30" fmla="*/ 26 w 51"/>
                <a:gd name="T31" fmla="*/ 73 h 73"/>
                <a:gd name="T32" fmla="*/ 12 w 51"/>
                <a:gd name="T33" fmla="*/ 70 h 73"/>
                <a:gd name="T34" fmla="*/ 5 w 51"/>
                <a:gd name="T35" fmla="*/ 64 h 73"/>
                <a:gd name="T36" fmla="*/ 1 w 51"/>
                <a:gd name="T37" fmla="*/ 56 h 73"/>
                <a:gd name="T38" fmla="*/ 0 w 51"/>
                <a:gd name="T39" fmla="*/ 38 h 73"/>
                <a:gd name="T40" fmla="*/ 0 w 51"/>
                <a:gd name="T4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73">
                  <a:moveTo>
                    <a:pt x="0" y="0"/>
                  </a:moveTo>
                  <a:cubicBezTo>
                    <a:pt x="13" y="0"/>
                    <a:pt x="13" y="0"/>
                    <a:pt x="13" y="0"/>
                  </a:cubicBezTo>
                  <a:cubicBezTo>
                    <a:pt x="13" y="39"/>
                    <a:pt x="13" y="39"/>
                    <a:pt x="13" y="39"/>
                  </a:cubicBezTo>
                  <a:cubicBezTo>
                    <a:pt x="13" y="45"/>
                    <a:pt x="13" y="49"/>
                    <a:pt x="13" y="51"/>
                  </a:cubicBezTo>
                  <a:cubicBezTo>
                    <a:pt x="14" y="54"/>
                    <a:pt x="15" y="56"/>
                    <a:pt x="17" y="58"/>
                  </a:cubicBezTo>
                  <a:cubicBezTo>
                    <a:pt x="19" y="60"/>
                    <a:pt x="22" y="60"/>
                    <a:pt x="26" y="60"/>
                  </a:cubicBezTo>
                  <a:cubicBezTo>
                    <a:pt x="29" y="60"/>
                    <a:pt x="32" y="60"/>
                    <a:pt x="34" y="58"/>
                  </a:cubicBezTo>
                  <a:cubicBezTo>
                    <a:pt x="36" y="56"/>
                    <a:pt x="37" y="54"/>
                    <a:pt x="37" y="52"/>
                  </a:cubicBezTo>
                  <a:cubicBezTo>
                    <a:pt x="38" y="49"/>
                    <a:pt x="38" y="45"/>
                    <a:pt x="38" y="39"/>
                  </a:cubicBezTo>
                  <a:cubicBezTo>
                    <a:pt x="38" y="0"/>
                    <a:pt x="38" y="0"/>
                    <a:pt x="38" y="0"/>
                  </a:cubicBezTo>
                  <a:cubicBezTo>
                    <a:pt x="51" y="0"/>
                    <a:pt x="51" y="0"/>
                    <a:pt x="51" y="0"/>
                  </a:cubicBezTo>
                  <a:cubicBezTo>
                    <a:pt x="51" y="37"/>
                    <a:pt x="51" y="37"/>
                    <a:pt x="51" y="37"/>
                  </a:cubicBezTo>
                  <a:cubicBezTo>
                    <a:pt x="51" y="46"/>
                    <a:pt x="51" y="52"/>
                    <a:pt x="50" y="56"/>
                  </a:cubicBezTo>
                  <a:cubicBezTo>
                    <a:pt x="49" y="59"/>
                    <a:pt x="48" y="62"/>
                    <a:pt x="46" y="65"/>
                  </a:cubicBezTo>
                  <a:cubicBezTo>
                    <a:pt x="44" y="67"/>
                    <a:pt x="42" y="69"/>
                    <a:pt x="38" y="71"/>
                  </a:cubicBezTo>
                  <a:cubicBezTo>
                    <a:pt x="35" y="72"/>
                    <a:pt x="31" y="73"/>
                    <a:pt x="26" y="73"/>
                  </a:cubicBezTo>
                  <a:cubicBezTo>
                    <a:pt x="20" y="73"/>
                    <a:pt x="15" y="72"/>
                    <a:pt x="12" y="70"/>
                  </a:cubicBezTo>
                  <a:cubicBezTo>
                    <a:pt x="9" y="69"/>
                    <a:pt x="6" y="67"/>
                    <a:pt x="5" y="64"/>
                  </a:cubicBezTo>
                  <a:cubicBezTo>
                    <a:pt x="3" y="62"/>
                    <a:pt x="2" y="59"/>
                    <a:pt x="1" y="56"/>
                  </a:cubicBezTo>
                  <a:cubicBezTo>
                    <a:pt x="0" y="52"/>
                    <a:pt x="0" y="46"/>
                    <a:pt x="0" y="38"/>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1"/>
            <p:cNvSpPr>
              <a:spLocks noEditPoints="1"/>
            </p:cNvSpPr>
            <p:nvPr/>
          </p:nvSpPr>
          <p:spPr bwMode="auto">
            <a:xfrm>
              <a:off x="4255" y="-151"/>
              <a:ext cx="110" cy="148"/>
            </a:xfrm>
            <a:custGeom>
              <a:avLst/>
              <a:gdLst>
                <a:gd name="T0" fmla="*/ 13 w 53"/>
                <a:gd name="T1" fmla="*/ 12 h 71"/>
                <a:gd name="T2" fmla="*/ 13 w 53"/>
                <a:gd name="T3" fmla="*/ 59 h 71"/>
                <a:gd name="T4" fmla="*/ 22 w 53"/>
                <a:gd name="T5" fmla="*/ 59 h 71"/>
                <a:gd name="T6" fmla="*/ 30 w 53"/>
                <a:gd name="T7" fmla="*/ 59 h 71"/>
                <a:gd name="T8" fmla="*/ 35 w 53"/>
                <a:gd name="T9" fmla="*/ 56 h 71"/>
                <a:gd name="T10" fmla="*/ 39 w 53"/>
                <a:gd name="T11" fmla="*/ 49 h 71"/>
                <a:gd name="T12" fmla="*/ 40 w 53"/>
                <a:gd name="T13" fmla="*/ 36 h 71"/>
                <a:gd name="T14" fmla="*/ 39 w 53"/>
                <a:gd name="T15" fmla="*/ 23 h 71"/>
                <a:gd name="T16" fmla="*/ 35 w 53"/>
                <a:gd name="T17" fmla="*/ 16 h 71"/>
                <a:gd name="T18" fmla="*/ 29 w 53"/>
                <a:gd name="T19" fmla="*/ 13 h 71"/>
                <a:gd name="T20" fmla="*/ 18 w 53"/>
                <a:gd name="T21" fmla="*/ 12 h 71"/>
                <a:gd name="T22" fmla="*/ 13 w 53"/>
                <a:gd name="T23" fmla="*/ 12 h 71"/>
                <a:gd name="T24" fmla="*/ 0 w 53"/>
                <a:gd name="T25" fmla="*/ 0 h 71"/>
                <a:gd name="T26" fmla="*/ 23 w 53"/>
                <a:gd name="T27" fmla="*/ 0 h 71"/>
                <a:gd name="T28" fmla="*/ 36 w 53"/>
                <a:gd name="T29" fmla="*/ 1 h 71"/>
                <a:gd name="T30" fmla="*/ 45 w 53"/>
                <a:gd name="T31" fmla="*/ 8 h 71"/>
                <a:gd name="T32" fmla="*/ 51 w 53"/>
                <a:gd name="T33" fmla="*/ 19 h 71"/>
                <a:gd name="T34" fmla="*/ 53 w 53"/>
                <a:gd name="T35" fmla="*/ 36 h 71"/>
                <a:gd name="T36" fmla="*/ 51 w 53"/>
                <a:gd name="T37" fmla="*/ 51 h 71"/>
                <a:gd name="T38" fmla="*/ 45 w 53"/>
                <a:gd name="T39" fmla="*/ 64 h 71"/>
                <a:gd name="T40" fmla="*/ 35 w 53"/>
                <a:gd name="T41" fmla="*/ 70 h 71"/>
                <a:gd name="T42" fmla="*/ 24 w 53"/>
                <a:gd name="T43" fmla="*/ 71 h 71"/>
                <a:gd name="T44" fmla="*/ 0 w 53"/>
                <a:gd name="T45" fmla="*/ 71 h 71"/>
                <a:gd name="T46" fmla="*/ 0 w 53"/>
                <a:gd name="T4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71">
                  <a:moveTo>
                    <a:pt x="13" y="12"/>
                  </a:moveTo>
                  <a:cubicBezTo>
                    <a:pt x="13" y="59"/>
                    <a:pt x="13" y="59"/>
                    <a:pt x="13" y="59"/>
                  </a:cubicBezTo>
                  <a:cubicBezTo>
                    <a:pt x="22" y="59"/>
                    <a:pt x="22" y="59"/>
                    <a:pt x="22" y="59"/>
                  </a:cubicBezTo>
                  <a:cubicBezTo>
                    <a:pt x="26" y="59"/>
                    <a:pt x="29" y="59"/>
                    <a:pt x="30" y="59"/>
                  </a:cubicBezTo>
                  <a:cubicBezTo>
                    <a:pt x="32" y="58"/>
                    <a:pt x="34" y="57"/>
                    <a:pt x="35" y="56"/>
                  </a:cubicBezTo>
                  <a:cubicBezTo>
                    <a:pt x="37" y="54"/>
                    <a:pt x="38" y="52"/>
                    <a:pt x="39" y="49"/>
                  </a:cubicBezTo>
                  <a:cubicBezTo>
                    <a:pt x="40" y="45"/>
                    <a:pt x="40" y="41"/>
                    <a:pt x="40" y="36"/>
                  </a:cubicBezTo>
                  <a:cubicBezTo>
                    <a:pt x="40" y="30"/>
                    <a:pt x="40" y="26"/>
                    <a:pt x="39" y="23"/>
                  </a:cubicBezTo>
                  <a:cubicBezTo>
                    <a:pt x="38" y="20"/>
                    <a:pt x="37" y="18"/>
                    <a:pt x="35" y="16"/>
                  </a:cubicBezTo>
                  <a:cubicBezTo>
                    <a:pt x="34" y="14"/>
                    <a:pt x="31" y="13"/>
                    <a:pt x="29" y="13"/>
                  </a:cubicBezTo>
                  <a:cubicBezTo>
                    <a:pt x="27" y="12"/>
                    <a:pt x="24" y="12"/>
                    <a:pt x="18" y="12"/>
                  </a:cubicBezTo>
                  <a:lnTo>
                    <a:pt x="13" y="12"/>
                  </a:lnTo>
                  <a:close/>
                  <a:moveTo>
                    <a:pt x="0" y="0"/>
                  </a:moveTo>
                  <a:cubicBezTo>
                    <a:pt x="23" y="0"/>
                    <a:pt x="23" y="0"/>
                    <a:pt x="23" y="0"/>
                  </a:cubicBezTo>
                  <a:cubicBezTo>
                    <a:pt x="29" y="0"/>
                    <a:pt x="33" y="0"/>
                    <a:pt x="36" y="1"/>
                  </a:cubicBezTo>
                  <a:cubicBezTo>
                    <a:pt x="39" y="2"/>
                    <a:pt x="42" y="5"/>
                    <a:pt x="45" y="8"/>
                  </a:cubicBezTo>
                  <a:cubicBezTo>
                    <a:pt x="48" y="11"/>
                    <a:pt x="50" y="15"/>
                    <a:pt x="51" y="19"/>
                  </a:cubicBezTo>
                  <a:cubicBezTo>
                    <a:pt x="53" y="24"/>
                    <a:pt x="53" y="30"/>
                    <a:pt x="53" y="36"/>
                  </a:cubicBezTo>
                  <a:cubicBezTo>
                    <a:pt x="53" y="42"/>
                    <a:pt x="53" y="47"/>
                    <a:pt x="51" y="51"/>
                  </a:cubicBezTo>
                  <a:cubicBezTo>
                    <a:pt x="50" y="57"/>
                    <a:pt x="48" y="61"/>
                    <a:pt x="45" y="64"/>
                  </a:cubicBezTo>
                  <a:cubicBezTo>
                    <a:pt x="42" y="67"/>
                    <a:pt x="39" y="68"/>
                    <a:pt x="35" y="70"/>
                  </a:cubicBezTo>
                  <a:cubicBezTo>
                    <a:pt x="33" y="71"/>
                    <a:pt x="29" y="71"/>
                    <a:pt x="24" y="71"/>
                  </a:cubicBezTo>
                  <a:cubicBezTo>
                    <a:pt x="0" y="71"/>
                    <a:pt x="0" y="71"/>
                    <a:pt x="0" y="7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2"/>
            <p:cNvSpPr>
              <a:spLocks noEditPoints="1"/>
            </p:cNvSpPr>
            <p:nvPr/>
          </p:nvSpPr>
          <p:spPr bwMode="auto">
            <a:xfrm>
              <a:off x="4375" y="-151"/>
              <a:ext cx="133" cy="148"/>
            </a:xfrm>
            <a:custGeom>
              <a:avLst/>
              <a:gdLst>
                <a:gd name="T0" fmla="*/ 86 w 133"/>
                <a:gd name="T1" fmla="*/ 90 h 148"/>
                <a:gd name="T2" fmla="*/ 67 w 133"/>
                <a:gd name="T3" fmla="*/ 34 h 148"/>
                <a:gd name="T4" fmla="*/ 48 w 133"/>
                <a:gd name="T5" fmla="*/ 90 h 148"/>
                <a:gd name="T6" fmla="*/ 86 w 133"/>
                <a:gd name="T7" fmla="*/ 90 h 148"/>
                <a:gd name="T8" fmla="*/ 133 w 133"/>
                <a:gd name="T9" fmla="*/ 148 h 148"/>
                <a:gd name="T10" fmla="*/ 104 w 133"/>
                <a:gd name="T11" fmla="*/ 148 h 148"/>
                <a:gd name="T12" fmla="*/ 94 w 133"/>
                <a:gd name="T13" fmla="*/ 115 h 148"/>
                <a:gd name="T14" fmla="*/ 40 w 133"/>
                <a:gd name="T15" fmla="*/ 115 h 148"/>
                <a:gd name="T16" fmla="*/ 30 w 133"/>
                <a:gd name="T17" fmla="*/ 148 h 148"/>
                <a:gd name="T18" fmla="*/ 0 w 133"/>
                <a:gd name="T19" fmla="*/ 148 h 148"/>
                <a:gd name="T20" fmla="*/ 52 w 133"/>
                <a:gd name="T21" fmla="*/ 0 h 148"/>
                <a:gd name="T22" fmla="*/ 81 w 133"/>
                <a:gd name="T23" fmla="*/ 0 h 148"/>
                <a:gd name="T24" fmla="*/ 133 w 133"/>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48">
                  <a:moveTo>
                    <a:pt x="86" y="90"/>
                  </a:moveTo>
                  <a:lnTo>
                    <a:pt x="67" y="34"/>
                  </a:lnTo>
                  <a:lnTo>
                    <a:pt x="48" y="90"/>
                  </a:lnTo>
                  <a:lnTo>
                    <a:pt x="86" y="90"/>
                  </a:lnTo>
                  <a:close/>
                  <a:moveTo>
                    <a:pt x="133" y="148"/>
                  </a:moveTo>
                  <a:lnTo>
                    <a:pt x="104" y="148"/>
                  </a:lnTo>
                  <a:lnTo>
                    <a:pt x="94" y="115"/>
                  </a:lnTo>
                  <a:lnTo>
                    <a:pt x="40" y="115"/>
                  </a:lnTo>
                  <a:lnTo>
                    <a:pt x="30" y="148"/>
                  </a:lnTo>
                  <a:lnTo>
                    <a:pt x="0" y="148"/>
                  </a:lnTo>
                  <a:lnTo>
                    <a:pt x="52" y="0"/>
                  </a:lnTo>
                  <a:lnTo>
                    <a:pt x="81" y="0"/>
                  </a:lnTo>
                  <a:lnTo>
                    <a:pt x="133"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3"/>
            <p:cNvSpPr/>
            <p:nvPr/>
          </p:nvSpPr>
          <p:spPr bwMode="auto">
            <a:xfrm>
              <a:off x="4525" y="-151"/>
              <a:ext cx="106" cy="148"/>
            </a:xfrm>
            <a:custGeom>
              <a:avLst/>
              <a:gdLst>
                <a:gd name="T0" fmla="*/ 0 w 106"/>
                <a:gd name="T1" fmla="*/ 148 h 148"/>
                <a:gd name="T2" fmla="*/ 0 w 106"/>
                <a:gd name="T3" fmla="*/ 0 h 148"/>
                <a:gd name="T4" fmla="*/ 25 w 106"/>
                <a:gd name="T5" fmla="*/ 0 h 148"/>
                <a:gd name="T6" fmla="*/ 81 w 106"/>
                <a:gd name="T7" fmla="*/ 100 h 148"/>
                <a:gd name="T8" fmla="*/ 81 w 106"/>
                <a:gd name="T9" fmla="*/ 0 h 148"/>
                <a:gd name="T10" fmla="*/ 106 w 106"/>
                <a:gd name="T11" fmla="*/ 0 h 148"/>
                <a:gd name="T12" fmla="*/ 106 w 106"/>
                <a:gd name="T13" fmla="*/ 148 h 148"/>
                <a:gd name="T14" fmla="*/ 79 w 106"/>
                <a:gd name="T15" fmla="*/ 148 h 148"/>
                <a:gd name="T16" fmla="*/ 23 w 106"/>
                <a:gd name="T17" fmla="*/ 50 h 148"/>
                <a:gd name="T18" fmla="*/ 23 w 106"/>
                <a:gd name="T19" fmla="*/ 148 h 148"/>
                <a:gd name="T20" fmla="*/ 0 w 106"/>
                <a:gd name="T2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48">
                  <a:moveTo>
                    <a:pt x="0" y="148"/>
                  </a:moveTo>
                  <a:lnTo>
                    <a:pt x="0" y="0"/>
                  </a:lnTo>
                  <a:lnTo>
                    <a:pt x="25" y="0"/>
                  </a:lnTo>
                  <a:lnTo>
                    <a:pt x="81" y="100"/>
                  </a:lnTo>
                  <a:lnTo>
                    <a:pt x="81" y="0"/>
                  </a:lnTo>
                  <a:lnTo>
                    <a:pt x="106" y="0"/>
                  </a:lnTo>
                  <a:lnTo>
                    <a:pt x="106" y="148"/>
                  </a:lnTo>
                  <a:lnTo>
                    <a:pt x="79" y="148"/>
                  </a:lnTo>
                  <a:lnTo>
                    <a:pt x="23" y="50"/>
                  </a:lnTo>
                  <a:lnTo>
                    <a:pt x="23"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4"/>
            <p:cNvSpPr/>
            <p:nvPr/>
          </p:nvSpPr>
          <p:spPr bwMode="auto">
            <a:xfrm>
              <a:off x="4710" y="-151"/>
              <a:ext cx="108" cy="152"/>
            </a:xfrm>
            <a:custGeom>
              <a:avLst/>
              <a:gdLst>
                <a:gd name="T0" fmla="*/ 0 w 52"/>
                <a:gd name="T1" fmla="*/ 0 h 73"/>
                <a:gd name="T2" fmla="*/ 13 w 52"/>
                <a:gd name="T3" fmla="*/ 0 h 73"/>
                <a:gd name="T4" fmla="*/ 13 w 52"/>
                <a:gd name="T5" fmla="*/ 39 h 73"/>
                <a:gd name="T6" fmla="*/ 14 w 52"/>
                <a:gd name="T7" fmla="*/ 51 h 73"/>
                <a:gd name="T8" fmla="*/ 18 w 52"/>
                <a:gd name="T9" fmla="*/ 58 h 73"/>
                <a:gd name="T10" fmla="*/ 26 w 52"/>
                <a:gd name="T11" fmla="*/ 60 h 73"/>
                <a:gd name="T12" fmla="*/ 35 w 52"/>
                <a:gd name="T13" fmla="*/ 58 h 73"/>
                <a:gd name="T14" fmla="*/ 38 w 52"/>
                <a:gd name="T15" fmla="*/ 52 h 73"/>
                <a:gd name="T16" fmla="*/ 39 w 52"/>
                <a:gd name="T17" fmla="*/ 39 h 73"/>
                <a:gd name="T18" fmla="*/ 39 w 52"/>
                <a:gd name="T19" fmla="*/ 0 h 73"/>
                <a:gd name="T20" fmla="*/ 52 w 52"/>
                <a:gd name="T21" fmla="*/ 0 h 73"/>
                <a:gd name="T22" fmla="*/ 52 w 52"/>
                <a:gd name="T23" fmla="*/ 37 h 73"/>
                <a:gd name="T24" fmla="*/ 51 w 52"/>
                <a:gd name="T25" fmla="*/ 56 h 73"/>
                <a:gd name="T26" fmla="*/ 47 w 52"/>
                <a:gd name="T27" fmla="*/ 65 h 73"/>
                <a:gd name="T28" fmla="*/ 39 w 52"/>
                <a:gd name="T29" fmla="*/ 71 h 73"/>
                <a:gd name="T30" fmla="*/ 27 w 52"/>
                <a:gd name="T31" fmla="*/ 73 h 73"/>
                <a:gd name="T32" fmla="*/ 13 w 52"/>
                <a:gd name="T33" fmla="*/ 70 h 73"/>
                <a:gd name="T34" fmla="*/ 5 w 52"/>
                <a:gd name="T35" fmla="*/ 64 h 73"/>
                <a:gd name="T36" fmla="*/ 2 w 52"/>
                <a:gd name="T37" fmla="*/ 56 h 73"/>
                <a:gd name="T38" fmla="*/ 0 w 52"/>
                <a:gd name="T39" fmla="*/ 38 h 73"/>
                <a:gd name="T40" fmla="*/ 0 w 52"/>
                <a:gd name="T4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73">
                  <a:moveTo>
                    <a:pt x="0" y="0"/>
                  </a:moveTo>
                  <a:cubicBezTo>
                    <a:pt x="13" y="0"/>
                    <a:pt x="13" y="0"/>
                    <a:pt x="13" y="0"/>
                  </a:cubicBezTo>
                  <a:cubicBezTo>
                    <a:pt x="13" y="39"/>
                    <a:pt x="13" y="39"/>
                    <a:pt x="13" y="39"/>
                  </a:cubicBezTo>
                  <a:cubicBezTo>
                    <a:pt x="13" y="45"/>
                    <a:pt x="14" y="49"/>
                    <a:pt x="14" y="51"/>
                  </a:cubicBezTo>
                  <a:cubicBezTo>
                    <a:pt x="15" y="54"/>
                    <a:pt x="16" y="56"/>
                    <a:pt x="18" y="58"/>
                  </a:cubicBezTo>
                  <a:cubicBezTo>
                    <a:pt x="20" y="60"/>
                    <a:pt x="23" y="60"/>
                    <a:pt x="26" y="60"/>
                  </a:cubicBezTo>
                  <a:cubicBezTo>
                    <a:pt x="30" y="60"/>
                    <a:pt x="33" y="60"/>
                    <a:pt x="35" y="58"/>
                  </a:cubicBezTo>
                  <a:cubicBezTo>
                    <a:pt x="37" y="56"/>
                    <a:pt x="38" y="54"/>
                    <a:pt x="38" y="52"/>
                  </a:cubicBezTo>
                  <a:cubicBezTo>
                    <a:pt x="38" y="49"/>
                    <a:pt x="39" y="45"/>
                    <a:pt x="39" y="39"/>
                  </a:cubicBezTo>
                  <a:cubicBezTo>
                    <a:pt x="39" y="0"/>
                    <a:pt x="39" y="0"/>
                    <a:pt x="39" y="0"/>
                  </a:cubicBezTo>
                  <a:cubicBezTo>
                    <a:pt x="52" y="0"/>
                    <a:pt x="52" y="0"/>
                    <a:pt x="52" y="0"/>
                  </a:cubicBezTo>
                  <a:cubicBezTo>
                    <a:pt x="52" y="37"/>
                    <a:pt x="52" y="37"/>
                    <a:pt x="52" y="37"/>
                  </a:cubicBezTo>
                  <a:cubicBezTo>
                    <a:pt x="52" y="46"/>
                    <a:pt x="51" y="52"/>
                    <a:pt x="51" y="56"/>
                  </a:cubicBezTo>
                  <a:cubicBezTo>
                    <a:pt x="50" y="59"/>
                    <a:pt x="49" y="62"/>
                    <a:pt x="47" y="65"/>
                  </a:cubicBezTo>
                  <a:cubicBezTo>
                    <a:pt x="45" y="67"/>
                    <a:pt x="42" y="69"/>
                    <a:pt x="39" y="71"/>
                  </a:cubicBezTo>
                  <a:cubicBezTo>
                    <a:pt x="36" y="72"/>
                    <a:pt x="32" y="73"/>
                    <a:pt x="27" y="73"/>
                  </a:cubicBezTo>
                  <a:cubicBezTo>
                    <a:pt x="21" y="73"/>
                    <a:pt x="16" y="72"/>
                    <a:pt x="13" y="70"/>
                  </a:cubicBezTo>
                  <a:cubicBezTo>
                    <a:pt x="10" y="69"/>
                    <a:pt x="7" y="67"/>
                    <a:pt x="5" y="64"/>
                  </a:cubicBezTo>
                  <a:cubicBezTo>
                    <a:pt x="4" y="62"/>
                    <a:pt x="2" y="59"/>
                    <a:pt x="2" y="56"/>
                  </a:cubicBezTo>
                  <a:cubicBezTo>
                    <a:pt x="1" y="52"/>
                    <a:pt x="0" y="46"/>
                    <a:pt x="0" y="38"/>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5"/>
            <p:cNvSpPr/>
            <p:nvPr/>
          </p:nvSpPr>
          <p:spPr bwMode="auto">
            <a:xfrm>
              <a:off x="4845" y="-151"/>
              <a:ext cx="108" cy="148"/>
            </a:xfrm>
            <a:custGeom>
              <a:avLst/>
              <a:gdLst>
                <a:gd name="T0" fmla="*/ 0 w 108"/>
                <a:gd name="T1" fmla="*/ 148 h 148"/>
                <a:gd name="T2" fmla="*/ 0 w 108"/>
                <a:gd name="T3" fmla="*/ 0 h 148"/>
                <a:gd name="T4" fmla="*/ 27 w 108"/>
                <a:gd name="T5" fmla="*/ 0 h 148"/>
                <a:gd name="T6" fmla="*/ 83 w 108"/>
                <a:gd name="T7" fmla="*/ 100 h 148"/>
                <a:gd name="T8" fmla="*/ 83 w 108"/>
                <a:gd name="T9" fmla="*/ 0 h 148"/>
                <a:gd name="T10" fmla="*/ 108 w 108"/>
                <a:gd name="T11" fmla="*/ 0 h 148"/>
                <a:gd name="T12" fmla="*/ 108 w 108"/>
                <a:gd name="T13" fmla="*/ 148 h 148"/>
                <a:gd name="T14" fmla="*/ 81 w 108"/>
                <a:gd name="T15" fmla="*/ 148 h 148"/>
                <a:gd name="T16" fmla="*/ 25 w 108"/>
                <a:gd name="T17" fmla="*/ 50 h 148"/>
                <a:gd name="T18" fmla="*/ 25 w 108"/>
                <a:gd name="T19" fmla="*/ 148 h 148"/>
                <a:gd name="T20" fmla="*/ 0 w 108"/>
                <a:gd name="T2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48">
                  <a:moveTo>
                    <a:pt x="0" y="148"/>
                  </a:moveTo>
                  <a:lnTo>
                    <a:pt x="0" y="0"/>
                  </a:lnTo>
                  <a:lnTo>
                    <a:pt x="27" y="0"/>
                  </a:lnTo>
                  <a:lnTo>
                    <a:pt x="83" y="100"/>
                  </a:lnTo>
                  <a:lnTo>
                    <a:pt x="83" y="0"/>
                  </a:lnTo>
                  <a:lnTo>
                    <a:pt x="108" y="0"/>
                  </a:lnTo>
                  <a:lnTo>
                    <a:pt x="108" y="148"/>
                  </a:lnTo>
                  <a:lnTo>
                    <a:pt x="81" y="148"/>
                  </a:lnTo>
                  <a:lnTo>
                    <a:pt x="25" y="50"/>
                  </a:lnTo>
                  <a:lnTo>
                    <a:pt x="25"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Rectangle 56"/>
            <p:cNvSpPr>
              <a:spLocks noChangeArrowheads="1"/>
            </p:cNvSpPr>
            <p:nvPr/>
          </p:nvSpPr>
          <p:spPr bwMode="auto">
            <a:xfrm>
              <a:off x="4980" y="-151"/>
              <a:ext cx="27"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Freeform 57"/>
            <p:cNvSpPr/>
            <p:nvPr/>
          </p:nvSpPr>
          <p:spPr bwMode="auto">
            <a:xfrm>
              <a:off x="5019" y="-151"/>
              <a:ext cx="123" cy="148"/>
            </a:xfrm>
            <a:custGeom>
              <a:avLst/>
              <a:gdLst>
                <a:gd name="T0" fmla="*/ 46 w 123"/>
                <a:gd name="T1" fmla="*/ 148 h 148"/>
                <a:gd name="T2" fmla="*/ 0 w 123"/>
                <a:gd name="T3" fmla="*/ 0 h 148"/>
                <a:gd name="T4" fmla="*/ 29 w 123"/>
                <a:gd name="T5" fmla="*/ 0 h 148"/>
                <a:gd name="T6" fmla="*/ 63 w 123"/>
                <a:gd name="T7" fmla="*/ 111 h 148"/>
                <a:gd name="T8" fmla="*/ 94 w 123"/>
                <a:gd name="T9" fmla="*/ 0 h 148"/>
                <a:gd name="T10" fmla="*/ 123 w 123"/>
                <a:gd name="T11" fmla="*/ 0 h 148"/>
                <a:gd name="T12" fmla="*/ 77 w 123"/>
                <a:gd name="T13" fmla="*/ 148 h 148"/>
                <a:gd name="T14" fmla="*/ 46 w 123"/>
                <a:gd name="T15" fmla="*/ 148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48">
                  <a:moveTo>
                    <a:pt x="46" y="148"/>
                  </a:moveTo>
                  <a:lnTo>
                    <a:pt x="0" y="0"/>
                  </a:lnTo>
                  <a:lnTo>
                    <a:pt x="29" y="0"/>
                  </a:lnTo>
                  <a:lnTo>
                    <a:pt x="63" y="111"/>
                  </a:lnTo>
                  <a:lnTo>
                    <a:pt x="94" y="0"/>
                  </a:lnTo>
                  <a:lnTo>
                    <a:pt x="123" y="0"/>
                  </a:lnTo>
                  <a:lnTo>
                    <a:pt x="77" y="148"/>
                  </a:lnTo>
                  <a:lnTo>
                    <a:pt x="46"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8"/>
            <p:cNvSpPr/>
            <p:nvPr/>
          </p:nvSpPr>
          <p:spPr bwMode="auto">
            <a:xfrm>
              <a:off x="5156" y="-151"/>
              <a:ext cx="102" cy="148"/>
            </a:xfrm>
            <a:custGeom>
              <a:avLst/>
              <a:gdLst>
                <a:gd name="T0" fmla="*/ 0 w 102"/>
                <a:gd name="T1" fmla="*/ 148 h 148"/>
                <a:gd name="T2" fmla="*/ 0 w 102"/>
                <a:gd name="T3" fmla="*/ 0 h 148"/>
                <a:gd name="T4" fmla="*/ 100 w 102"/>
                <a:gd name="T5" fmla="*/ 0 h 148"/>
                <a:gd name="T6" fmla="*/ 100 w 102"/>
                <a:gd name="T7" fmla="*/ 25 h 148"/>
                <a:gd name="T8" fmla="*/ 27 w 102"/>
                <a:gd name="T9" fmla="*/ 25 h 148"/>
                <a:gd name="T10" fmla="*/ 27 w 102"/>
                <a:gd name="T11" fmla="*/ 59 h 148"/>
                <a:gd name="T12" fmla="*/ 96 w 102"/>
                <a:gd name="T13" fmla="*/ 59 h 148"/>
                <a:gd name="T14" fmla="*/ 96 w 102"/>
                <a:gd name="T15" fmla="*/ 84 h 148"/>
                <a:gd name="T16" fmla="*/ 27 w 102"/>
                <a:gd name="T17" fmla="*/ 84 h 148"/>
                <a:gd name="T18" fmla="*/ 27 w 102"/>
                <a:gd name="T19" fmla="*/ 123 h 148"/>
                <a:gd name="T20" fmla="*/ 102 w 102"/>
                <a:gd name="T21" fmla="*/ 123 h 148"/>
                <a:gd name="T22" fmla="*/ 102 w 102"/>
                <a:gd name="T23" fmla="*/ 148 h 148"/>
                <a:gd name="T24" fmla="*/ 0 w 102"/>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48">
                  <a:moveTo>
                    <a:pt x="0" y="148"/>
                  </a:moveTo>
                  <a:lnTo>
                    <a:pt x="0" y="0"/>
                  </a:lnTo>
                  <a:lnTo>
                    <a:pt x="100" y="0"/>
                  </a:lnTo>
                  <a:lnTo>
                    <a:pt x="100" y="25"/>
                  </a:lnTo>
                  <a:lnTo>
                    <a:pt x="27" y="25"/>
                  </a:lnTo>
                  <a:lnTo>
                    <a:pt x="27" y="59"/>
                  </a:lnTo>
                  <a:lnTo>
                    <a:pt x="96" y="59"/>
                  </a:lnTo>
                  <a:lnTo>
                    <a:pt x="96" y="84"/>
                  </a:lnTo>
                  <a:lnTo>
                    <a:pt x="27" y="84"/>
                  </a:lnTo>
                  <a:lnTo>
                    <a:pt x="27" y="123"/>
                  </a:lnTo>
                  <a:lnTo>
                    <a:pt x="102" y="123"/>
                  </a:lnTo>
                  <a:lnTo>
                    <a:pt x="102"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9"/>
            <p:cNvSpPr>
              <a:spLocks noEditPoints="1"/>
            </p:cNvSpPr>
            <p:nvPr/>
          </p:nvSpPr>
          <p:spPr bwMode="auto">
            <a:xfrm>
              <a:off x="5281" y="-151"/>
              <a:ext cx="121" cy="148"/>
            </a:xfrm>
            <a:custGeom>
              <a:avLst/>
              <a:gdLst>
                <a:gd name="T0" fmla="*/ 13 w 58"/>
                <a:gd name="T1" fmla="*/ 30 h 71"/>
                <a:gd name="T2" fmla="*/ 23 w 58"/>
                <a:gd name="T3" fmla="*/ 30 h 71"/>
                <a:gd name="T4" fmla="*/ 34 w 58"/>
                <a:gd name="T5" fmla="*/ 29 h 71"/>
                <a:gd name="T6" fmla="*/ 38 w 58"/>
                <a:gd name="T7" fmla="*/ 26 h 71"/>
                <a:gd name="T8" fmla="*/ 39 w 58"/>
                <a:gd name="T9" fmla="*/ 21 h 71"/>
                <a:gd name="T10" fmla="*/ 38 w 58"/>
                <a:gd name="T11" fmla="*/ 15 h 71"/>
                <a:gd name="T12" fmla="*/ 33 w 58"/>
                <a:gd name="T13" fmla="*/ 12 h 71"/>
                <a:gd name="T14" fmla="*/ 23 w 58"/>
                <a:gd name="T15" fmla="*/ 12 h 71"/>
                <a:gd name="T16" fmla="*/ 13 w 58"/>
                <a:gd name="T17" fmla="*/ 12 h 71"/>
                <a:gd name="T18" fmla="*/ 13 w 58"/>
                <a:gd name="T19" fmla="*/ 30 h 71"/>
                <a:gd name="T20" fmla="*/ 0 w 58"/>
                <a:gd name="T21" fmla="*/ 71 h 71"/>
                <a:gd name="T22" fmla="*/ 0 w 58"/>
                <a:gd name="T23" fmla="*/ 0 h 71"/>
                <a:gd name="T24" fmla="*/ 28 w 58"/>
                <a:gd name="T25" fmla="*/ 0 h 71"/>
                <a:gd name="T26" fmla="*/ 42 w 58"/>
                <a:gd name="T27" fmla="*/ 2 h 71"/>
                <a:gd name="T28" fmla="*/ 50 w 58"/>
                <a:gd name="T29" fmla="*/ 9 h 71"/>
                <a:gd name="T30" fmla="*/ 53 w 58"/>
                <a:gd name="T31" fmla="*/ 20 h 71"/>
                <a:gd name="T32" fmla="*/ 49 w 58"/>
                <a:gd name="T33" fmla="*/ 33 h 71"/>
                <a:gd name="T34" fmla="*/ 36 w 58"/>
                <a:gd name="T35" fmla="*/ 40 h 71"/>
                <a:gd name="T36" fmla="*/ 43 w 58"/>
                <a:gd name="T37" fmla="*/ 46 h 71"/>
                <a:gd name="T38" fmla="*/ 50 w 58"/>
                <a:gd name="T39" fmla="*/ 57 h 71"/>
                <a:gd name="T40" fmla="*/ 58 w 58"/>
                <a:gd name="T41" fmla="*/ 71 h 71"/>
                <a:gd name="T42" fmla="*/ 43 w 58"/>
                <a:gd name="T43" fmla="*/ 71 h 71"/>
                <a:gd name="T44" fmla="*/ 33 w 58"/>
                <a:gd name="T45" fmla="*/ 56 h 71"/>
                <a:gd name="T46" fmla="*/ 26 w 58"/>
                <a:gd name="T47" fmla="*/ 45 h 71"/>
                <a:gd name="T48" fmla="*/ 23 w 58"/>
                <a:gd name="T49" fmla="*/ 42 h 71"/>
                <a:gd name="T50" fmla="*/ 16 w 58"/>
                <a:gd name="T51" fmla="*/ 42 h 71"/>
                <a:gd name="T52" fmla="*/ 13 w 58"/>
                <a:gd name="T53" fmla="*/ 42 h 71"/>
                <a:gd name="T54" fmla="*/ 13 w 58"/>
                <a:gd name="T55" fmla="*/ 71 h 71"/>
                <a:gd name="T56" fmla="*/ 0 w 58"/>
                <a:gd name="T5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71">
                  <a:moveTo>
                    <a:pt x="13" y="30"/>
                  </a:moveTo>
                  <a:cubicBezTo>
                    <a:pt x="23" y="30"/>
                    <a:pt x="23" y="30"/>
                    <a:pt x="23" y="30"/>
                  </a:cubicBezTo>
                  <a:cubicBezTo>
                    <a:pt x="29" y="30"/>
                    <a:pt x="33" y="30"/>
                    <a:pt x="34" y="29"/>
                  </a:cubicBezTo>
                  <a:cubicBezTo>
                    <a:pt x="36" y="29"/>
                    <a:pt x="37" y="28"/>
                    <a:pt x="38" y="26"/>
                  </a:cubicBezTo>
                  <a:cubicBezTo>
                    <a:pt x="39" y="25"/>
                    <a:pt x="39" y="23"/>
                    <a:pt x="39" y="21"/>
                  </a:cubicBezTo>
                  <a:cubicBezTo>
                    <a:pt x="39" y="18"/>
                    <a:pt x="39" y="16"/>
                    <a:pt x="38" y="15"/>
                  </a:cubicBezTo>
                  <a:cubicBezTo>
                    <a:pt x="37" y="13"/>
                    <a:pt x="35" y="12"/>
                    <a:pt x="33" y="12"/>
                  </a:cubicBezTo>
                  <a:cubicBezTo>
                    <a:pt x="32" y="12"/>
                    <a:pt x="29" y="12"/>
                    <a:pt x="23" y="12"/>
                  </a:cubicBezTo>
                  <a:cubicBezTo>
                    <a:pt x="13" y="12"/>
                    <a:pt x="13" y="12"/>
                    <a:pt x="13" y="12"/>
                  </a:cubicBezTo>
                  <a:lnTo>
                    <a:pt x="13" y="30"/>
                  </a:lnTo>
                  <a:close/>
                  <a:moveTo>
                    <a:pt x="0" y="71"/>
                  </a:moveTo>
                  <a:cubicBezTo>
                    <a:pt x="0" y="0"/>
                    <a:pt x="0" y="0"/>
                    <a:pt x="0" y="0"/>
                  </a:cubicBezTo>
                  <a:cubicBezTo>
                    <a:pt x="28" y="0"/>
                    <a:pt x="28" y="0"/>
                    <a:pt x="28" y="0"/>
                  </a:cubicBezTo>
                  <a:cubicBezTo>
                    <a:pt x="34" y="0"/>
                    <a:pt x="39" y="0"/>
                    <a:pt x="42" y="2"/>
                  </a:cubicBezTo>
                  <a:cubicBezTo>
                    <a:pt x="46" y="3"/>
                    <a:pt x="48" y="5"/>
                    <a:pt x="50" y="9"/>
                  </a:cubicBezTo>
                  <a:cubicBezTo>
                    <a:pt x="52" y="12"/>
                    <a:pt x="53" y="16"/>
                    <a:pt x="53" y="20"/>
                  </a:cubicBezTo>
                  <a:cubicBezTo>
                    <a:pt x="53" y="25"/>
                    <a:pt x="51" y="30"/>
                    <a:pt x="49" y="33"/>
                  </a:cubicBezTo>
                  <a:cubicBezTo>
                    <a:pt x="46" y="37"/>
                    <a:pt x="42" y="39"/>
                    <a:pt x="36" y="40"/>
                  </a:cubicBezTo>
                  <a:cubicBezTo>
                    <a:pt x="39" y="42"/>
                    <a:pt x="41" y="44"/>
                    <a:pt x="43" y="46"/>
                  </a:cubicBezTo>
                  <a:cubicBezTo>
                    <a:pt x="45" y="48"/>
                    <a:pt x="47" y="52"/>
                    <a:pt x="50" y="57"/>
                  </a:cubicBezTo>
                  <a:cubicBezTo>
                    <a:pt x="58" y="71"/>
                    <a:pt x="58" y="71"/>
                    <a:pt x="58" y="71"/>
                  </a:cubicBezTo>
                  <a:cubicBezTo>
                    <a:pt x="43" y="71"/>
                    <a:pt x="43" y="71"/>
                    <a:pt x="43" y="71"/>
                  </a:cubicBezTo>
                  <a:cubicBezTo>
                    <a:pt x="33" y="56"/>
                    <a:pt x="33" y="56"/>
                    <a:pt x="33" y="56"/>
                  </a:cubicBezTo>
                  <a:cubicBezTo>
                    <a:pt x="30" y="50"/>
                    <a:pt x="28" y="47"/>
                    <a:pt x="26" y="45"/>
                  </a:cubicBezTo>
                  <a:cubicBezTo>
                    <a:pt x="25" y="44"/>
                    <a:pt x="24" y="43"/>
                    <a:pt x="23" y="42"/>
                  </a:cubicBezTo>
                  <a:cubicBezTo>
                    <a:pt x="21" y="42"/>
                    <a:pt x="19" y="42"/>
                    <a:pt x="16" y="42"/>
                  </a:cubicBezTo>
                  <a:cubicBezTo>
                    <a:pt x="13" y="42"/>
                    <a:pt x="13" y="42"/>
                    <a:pt x="13" y="42"/>
                  </a:cubicBezTo>
                  <a:cubicBezTo>
                    <a:pt x="13" y="71"/>
                    <a:pt x="13" y="71"/>
                    <a:pt x="13" y="71"/>
                  </a:cubicBezTo>
                  <a:lnTo>
                    <a:pt x="0"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0"/>
            <p:cNvSpPr/>
            <p:nvPr/>
          </p:nvSpPr>
          <p:spPr bwMode="auto">
            <a:xfrm>
              <a:off x="5410" y="-153"/>
              <a:ext cx="108" cy="154"/>
            </a:xfrm>
            <a:custGeom>
              <a:avLst/>
              <a:gdLst>
                <a:gd name="T0" fmla="*/ 0 w 52"/>
                <a:gd name="T1" fmla="*/ 49 h 74"/>
                <a:gd name="T2" fmla="*/ 13 w 52"/>
                <a:gd name="T3" fmla="*/ 48 h 74"/>
                <a:gd name="T4" fmla="*/ 17 w 52"/>
                <a:gd name="T5" fmla="*/ 58 h 74"/>
                <a:gd name="T6" fmla="*/ 27 w 52"/>
                <a:gd name="T7" fmla="*/ 61 h 74"/>
                <a:gd name="T8" fmla="*/ 36 w 52"/>
                <a:gd name="T9" fmla="*/ 58 h 74"/>
                <a:gd name="T10" fmla="*/ 39 w 52"/>
                <a:gd name="T11" fmla="*/ 52 h 74"/>
                <a:gd name="T12" fmla="*/ 38 w 52"/>
                <a:gd name="T13" fmla="*/ 47 h 74"/>
                <a:gd name="T14" fmla="*/ 33 w 52"/>
                <a:gd name="T15" fmla="*/ 44 h 74"/>
                <a:gd name="T16" fmla="*/ 23 w 52"/>
                <a:gd name="T17" fmla="*/ 41 h 74"/>
                <a:gd name="T18" fmla="*/ 8 w 52"/>
                <a:gd name="T19" fmla="*/ 34 h 74"/>
                <a:gd name="T20" fmla="*/ 2 w 52"/>
                <a:gd name="T21" fmla="*/ 20 h 74"/>
                <a:gd name="T22" fmla="*/ 5 w 52"/>
                <a:gd name="T23" fmla="*/ 9 h 74"/>
                <a:gd name="T24" fmla="*/ 13 w 52"/>
                <a:gd name="T25" fmla="*/ 2 h 74"/>
                <a:gd name="T26" fmla="*/ 26 w 52"/>
                <a:gd name="T27" fmla="*/ 0 h 74"/>
                <a:gd name="T28" fmla="*/ 44 w 52"/>
                <a:gd name="T29" fmla="*/ 6 h 74"/>
                <a:gd name="T30" fmla="*/ 50 w 52"/>
                <a:gd name="T31" fmla="*/ 22 h 74"/>
                <a:gd name="T32" fmla="*/ 37 w 52"/>
                <a:gd name="T33" fmla="*/ 22 h 74"/>
                <a:gd name="T34" fmla="*/ 34 w 52"/>
                <a:gd name="T35" fmla="*/ 14 h 74"/>
                <a:gd name="T36" fmla="*/ 26 w 52"/>
                <a:gd name="T37" fmla="*/ 12 h 74"/>
                <a:gd name="T38" fmla="*/ 17 w 52"/>
                <a:gd name="T39" fmla="*/ 14 h 74"/>
                <a:gd name="T40" fmla="*/ 15 w 52"/>
                <a:gd name="T41" fmla="*/ 19 h 74"/>
                <a:gd name="T42" fmla="*/ 17 w 52"/>
                <a:gd name="T43" fmla="*/ 23 h 74"/>
                <a:gd name="T44" fmla="*/ 29 w 52"/>
                <a:gd name="T45" fmla="*/ 28 h 74"/>
                <a:gd name="T46" fmla="*/ 43 w 52"/>
                <a:gd name="T47" fmla="*/ 33 h 74"/>
                <a:gd name="T48" fmla="*/ 50 w 52"/>
                <a:gd name="T49" fmla="*/ 40 h 74"/>
                <a:gd name="T50" fmla="*/ 52 w 52"/>
                <a:gd name="T51" fmla="*/ 52 h 74"/>
                <a:gd name="T52" fmla="*/ 49 w 52"/>
                <a:gd name="T53" fmla="*/ 63 h 74"/>
                <a:gd name="T54" fmla="*/ 40 w 52"/>
                <a:gd name="T55" fmla="*/ 71 h 74"/>
                <a:gd name="T56" fmla="*/ 26 w 52"/>
                <a:gd name="T57" fmla="*/ 74 h 74"/>
                <a:gd name="T58" fmla="*/ 8 w 52"/>
                <a:gd name="T59" fmla="*/ 67 h 74"/>
                <a:gd name="T60" fmla="*/ 0 w 52"/>
                <a:gd name="T61" fmla="*/ 4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74">
                  <a:moveTo>
                    <a:pt x="0" y="49"/>
                  </a:moveTo>
                  <a:cubicBezTo>
                    <a:pt x="13" y="48"/>
                    <a:pt x="13" y="48"/>
                    <a:pt x="13" y="48"/>
                  </a:cubicBezTo>
                  <a:cubicBezTo>
                    <a:pt x="13" y="52"/>
                    <a:pt x="15" y="56"/>
                    <a:pt x="17" y="58"/>
                  </a:cubicBezTo>
                  <a:cubicBezTo>
                    <a:pt x="19" y="60"/>
                    <a:pt x="23" y="61"/>
                    <a:pt x="27" y="61"/>
                  </a:cubicBezTo>
                  <a:cubicBezTo>
                    <a:pt x="31" y="61"/>
                    <a:pt x="34" y="60"/>
                    <a:pt x="36" y="58"/>
                  </a:cubicBezTo>
                  <a:cubicBezTo>
                    <a:pt x="38" y="57"/>
                    <a:pt x="39" y="54"/>
                    <a:pt x="39" y="52"/>
                  </a:cubicBezTo>
                  <a:cubicBezTo>
                    <a:pt x="39" y="50"/>
                    <a:pt x="39" y="48"/>
                    <a:pt x="38" y="47"/>
                  </a:cubicBezTo>
                  <a:cubicBezTo>
                    <a:pt x="37" y="46"/>
                    <a:pt x="35" y="45"/>
                    <a:pt x="33" y="44"/>
                  </a:cubicBezTo>
                  <a:cubicBezTo>
                    <a:pt x="32" y="44"/>
                    <a:pt x="28" y="43"/>
                    <a:pt x="23" y="41"/>
                  </a:cubicBezTo>
                  <a:cubicBezTo>
                    <a:pt x="16" y="39"/>
                    <a:pt x="11" y="37"/>
                    <a:pt x="8" y="34"/>
                  </a:cubicBezTo>
                  <a:cubicBezTo>
                    <a:pt x="4" y="30"/>
                    <a:pt x="2" y="25"/>
                    <a:pt x="2" y="20"/>
                  </a:cubicBezTo>
                  <a:cubicBezTo>
                    <a:pt x="2" y="16"/>
                    <a:pt x="3" y="13"/>
                    <a:pt x="5" y="9"/>
                  </a:cubicBezTo>
                  <a:cubicBezTo>
                    <a:pt x="7" y="6"/>
                    <a:pt x="10" y="4"/>
                    <a:pt x="13" y="2"/>
                  </a:cubicBezTo>
                  <a:cubicBezTo>
                    <a:pt x="17" y="1"/>
                    <a:pt x="21" y="0"/>
                    <a:pt x="26" y="0"/>
                  </a:cubicBezTo>
                  <a:cubicBezTo>
                    <a:pt x="34" y="0"/>
                    <a:pt x="40" y="2"/>
                    <a:pt x="44" y="6"/>
                  </a:cubicBezTo>
                  <a:cubicBezTo>
                    <a:pt x="48" y="10"/>
                    <a:pt x="50" y="15"/>
                    <a:pt x="50" y="22"/>
                  </a:cubicBezTo>
                  <a:cubicBezTo>
                    <a:pt x="37" y="22"/>
                    <a:pt x="37" y="22"/>
                    <a:pt x="37" y="22"/>
                  </a:cubicBezTo>
                  <a:cubicBezTo>
                    <a:pt x="37" y="18"/>
                    <a:pt x="36" y="16"/>
                    <a:pt x="34" y="14"/>
                  </a:cubicBezTo>
                  <a:cubicBezTo>
                    <a:pt x="32" y="12"/>
                    <a:pt x="29" y="12"/>
                    <a:pt x="26" y="12"/>
                  </a:cubicBezTo>
                  <a:cubicBezTo>
                    <a:pt x="22" y="12"/>
                    <a:pt x="19" y="13"/>
                    <a:pt x="17" y="14"/>
                  </a:cubicBezTo>
                  <a:cubicBezTo>
                    <a:pt x="15" y="15"/>
                    <a:pt x="15" y="17"/>
                    <a:pt x="15" y="19"/>
                  </a:cubicBezTo>
                  <a:cubicBezTo>
                    <a:pt x="15" y="20"/>
                    <a:pt x="15" y="22"/>
                    <a:pt x="17" y="23"/>
                  </a:cubicBezTo>
                  <a:cubicBezTo>
                    <a:pt x="18" y="25"/>
                    <a:pt x="22" y="26"/>
                    <a:pt x="29" y="28"/>
                  </a:cubicBezTo>
                  <a:cubicBezTo>
                    <a:pt x="35" y="29"/>
                    <a:pt x="40" y="31"/>
                    <a:pt x="43" y="33"/>
                  </a:cubicBezTo>
                  <a:cubicBezTo>
                    <a:pt x="46" y="35"/>
                    <a:pt x="48" y="37"/>
                    <a:pt x="50" y="40"/>
                  </a:cubicBezTo>
                  <a:cubicBezTo>
                    <a:pt x="51" y="43"/>
                    <a:pt x="52" y="47"/>
                    <a:pt x="52" y="52"/>
                  </a:cubicBezTo>
                  <a:cubicBezTo>
                    <a:pt x="52" y="56"/>
                    <a:pt x="51" y="60"/>
                    <a:pt x="49" y="63"/>
                  </a:cubicBezTo>
                  <a:cubicBezTo>
                    <a:pt x="47" y="67"/>
                    <a:pt x="44" y="69"/>
                    <a:pt x="40" y="71"/>
                  </a:cubicBezTo>
                  <a:cubicBezTo>
                    <a:pt x="37" y="73"/>
                    <a:pt x="32" y="74"/>
                    <a:pt x="26" y="74"/>
                  </a:cubicBezTo>
                  <a:cubicBezTo>
                    <a:pt x="18" y="74"/>
                    <a:pt x="12" y="72"/>
                    <a:pt x="8" y="67"/>
                  </a:cubicBezTo>
                  <a:cubicBezTo>
                    <a:pt x="3" y="63"/>
                    <a:pt x="1" y="57"/>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Rectangle 61"/>
            <p:cNvSpPr>
              <a:spLocks noChangeArrowheads="1"/>
            </p:cNvSpPr>
            <p:nvPr/>
          </p:nvSpPr>
          <p:spPr bwMode="auto">
            <a:xfrm>
              <a:off x="5541" y="-151"/>
              <a:ext cx="27"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Freeform 62"/>
            <p:cNvSpPr/>
            <p:nvPr/>
          </p:nvSpPr>
          <p:spPr bwMode="auto">
            <a:xfrm>
              <a:off x="5584" y="-151"/>
              <a:ext cx="106" cy="148"/>
            </a:xfrm>
            <a:custGeom>
              <a:avLst/>
              <a:gdLst>
                <a:gd name="T0" fmla="*/ 40 w 106"/>
                <a:gd name="T1" fmla="*/ 148 h 148"/>
                <a:gd name="T2" fmla="*/ 40 w 106"/>
                <a:gd name="T3" fmla="*/ 25 h 148"/>
                <a:gd name="T4" fmla="*/ 0 w 106"/>
                <a:gd name="T5" fmla="*/ 25 h 148"/>
                <a:gd name="T6" fmla="*/ 0 w 106"/>
                <a:gd name="T7" fmla="*/ 0 h 148"/>
                <a:gd name="T8" fmla="*/ 106 w 106"/>
                <a:gd name="T9" fmla="*/ 0 h 148"/>
                <a:gd name="T10" fmla="*/ 106 w 106"/>
                <a:gd name="T11" fmla="*/ 25 h 148"/>
                <a:gd name="T12" fmla="*/ 67 w 106"/>
                <a:gd name="T13" fmla="*/ 25 h 148"/>
                <a:gd name="T14" fmla="*/ 67 w 106"/>
                <a:gd name="T15" fmla="*/ 148 h 148"/>
                <a:gd name="T16" fmla="*/ 40 w 106"/>
                <a:gd name="T17"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48">
                  <a:moveTo>
                    <a:pt x="40" y="148"/>
                  </a:moveTo>
                  <a:lnTo>
                    <a:pt x="40" y="25"/>
                  </a:lnTo>
                  <a:lnTo>
                    <a:pt x="0" y="25"/>
                  </a:lnTo>
                  <a:lnTo>
                    <a:pt x="0" y="0"/>
                  </a:lnTo>
                  <a:lnTo>
                    <a:pt x="106" y="0"/>
                  </a:lnTo>
                  <a:lnTo>
                    <a:pt x="106" y="25"/>
                  </a:lnTo>
                  <a:lnTo>
                    <a:pt x="67" y="25"/>
                  </a:lnTo>
                  <a:lnTo>
                    <a:pt x="67" y="148"/>
                  </a:lnTo>
                  <a:lnTo>
                    <a:pt x="4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3"/>
            <p:cNvSpPr/>
            <p:nvPr/>
          </p:nvSpPr>
          <p:spPr bwMode="auto">
            <a:xfrm>
              <a:off x="5694" y="-151"/>
              <a:ext cx="125" cy="148"/>
            </a:xfrm>
            <a:custGeom>
              <a:avLst/>
              <a:gdLst>
                <a:gd name="T0" fmla="*/ 48 w 125"/>
                <a:gd name="T1" fmla="*/ 148 h 148"/>
                <a:gd name="T2" fmla="*/ 48 w 125"/>
                <a:gd name="T3" fmla="*/ 86 h 148"/>
                <a:gd name="T4" fmla="*/ 0 w 125"/>
                <a:gd name="T5" fmla="*/ 0 h 148"/>
                <a:gd name="T6" fmla="*/ 32 w 125"/>
                <a:gd name="T7" fmla="*/ 0 h 148"/>
                <a:gd name="T8" fmla="*/ 63 w 125"/>
                <a:gd name="T9" fmla="*/ 59 h 148"/>
                <a:gd name="T10" fmla="*/ 94 w 125"/>
                <a:gd name="T11" fmla="*/ 0 h 148"/>
                <a:gd name="T12" fmla="*/ 125 w 125"/>
                <a:gd name="T13" fmla="*/ 0 h 148"/>
                <a:gd name="T14" fmla="*/ 75 w 125"/>
                <a:gd name="T15" fmla="*/ 86 h 148"/>
                <a:gd name="T16" fmla="*/ 75 w 125"/>
                <a:gd name="T17" fmla="*/ 148 h 148"/>
                <a:gd name="T18" fmla="*/ 48 w 125"/>
                <a:gd name="T1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48">
                  <a:moveTo>
                    <a:pt x="48" y="148"/>
                  </a:moveTo>
                  <a:lnTo>
                    <a:pt x="48" y="86"/>
                  </a:lnTo>
                  <a:lnTo>
                    <a:pt x="0" y="0"/>
                  </a:lnTo>
                  <a:lnTo>
                    <a:pt x="32" y="0"/>
                  </a:lnTo>
                  <a:lnTo>
                    <a:pt x="63" y="59"/>
                  </a:lnTo>
                  <a:lnTo>
                    <a:pt x="94" y="0"/>
                  </a:lnTo>
                  <a:lnTo>
                    <a:pt x="125" y="0"/>
                  </a:lnTo>
                  <a:lnTo>
                    <a:pt x="75" y="86"/>
                  </a:lnTo>
                  <a:lnTo>
                    <a:pt x="75" y="148"/>
                  </a:lnTo>
                  <a:lnTo>
                    <a:pt x="48"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 name="PA_08_Jesse_Jones_-_Is_It_Friday_Yet">
            <a:hlinkClick r:id="" action="ppaction://media"/>
          </p:cNvPr>
          <p:cNvPicPr>
            <a:picLocks noChangeAspect="1"/>
          </p:cNvPicPr>
          <p:nvPr>
            <a:audioFile r:link="rId6"/>
            <p:extLst>
              <p:ext uri="{DAA4B4D4-6D71-4841-9C94-3DE7FCFB9230}">
                <p14:media xmlns:p14="http://schemas.microsoft.com/office/powerpoint/2010/main" r:embed="rId7"/>
              </p:ext>
            </p:extLst>
            <p:custDataLst>
              <p:tags r:id="rId8"/>
            </p:custDataLst>
          </p:nvPr>
        </p:nvPicPr>
        <p:blipFill>
          <a:blip r:embed="rId9"/>
          <a:stretch>
            <a:fillRect/>
          </a:stretch>
        </p:blipFill>
        <p:spPr>
          <a:xfrm>
            <a:off x="-1204191" y="-2417618"/>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1" decel="10000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ppt_x"/>
                                          </p:val>
                                        </p:tav>
                                        <p:tav tm="100000">
                                          <p:val>
                                            <p:strVal val="#ppt_x"/>
                                          </p:val>
                                        </p:tav>
                                      </p:tavLst>
                                    </p:anim>
                                    <p:anim calcmode="lin" valueType="num">
                                      <p:cBhvr additive="base">
                                        <p:cTn id="11" dur="1000" fill="hold"/>
                                        <p:tgtEl>
                                          <p:spTgt spid="5"/>
                                        </p:tgtEl>
                                        <p:attrNameLst>
                                          <p:attrName>ppt_y</p:attrName>
                                        </p:attrNameLst>
                                      </p:cBhvr>
                                      <p:tavLst>
                                        <p:tav tm="0">
                                          <p:val>
                                            <p:strVal val="0-#ppt_h/2"/>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63" presetClass="path" presetSubtype="0" decel="100000" fill="hold" nodeType="withEffect">
                                  <p:stCondLst>
                                    <p:cond delay="0"/>
                                  </p:stCondLst>
                                  <p:childTnLst>
                                    <p:animMotion origin="layout" path="M 5E-6 1.48148E-6 L -0.00027 0.13379 " pathEditMode="relative" rAng="0" ptsTypes="AA">
                                      <p:cBhvr>
                                        <p:cTn id="17" dur="1000" spd="-100000" fill="hold"/>
                                        <p:tgtEl>
                                          <p:spTgt spid="8"/>
                                        </p:tgtEl>
                                        <p:attrNameLst>
                                          <p:attrName>ppt_x</p:attrName>
                                          <p:attrName>ppt_y</p:attrName>
                                        </p:attrNameLst>
                                      </p:cBhvr>
                                      <p:rCtr x="-13" y="6690"/>
                                    </p:animMotion>
                                  </p:childTnLst>
                                </p:cTn>
                              </p:par>
                            </p:childTnLst>
                          </p:cTn>
                        </p:par>
                        <p:par>
                          <p:cTn id="18" fill="hold">
                            <p:stCondLst>
                              <p:cond delay="2000"/>
                            </p:stCondLst>
                            <p:childTnLst>
                              <p:par>
                                <p:cTn id="19" presetID="41" presetClass="entr" presetSubtype="0" fill="hold" nodeType="afterEffect">
                                  <p:stCondLst>
                                    <p:cond delay="0"/>
                                  </p:stCondLst>
                                  <p:iterate type="lt">
                                    <p:tmPct val="10000"/>
                                  </p:iterate>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
                                            <p:txEl>
                                              <p:pRg st="0" end="0"/>
                                            </p:txEl>
                                          </p:spTgt>
                                        </p:tgtEl>
                                      </p:cBhvr>
                                    </p:animEffect>
                                  </p:childTnLst>
                                </p:cTn>
                              </p:par>
                              <p:par>
                                <p:cTn id="26" presetID="2" presetClass="entr" presetSubtype="4" decel="100000" fill="hold" grpId="0" nodeType="withEffect">
                                  <p:stCondLst>
                                    <p:cond delay="3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000" fill="hold"/>
                                        <p:tgtEl>
                                          <p:spTgt spid="6"/>
                                        </p:tgtEl>
                                        <p:attrNameLst>
                                          <p:attrName>ppt_x</p:attrName>
                                        </p:attrNameLst>
                                      </p:cBhvr>
                                      <p:tavLst>
                                        <p:tav tm="0">
                                          <p:val>
                                            <p:strVal val="#ppt_x"/>
                                          </p:val>
                                        </p:tav>
                                        <p:tav tm="100000">
                                          <p:val>
                                            <p:strVal val="#ppt_x"/>
                                          </p:val>
                                        </p:tav>
                                      </p:tavLst>
                                    </p:anim>
                                    <p:anim calcmode="lin" valueType="num">
                                      <p:cBhvr additive="base">
                                        <p:cTn id="29"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0" repeatCount="indefinite" fill="remove" display="0">
                  <p:stCondLst>
                    <p:cond delay="indefinite"/>
                  </p:stCondLst>
                  <p:endCondLst>
                    <p:cond evt="onStopAudio" delay="0">
                      <p:tgtEl>
                        <p:sldTgt/>
                      </p:tgtEl>
                    </p:cond>
                  </p:endCondLst>
                </p:cTn>
                <p:tgtEl>
                  <p:spTgt spid="2"/>
                </p:tgtEl>
              </p:cMediaNode>
            </p:audio>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60"/>
          <p:cNvGrpSpPr/>
          <p:nvPr/>
        </p:nvGrpSpPr>
        <p:grpSpPr>
          <a:xfrm>
            <a:off x="8637595" y="2670950"/>
            <a:ext cx="2557370" cy="3642617"/>
            <a:chOff x="6478443" y="1016361"/>
            <a:chExt cx="1918277" cy="2731963"/>
          </a:xfrm>
        </p:grpSpPr>
        <p:sp>
          <p:nvSpPr>
            <p:cNvPr id="49" name="Rounded Rectangle 53"/>
            <p:cNvSpPr/>
            <p:nvPr/>
          </p:nvSpPr>
          <p:spPr>
            <a:xfrm>
              <a:off x="6478443" y="1016361"/>
              <a:ext cx="1918277" cy="2731963"/>
            </a:xfrm>
            <a:prstGeom prst="roundRect">
              <a:avLst>
                <a:gd name="adj" fmla="val 11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56" name="Oval 37"/>
            <p:cNvSpPr/>
            <p:nvPr/>
          </p:nvSpPr>
          <p:spPr>
            <a:xfrm>
              <a:off x="6911081" y="1319774"/>
              <a:ext cx="1053000" cy="1053000"/>
            </a:xfrm>
            <a:prstGeom prst="ellipse">
              <a:avLst/>
            </a:prstGeom>
            <a:blipFill>
              <a:blip r:embed="rId1"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2"/>
                </a:solidFill>
                <a:latin typeface="FontAwesome" pitchFamily="2" charset="0"/>
              </a:endParaRPr>
            </a:p>
          </p:txBody>
        </p:sp>
      </p:grpSp>
      <p:grpSp>
        <p:nvGrpSpPr>
          <p:cNvPr id="57" name="Group 59"/>
          <p:cNvGrpSpPr/>
          <p:nvPr/>
        </p:nvGrpSpPr>
        <p:grpSpPr>
          <a:xfrm>
            <a:off x="6087470" y="2670950"/>
            <a:ext cx="2864567" cy="3642617"/>
            <a:chOff x="4565600" y="1016361"/>
            <a:chExt cx="2148705" cy="2731963"/>
          </a:xfrm>
        </p:grpSpPr>
        <p:grpSp>
          <p:nvGrpSpPr>
            <p:cNvPr id="58" name="Group 56"/>
            <p:cNvGrpSpPr/>
            <p:nvPr/>
          </p:nvGrpSpPr>
          <p:grpSpPr>
            <a:xfrm>
              <a:off x="4565600" y="1016361"/>
              <a:ext cx="2148705" cy="2731963"/>
              <a:chOff x="4565600" y="1016361"/>
              <a:chExt cx="2148705" cy="2731963"/>
            </a:xfrm>
          </p:grpSpPr>
          <p:sp>
            <p:nvSpPr>
              <p:cNvPr id="64" name="Rounded Rectangle 51"/>
              <p:cNvSpPr/>
              <p:nvPr/>
            </p:nvSpPr>
            <p:spPr>
              <a:xfrm>
                <a:off x="4565600" y="1016361"/>
                <a:ext cx="1918277" cy="2731963"/>
              </a:xfrm>
              <a:prstGeom prst="roundRect">
                <a:avLst>
                  <a:gd name="adj" fmla="val 11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accent1"/>
                  </a:solidFill>
                </a:endParaRPr>
              </a:p>
            </p:txBody>
          </p:sp>
          <p:sp>
            <p:nvSpPr>
              <p:cNvPr id="65" name="Isosceles Triangle 47"/>
              <p:cNvSpPr/>
              <p:nvPr/>
            </p:nvSpPr>
            <p:spPr>
              <a:xfrm rot="5400000">
                <a:off x="6351188" y="2267128"/>
                <a:ext cx="495806" cy="230428"/>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sp>
          <p:nvSpPr>
            <p:cNvPr id="63" name="Oval 43"/>
            <p:cNvSpPr/>
            <p:nvPr/>
          </p:nvSpPr>
          <p:spPr>
            <a:xfrm>
              <a:off x="4998238" y="1319774"/>
              <a:ext cx="1053000" cy="1053000"/>
            </a:xfrm>
            <a:prstGeom prst="ellipse">
              <a:avLst/>
            </a:prstGeom>
            <a:blipFill>
              <a:blip r:embed="rId2"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3"/>
                </a:solidFill>
                <a:latin typeface="FontAwesome" pitchFamily="2" charset="0"/>
              </a:endParaRPr>
            </a:p>
          </p:txBody>
        </p:sp>
      </p:grpSp>
      <p:cxnSp>
        <p:nvCxnSpPr>
          <p:cNvPr id="68" name="Straight Connector 25"/>
          <p:cNvCxnSpPr/>
          <p:nvPr/>
        </p:nvCxnSpPr>
        <p:spPr>
          <a:xfrm>
            <a:off x="1043633" y="2514191"/>
            <a:ext cx="10104736" cy="0"/>
          </a:xfrm>
          <a:prstGeom prst="line">
            <a:avLst/>
          </a:prstGeom>
          <a:ln w="19050">
            <a:solidFill>
              <a:schemeClr val="bg1">
                <a:lumMod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69" name="Group 58"/>
          <p:cNvGrpSpPr/>
          <p:nvPr/>
        </p:nvGrpSpPr>
        <p:grpSpPr>
          <a:xfrm>
            <a:off x="3537720" y="2670950"/>
            <a:ext cx="2864567" cy="3642617"/>
            <a:chOff x="2653038" y="1016361"/>
            <a:chExt cx="2148705" cy="2731963"/>
          </a:xfrm>
        </p:grpSpPr>
        <p:grpSp>
          <p:nvGrpSpPr>
            <p:cNvPr id="70" name="Group 55"/>
            <p:cNvGrpSpPr/>
            <p:nvPr/>
          </p:nvGrpSpPr>
          <p:grpSpPr>
            <a:xfrm>
              <a:off x="2653038" y="1016361"/>
              <a:ext cx="2148705" cy="2731963"/>
              <a:chOff x="2653038" y="1016361"/>
              <a:chExt cx="2148705" cy="2731963"/>
            </a:xfrm>
          </p:grpSpPr>
          <p:sp>
            <p:nvSpPr>
              <p:cNvPr id="78" name="Rounded Rectangle 50"/>
              <p:cNvSpPr/>
              <p:nvPr/>
            </p:nvSpPr>
            <p:spPr>
              <a:xfrm>
                <a:off x="2653038" y="1016361"/>
                <a:ext cx="1918277" cy="2731963"/>
              </a:xfrm>
              <a:prstGeom prst="roundRect">
                <a:avLst>
                  <a:gd name="adj" fmla="val 11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79" name="Isosceles Triangle 46"/>
              <p:cNvSpPr/>
              <p:nvPr/>
            </p:nvSpPr>
            <p:spPr>
              <a:xfrm rot="5400000">
                <a:off x="4438626" y="2267128"/>
                <a:ext cx="495806" cy="230428"/>
              </a:xfrm>
              <a:prstGeom prst="triangle">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sp>
          <p:nvSpPr>
            <p:cNvPr id="76" name="Oval 33"/>
            <p:cNvSpPr/>
            <p:nvPr/>
          </p:nvSpPr>
          <p:spPr>
            <a:xfrm>
              <a:off x="3085676" y="1319774"/>
              <a:ext cx="1053000" cy="1053000"/>
            </a:xfrm>
            <a:prstGeom prst="ellipse">
              <a:avLst/>
            </a:prstGeom>
            <a:blipFill>
              <a:blip r:embed="rId3"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bg2"/>
                </a:solidFill>
                <a:latin typeface="FontAwesome" pitchFamily="2" charset="0"/>
              </a:endParaRPr>
            </a:p>
          </p:txBody>
        </p:sp>
      </p:grpSp>
      <p:grpSp>
        <p:nvGrpSpPr>
          <p:cNvPr id="80" name="Group 57"/>
          <p:cNvGrpSpPr/>
          <p:nvPr/>
        </p:nvGrpSpPr>
        <p:grpSpPr>
          <a:xfrm>
            <a:off x="989150" y="2670950"/>
            <a:ext cx="2864568" cy="3642617"/>
            <a:chOff x="741363" y="1016361"/>
            <a:chExt cx="2148706" cy="2731963"/>
          </a:xfrm>
        </p:grpSpPr>
        <p:grpSp>
          <p:nvGrpSpPr>
            <p:cNvPr id="81" name="Group 54"/>
            <p:cNvGrpSpPr/>
            <p:nvPr/>
          </p:nvGrpSpPr>
          <p:grpSpPr>
            <a:xfrm>
              <a:off x="741363" y="1016361"/>
              <a:ext cx="2148706" cy="2731963"/>
              <a:chOff x="741363" y="1016361"/>
              <a:chExt cx="2148706" cy="2731963"/>
            </a:xfrm>
          </p:grpSpPr>
          <p:sp>
            <p:nvSpPr>
              <p:cNvPr id="85" name="Rounded Rectangle 49"/>
              <p:cNvSpPr/>
              <p:nvPr/>
            </p:nvSpPr>
            <p:spPr>
              <a:xfrm>
                <a:off x="741363" y="1016361"/>
                <a:ext cx="1918277" cy="2731963"/>
              </a:xfrm>
              <a:prstGeom prst="roundRect">
                <a:avLst>
                  <a:gd name="adj" fmla="val 11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86" name="Isosceles Triangle 45"/>
              <p:cNvSpPr/>
              <p:nvPr/>
            </p:nvSpPr>
            <p:spPr>
              <a:xfrm rot="5400000">
                <a:off x="2526952" y="2267128"/>
                <a:ext cx="495806" cy="230428"/>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sp>
          <p:nvSpPr>
            <p:cNvPr id="84" name="Oval 40"/>
            <p:cNvSpPr/>
            <p:nvPr/>
          </p:nvSpPr>
          <p:spPr>
            <a:xfrm>
              <a:off x="1174001" y="1319774"/>
              <a:ext cx="1053000" cy="1053000"/>
            </a:xfrm>
            <a:prstGeom prst="ellipse">
              <a:avLst/>
            </a:prstGeom>
            <a:blipFill>
              <a:blip r:embed="rId4"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tx2">
                    <a:lumMod val="75000"/>
                  </a:schemeClr>
                </a:solidFill>
                <a:latin typeface="FontAwesome" pitchFamily="2" charset="0"/>
              </a:endParaRPr>
            </a:p>
          </p:txBody>
        </p:sp>
      </p:grpSp>
      <p:sp>
        <p:nvSpPr>
          <p:cNvPr id="88" name="矩形 87"/>
          <p:cNvSpPr>
            <a:spLocks noChangeArrowheads="1"/>
          </p:cNvSpPr>
          <p:nvPr/>
        </p:nvSpPr>
        <p:spPr bwMode="auto">
          <a:xfrm>
            <a:off x="989151" y="1478379"/>
            <a:ext cx="10159219"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89" name="矩形 88"/>
          <p:cNvSpPr/>
          <p:nvPr/>
        </p:nvSpPr>
        <p:spPr>
          <a:xfrm>
            <a:off x="1747983"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anose="020B0503020204020204" pitchFamily="34" charset="-122"/>
                <a:ea typeface="微软雅黑" panose="020B0503020204020204" pitchFamily="34" charset="-122"/>
              </a:rPr>
              <a:t>季度一</a:t>
            </a:r>
            <a:endParaRPr lang="en-US" altLang="zh-CN" sz="2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0" name="矩形 47"/>
          <p:cNvSpPr>
            <a:spLocks noChangeArrowheads="1"/>
          </p:cNvSpPr>
          <p:nvPr/>
        </p:nvSpPr>
        <p:spPr bwMode="auto">
          <a:xfrm>
            <a:off x="1149558"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bg1">
                    <a:lumMod val="95000"/>
                  </a:schemeClr>
                </a:solidFill>
                <a:sym typeface="微软雅黑" panose="020B0503020204020204" pitchFamily="34" charset="-122"/>
              </a:rPr>
              <a:t>在此录入上述图表的综合描述说明，在此录入上述图表的综合描述说明。</a:t>
            </a:r>
            <a:endParaRPr lang="zh-CN" altLang="en-US" sz="1300" dirty="0">
              <a:solidFill>
                <a:schemeClr val="bg1">
                  <a:lumMod val="95000"/>
                </a:schemeClr>
              </a:solidFill>
              <a:sym typeface="微软雅黑" panose="020B0503020204020204" pitchFamily="34" charset="-122"/>
            </a:endParaRPr>
          </a:p>
        </p:txBody>
      </p:sp>
      <p:sp>
        <p:nvSpPr>
          <p:cNvPr id="91" name="矩形 90"/>
          <p:cNvSpPr/>
          <p:nvPr/>
        </p:nvSpPr>
        <p:spPr>
          <a:xfrm>
            <a:off x="4300139"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anose="020B0503020204020204" pitchFamily="34" charset="-122"/>
                <a:ea typeface="微软雅黑" panose="020B0503020204020204" pitchFamily="34" charset="-122"/>
              </a:rPr>
              <a:t>季度二</a:t>
            </a:r>
            <a:endParaRPr lang="en-US" altLang="zh-CN" sz="2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2" name="矩形 47"/>
          <p:cNvSpPr>
            <a:spLocks noChangeArrowheads="1"/>
          </p:cNvSpPr>
          <p:nvPr/>
        </p:nvSpPr>
        <p:spPr bwMode="auto">
          <a:xfrm>
            <a:off x="3701714"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bg1">
                    <a:lumMod val="95000"/>
                  </a:schemeClr>
                </a:solidFill>
                <a:sym typeface="微软雅黑" panose="020B0503020204020204" pitchFamily="34" charset="-122"/>
              </a:rPr>
              <a:t>在此录入上述图表的综合描述说明，在此录入上述图表的综合描述说明。</a:t>
            </a:r>
            <a:endParaRPr lang="zh-CN" altLang="en-US" sz="1300" dirty="0">
              <a:solidFill>
                <a:schemeClr val="bg1">
                  <a:lumMod val="95000"/>
                </a:schemeClr>
              </a:solidFill>
              <a:sym typeface="微软雅黑" panose="020B0503020204020204" pitchFamily="34" charset="-122"/>
            </a:endParaRPr>
          </a:p>
        </p:txBody>
      </p:sp>
      <p:sp>
        <p:nvSpPr>
          <p:cNvPr id="93" name="矩形 92"/>
          <p:cNvSpPr/>
          <p:nvPr/>
        </p:nvSpPr>
        <p:spPr>
          <a:xfrm>
            <a:off x="9404451"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anose="020B0503020204020204" pitchFamily="34" charset="-122"/>
                <a:ea typeface="微软雅黑" panose="020B0503020204020204" pitchFamily="34" charset="-122"/>
              </a:rPr>
              <a:t>季度四</a:t>
            </a:r>
            <a:endParaRPr lang="en-US" altLang="zh-CN" sz="2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4" name="矩形 47"/>
          <p:cNvSpPr>
            <a:spLocks noChangeArrowheads="1"/>
          </p:cNvSpPr>
          <p:nvPr/>
        </p:nvSpPr>
        <p:spPr bwMode="auto">
          <a:xfrm>
            <a:off x="8806025"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bg1">
                    <a:lumMod val="95000"/>
                  </a:schemeClr>
                </a:solidFill>
                <a:sym typeface="微软雅黑" panose="020B0503020204020204" pitchFamily="34" charset="-122"/>
              </a:rPr>
              <a:t>在此录入上述图表的综合描述说明，在此录入上述图表的综合描述说明。</a:t>
            </a:r>
            <a:endParaRPr lang="zh-CN" altLang="en-US" sz="1300" dirty="0">
              <a:solidFill>
                <a:schemeClr val="bg1">
                  <a:lumMod val="95000"/>
                </a:schemeClr>
              </a:solidFill>
              <a:sym typeface="微软雅黑" panose="020B0503020204020204" pitchFamily="34" charset="-122"/>
            </a:endParaRPr>
          </a:p>
        </p:txBody>
      </p:sp>
      <p:sp>
        <p:nvSpPr>
          <p:cNvPr id="95" name="矩形 94"/>
          <p:cNvSpPr/>
          <p:nvPr/>
        </p:nvSpPr>
        <p:spPr>
          <a:xfrm>
            <a:off x="6852295"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anose="020B0503020204020204" pitchFamily="34" charset="-122"/>
                <a:ea typeface="微软雅黑" panose="020B0503020204020204" pitchFamily="34" charset="-122"/>
              </a:rPr>
              <a:t>季度三</a:t>
            </a:r>
            <a:endParaRPr lang="en-US" altLang="zh-CN" sz="2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6" name="矩形 47"/>
          <p:cNvSpPr>
            <a:spLocks noChangeArrowheads="1"/>
          </p:cNvSpPr>
          <p:nvPr/>
        </p:nvSpPr>
        <p:spPr bwMode="auto">
          <a:xfrm>
            <a:off x="6253869"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bg1">
                    <a:lumMod val="95000"/>
                  </a:schemeClr>
                </a:solidFill>
                <a:sym typeface="微软雅黑" panose="020B0503020204020204" pitchFamily="34" charset="-122"/>
              </a:rPr>
              <a:t>在此录入上述图表的综合描述说明，在此录入上述图表的综合描述说明。</a:t>
            </a:r>
            <a:endParaRPr lang="zh-CN" altLang="en-US" sz="1300" dirty="0">
              <a:solidFill>
                <a:schemeClr val="bg1">
                  <a:lumMod val="95000"/>
                </a:schemeClr>
              </a:solidFill>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outVertical)">
                                      <p:cBhvr>
                                        <p:cTn id="7" dur="500"/>
                                        <p:tgtEl>
                                          <p:spTgt spid="88"/>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strips(upRight)">
                                      <p:cBhvr>
                                        <p:cTn id="11" dur="500"/>
                                        <p:tgtEl>
                                          <p:spTgt spid="68"/>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500" fill="hold"/>
                                        <p:tgtEl>
                                          <p:spTgt spid="80"/>
                                        </p:tgtEl>
                                        <p:attrNameLst>
                                          <p:attrName>ppt_x</p:attrName>
                                        </p:attrNameLst>
                                      </p:cBhvr>
                                      <p:tavLst>
                                        <p:tav tm="0">
                                          <p:val>
                                            <p:strVal val="#ppt_x"/>
                                          </p:val>
                                        </p:tav>
                                        <p:tav tm="100000">
                                          <p:val>
                                            <p:strVal val="#ppt_x"/>
                                          </p:val>
                                        </p:tav>
                                      </p:tavLst>
                                    </p:anim>
                                    <p:anim calcmode="lin" valueType="num">
                                      <p:cBhvr additive="base">
                                        <p:cTn id="16" dur="500" fill="hold"/>
                                        <p:tgtEl>
                                          <p:spTgt spid="8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randombar(horizontal)">
                                      <p:cBhvr>
                                        <p:cTn id="20" dur="500"/>
                                        <p:tgtEl>
                                          <p:spTgt spid="8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randombar(horizontal)">
                                      <p:cBhvr>
                                        <p:cTn id="23" dur="500"/>
                                        <p:tgtEl>
                                          <p:spTgt spid="90"/>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400"/>
                                        <p:tgtEl>
                                          <p:spTgt spid="69"/>
                                        </p:tgtEl>
                                        <p:attrNameLst>
                                          <p:attrName>ppt_x</p:attrName>
                                        </p:attrNameLst>
                                      </p:cBhvr>
                                      <p:tavLst>
                                        <p:tav tm="0">
                                          <p:val>
                                            <p:strVal val="#ppt_x-#ppt_w*1.125000"/>
                                          </p:val>
                                        </p:tav>
                                        <p:tav tm="100000">
                                          <p:val>
                                            <p:strVal val="#ppt_x"/>
                                          </p:val>
                                        </p:tav>
                                      </p:tavLst>
                                    </p:anim>
                                    <p:animEffect transition="in" filter="wipe(right)">
                                      <p:cBhvr>
                                        <p:cTn id="28" dur="400"/>
                                        <p:tgtEl>
                                          <p:spTgt spid="69"/>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randombar(horizontal)">
                                      <p:cBhvr>
                                        <p:cTn id="32" dur="500"/>
                                        <p:tgtEl>
                                          <p:spTgt spid="9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randombar(horizontal)">
                                      <p:cBhvr>
                                        <p:cTn id="35" dur="500"/>
                                        <p:tgtEl>
                                          <p:spTgt spid="92"/>
                                        </p:tgtEl>
                                      </p:cBhvr>
                                    </p:animEffect>
                                  </p:childTnLst>
                                </p:cTn>
                              </p:par>
                            </p:childTnLst>
                          </p:cTn>
                        </p:par>
                        <p:par>
                          <p:cTn id="36" fill="hold">
                            <p:stCondLst>
                              <p:cond delay="3000"/>
                            </p:stCondLst>
                            <p:childTnLst>
                              <p:par>
                                <p:cTn id="37" presetID="12" presetClass="entr" presetSubtype="8"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400"/>
                                        <p:tgtEl>
                                          <p:spTgt spid="57"/>
                                        </p:tgtEl>
                                        <p:attrNameLst>
                                          <p:attrName>ppt_x</p:attrName>
                                        </p:attrNameLst>
                                      </p:cBhvr>
                                      <p:tavLst>
                                        <p:tav tm="0">
                                          <p:val>
                                            <p:strVal val="#ppt_x-#ppt_w*1.125000"/>
                                          </p:val>
                                        </p:tav>
                                        <p:tav tm="100000">
                                          <p:val>
                                            <p:strVal val="#ppt_x"/>
                                          </p:val>
                                        </p:tav>
                                      </p:tavLst>
                                    </p:anim>
                                    <p:animEffect transition="in" filter="wipe(right)">
                                      <p:cBhvr>
                                        <p:cTn id="40" dur="400"/>
                                        <p:tgtEl>
                                          <p:spTgt spid="57"/>
                                        </p:tgtEl>
                                      </p:cBhvr>
                                    </p:animEffect>
                                  </p:childTnLst>
                                </p:cTn>
                              </p:par>
                            </p:childTnLst>
                          </p:cTn>
                        </p:par>
                        <p:par>
                          <p:cTn id="41" fill="hold">
                            <p:stCondLst>
                              <p:cond delay="3500"/>
                            </p:stCondLst>
                            <p:childTnLst>
                              <p:par>
                                <p:cTn id="42" presetID="14" presetClass="entr" presetSubtype="10" fill="hold" grpId="0" nodeType="after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randombar(horizontal)">
                                      <p:cBhvr>
                                        <p:cTn id="44" dur="500"/>
                                        <p:tgtEl>
                                          <p:spTgt spid="95"/>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randombar(horizontal)">
                                      <p:cBhvr>
                                        <p:cTn id="47" dur="500"/>
                                        <p:tgtEl>
                                          <p:spTgt spid="96"/>
                                        </p:tgtEl>
                                      </p:cBhvr>
                                    </p:animEffect>
                                  </p:childTnLst>
                                </p:cTn>
                              </p:par>
                            </p:childTnLst>
                          </p:cTn>
                        </p:par>
                        <p:par>
                          <p:cTn id="48" fill="hold">
                            <p:stCondLst>
                              <p:cond delay="4000"/>
                            </p:stCondLst>
                            <p:childTnLst>
                              <p:par>
                                <p:cTn id="49" presetID="2" presetClass="entr" presetSubtype="2" accel="50000" decel="50000" fill="hold"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1+#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14" presetClass="entr" presetSubtype="10"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randombar(horizontal)">
                                      <p:cBhvr>
                                        <p:cTn id="56" dur="500"/>
                                        <p:tgtEl>
                                          <p:spTgt spid="93"/>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randombar(horizontal)">
                                      <p:cBhvr>
                                        <p:cTn id="5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直接连接符 24"/>
          <p:cNvCxnSpPr>
            <a:stCxn id="13" idx="1"/>
          </p:cNvCxnSpPr>
          <p:nvPr/>
        </p:nvCxnSpPr>
        <p:spPr>
          <a:xfrm flipV="1">
            <a:off x="1397047" y="2032318"/>
            <a:ext cx="0" cy="291936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15" idx="1"/>
          </p:cNvCxnSpPr>
          <p:nvPr/>
        </p:nvCxnSpPr>
        <p:spPr>
          <a:xfrm flipV="1">
            <a:off x="3860999" y="2032318"/>
            <a:ext cx="0" cy="291936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6" idx="1"/>
          </p:cNvCxnSpPr>
          <p:nvPr/>
        </p:nvCxnSpPr>
        <p:spPr>
          <a:xfrm flipV="1">
            <a:off x="6324952" y="2032318"/>
            <a:ext cx="0" cy="291936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17" idx="1"/>
          </p:cNvCxnSpPr>
          <p:nvPr/>
        </p:nvCxnSpPr>
        <p:spPr>
          <a:xfrm flipV="1">
            <a:off x="8788906" y="2032318"/>
            <a:ext cx="0" cy="2919363"/>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20227" y="1988841"/>
            <a:ext cx="1196778" cy="692485"/>
          </a:xfrm>
          <a:prstGeom prst="rect">
            <a:avLst/>
          </a:prstGeom>
          <a:noFill/>
        </p:spPr>
        <p:txBody>
          <a:bodyPr wrap="none" lIns="121908" tIns="60954" rIns="121908" bIns="60954" rtlCol="0">
            <a:spAutoFit/>
          </a:bodyPr>
          <a:lstStyle/>
          <a:p>
            <a:r>
              <a:rPr lang="en-US" altLang="zh-CN" sz="3700" dirty="0">
                <a:solidFill>
                  <a:schemeClr val="accent1"/>
                </a:solidFill>
              </a:rPr>
              <a:t>86%</a:t>
            </a:r>
            <a:endParaRPr lang="zh-CN" altLang="en-US" sz="3700" dirty="0">
              <a:solidFill>
                <a:schemeClr val="accent1"/>
              </a:solidFill>
            </a:endParaRPr>
          </a:p>
        </p:txBody>
      </p:sp>
      <p:sp>
        <p:nvSpPr>
          <p:cNvPr id="31" name="TextBox 30"/>
          <p:cNvSpPr txBox="1"/>
          <p:nvPr/>
        </p:nvSpPr>
        <p:spPr>
          <a:xfrm>
            <a:off x="1477980" y="3084177"/>
            <a:ext cx="2122068" cy="1354217"/>
          </a:xfrm>
          <a:prstGeom prst="rect">
            <a:avLst/>
          </a:prstGeom>
          <a:noFill/>
        </p:spPr>
        <p:txBody>
          <a:bodyPr wrap="square" lIns="121908" tIns="60954" rIns="121908" bIns="60954" rtlCol="0">
            <a:spAutoFit/>
          </a:bodyPr>
          <a:lstStyle/>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p:txBody>
      </p:sp>
      <p:sp>
        <p:nvSpPr>
          <p:cNvPr id="33" name="TextBox 32"/>
          <p:cNvSpPr txBox="1"/>
          <p:nvPr/>
        </p:nvSpPr>
        <p:spPr>
          <a:xfrm>
            <a:off x="3963825" y="3084177"/>
            <a:ext cx="2122068" cy="1354217"/>
          </a:xfrm>
          <a:prstGeom prst="rect">
            <a:avLst/>
          </a:prstGeom>
          <a:noFill/>
        </p:spPr>
        <p:txBody>
          <a:bodyPr wrap="square" lIns="121908" tIns="60954" rIns="121908" bIns="60954" rtlCol="0">
            <a:spAutoFit/>
          </a:bodyPr>
          <a:lstStyle/>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p:txBody>
      </p:sp>
      <p:sp>
        <p:nvSpPr>
          <p:cNvPr id="34" name="TextBox 33"/>
          <p:cNvSpPr txBox="1"/>
          <p:nvPr/>
        </p:nvSpPr>
        <p:spPr>
          <a:xfrm>
            <a:off x="6373887" y="3102473"/>
            <a:ext cx="2122068" cy="1354217"/>
          </a:xfrm>
          <a:prstGeom prst="rect">
            <a:avLst/>
          </a:prstGeom>
          <a:noFill/>
        </p:spPr>
        <p:txBody>
          <a:bodyPr wrap="square" lIns="121908" tIns="60954" rIns="121908" bIns="60954" rtlCol="0">
            <a:spAutoFit/>
          </a:bodyPr>
          <a:lstStyle/>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p:txBody>
      </p:sp>
      <p:sp>
        <p:nvSpPr>
          <p:cNvPr id="35" name="TextBox 34"/>
          <p:cNvSpPr txBox="1"/>
          <p:nvPr/>
        </p:nvSpPr>
        <p:spPr>
          <a:xfrm>
            <a:off x="8869839" y="3084177"/>
            <a:ext cx="2122068" cy="1354217"/>
          </a:xfrm>
          <a:prstGeom prst="rect">
            <a:avLst/>
          </a:prstGeom>
          <a:noFill/>
        </p:spPr>
        <p:txBody>
          <a:bodyPr wrap="square" lIns="121908" tIns="60954" rIns="121908" bIns="60954" rtlCol="0">
            <a:spAutoFit/>
          </a:bodyPr>
          <a:lstStyle/>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a:p>
            <a:pPr>
              <a:lnSpc>
                <a:spcPct val="150000"/>
              </a:lnSpc>
            </a:pPr>
            <a:r>
              <a:rPr lang="zh-CN" altLang="en-US" sz="1300" dirty="0">
                <a:solidFill>
                  <a:schemeClr val="bg1">
                    <a:lumMod val="65000"/>
                  </a:schemeClr>
                </a:solidFill>
              </a:rPr>
              <a:t>单击此处添加段落文本</a:t>
            </a:r>
            <a:endParaRPr lang="en-US" altLang="zh-CN" sz="1300" dirty="0">
              <a:solidFill>
                <a:schemeClr val="bg1">
                  <a:lumMod val="65000"/>
                </a:schemeClr>
              </a:solidFill>
            </a:endParaRPr>
          </a:p>
        </p:txBody>
      </p:sp>
      <p:sp>
        <p:nvSpPr>
          <p:cNvPr id="36" name="TextBox 35"/>
          <p:cNvSpPr txBox="1"/>
          <p:nvPr/>
        </p:nvSpPr>
        <p:spPr>
          <a:xfrm>
            <a:off x="4018588" y="2014393"/>
            <a:ext cx="992023" cy="697627"/>
          </a:xfrm>
          <a:prstGeom prst="rect">
            <a:avLst/>
          </a:prstGeom>
          <a:noFill/>
        </p:spPr>
        <p:txBody>
          <a:bodyPr wrap="none" lIns="121908" tIns="60954" rIns="121908" bIns="60954" rtlCol="0">
            <a:spAutoFit/>
          </a:bodyPr>
          <a:lstStyle/>
          <a:p>
            <a:r>
              <a:rPr lang="en-US" altLang="zh-CN" sz="3700" dirty="0">
                <a:solidFill>
                  <a:schemeClr val="accent2"/>
                </a:solidFill>
              </a:rPr>
              <a:t>3</a:t>
            </a:r>
            <a:r>
              <a:rPr lang="zh-CN" altLang="en-US" sz="3700" dirty="0">
                <a:solidFill>
                  <a:schemeClr val="accent2"/>
                </a:solidFill>
              </a:rPr>
              <a:t>件</a:t>
            </a:r>
            <a:endParaRPr lang="zh-CN" altLang="en-US" sz="3700" dirty="0">
              <a:solidFill>
                <a:schemeClr val="accent2"/>
              </a:solidFill>
            </a:endParaRPr>
          </a:p>
        </p:txBody>
      </p:sp>
      <p:sp>
        <p:nvSpPr>
          <p:cNvPr id="37" name="TextBox 36"/>
          <p:cNvSpPr txBox="1"/>
          <p:nvPr/>
        </p:nvSpPr>
        <p:spPr>
          <a:xfrm>
            <a:off x="6482019" y="1988841"/>
            <a:ext cx="992023" cy="697627"/>
          </a:xfrm>
          <a:prstGeom prst="rect">
            <a:avLst/>
          </a:prstGeom>
          <a:noFill/>
        </p:spPr>
        <p:txBody>
          <a:bodyPr wrap="none" lIns="121908" tIns="60954" rIns="121908" bIns="60954" rtlCol="0">
            <a:spAutoFit/>
          </a:bodyPr>
          <a:lstStyle/>
          <a:p>
            <a:r>
              <a:rPr lang="en-US" altLang="zh-CN" sz="3700" dirty="0">
                <a:solidFill>
                  <a:schemeClr val="accent3"/>
                </a:solidFill>
              </a:rPr>
              <a:t>4</a:t>
            </a:r>
            <a:r>
              <a:rPr lang="zh-CN" altLang="en-US" sz="3700" dirty="0">
                <a:solidFill>
                  <a:schemeClr val="accent3"/>
                </a:solidFill>
              </a:rPr>
              <a:t>项</a:t>
            </a:r>
            <a:endParaRPr lang="zh-CN" altLang="en-US" sz="3700" dirty="0">
              <a:solidFill>
                <a:schemeClr val="accent3"/>
              </a:solidFill>
            </a:endParaRPr>
          </a:p>
        </p:txBody>
      </p:sp>
      <p:sp>
        <p:nvSpPr>
          <p:cNvPr id="38" name="TextBox 37"/>
          <p:cNvSpPr txBox="1"/>
          <p:nvPr/>
        </p:nvSpPr>
        <p:spPr>
          <a:xfrm>
            <a:off x="8938852" y="1988841"/>
            <a:ext cx="1514173" cy="692485"/>
          </a:xfrm>
          <a:prstGeom prst="rect">
            <a:avLst/>
          </a:prstGeom>
          <a:noFill/>
        </p:spPr>
        <p:txBody>
          <a:bodyPr wrap="none" lIns="121908" tIns="60954" rIns="121908" bIns="60954" rtlCol="0">
            <a:spAutoFit/>
          </a:bodyPr>
          <a:lstStyle/>
          <a:p>
            <a:r>
              <a:rPr lang="en-US" altLang="zh-CN" sz="3700" dirty="0">
                <a:solidFill>
                  <a:schemeClr val="accent4"/>
                </a:solidFill>
              </a:rPr>
              <a:t>500</a:t>
            </a:r>
            <a:r>
              <a:rPr lang="zh-CN" altLang="en-US" sz="3700" dirty="0">
                <a:solidFill>
                  <a:schemeClr val="accent4"/>
                </a:solidFill>
              </a:rPr>
              <a:t>万</a:t>
            </a:r>
            <a:endParaRPr lang="zh-CN" altLang="en-US" sz="3700" dirty="0">
              <a:solidFill>
                <a:schemeClr val="accent4"/>
              </a:solidFill>
            </a:endParaRPr>
          </a:p>
        </p:txBody>
      </p:sp>
      <p:grpSp>
        <p:nvGrpSpPr>
          <p:cNvPr id="4" name="组合 3"/>
          <p:cNvGrpSpPr/>
          <p:nvPr/>
        </p:nvGrpSpPr>
        <p:grpSpPr>
          <a:xfrm>
            <a:off x="6324953" y="4746168"/>
            <a:ext cx="2203001" cy="411024"/>
            <a:chOff x="4743736" y="3559626"/>
            <a:chExt cx="1652466" cy="308268"/>
          </a:xfrm>
        </p:grpSpPr>
        <p:sp>
          <p:nvSpPr>
            <p:cNvPr id="16" name="圆角矩形 15"/>
            <p:cNvSpPr/>
            <p:nvPr/>
          </p:nvSpPr>
          <p:spPr>
            <a:xfrm>
              <a:off x="4743736" y="3559626"/>
              <a:ext cx="1652466" cy="3082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t>获奖</a:t>
              </a:r>
              <a:endParaRPr lang="zh-CN" altLang="en-US" sz="1600" dirty="0"/>
            </a:p>
          </p:txBody>
        </p:sp>
        <p:sp>
          <p:nvSpPr>
            <p:cNvPr id="40" name="Freeform 7"/>
            <p:cNvSpPr>
              <a:spLocks noEditPoints="1"/>
            </p:cNvSpPr>
            <p:nvPr/>
          </p:nvSpPr>
          <p:spPr bwMode="auto">
            <a:xfrm>
              <a:off x="4827829" y="3621505"/>
              <a:ext cx="198396" cy="203560"/>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3861001" y="4746168"/>
            <a:ext cx="2203001" cy="411024"/>
            <a:chOff x="2895531" y="3559626"/>
            <a:chExt cx="1652466" cy="308268"/>
          </a:xfrm>
        </p:grpSpPr>
        <p:sp>
          <p:nvSpPr>
            <p:cNvPr id="15" name="圆角矩形 14"/>
            <p:cNvSpPr/>
            <p:nvPr/>
          </p:nvSpPr>
          <p:spPr>
            <a:xfrm>
              <a:off x="2895531" y="3559626"/>
              <a:ext cx="1652466" cy="3082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t>大事件</a:t>
              </a:r>
              <a:endParaRPr lang="zh-CN" altLang="en-US" sz="1600" dirty="0"/>
            </a:p>
          </p:txBody>
        </p:sp>
        <p:sp>
          <p:nvSpPr>
            <p:cNvPr id="43" name="Freeform 13"/>
            <p:cNvSpPr>
              <a:spLocks noEditPoints="1"/>
            </p:cNvSpPr>
            <p:nvPr/>
          </p:nvSpPr>
          <p:spPr bwMode="auto">
            <a:xfrm>
              <a:off x="2971391" y="3632825"/>
              <a:ext cx="210380" cy="170542"/>
            </a:xfrm>
            <a:custGeom>
              <a:avLst/>
              <a:gdLst>
                <a:gd name="T0" fmla="*/ 234 w 470"/>
                <a:gd name="T1" fmla="*/ 381 h 381"/>
                <a:gd name="T2" fmla="*/ 0 w 470"/>
                <a:gd name="T3" fmla="*/ 119 h 381"/>
                <a:gd name="T4" fmla="*/ 87 w 470"/>
                <a:gd name="T5" fmla="*/ 0 h 381"/>
                <a:gd name="T6" fmla="*/ 380 w 470"/>
                <a:gd name="T7" fmla="*/ 0 h 381"/>
                <a:gd name="T8" fmla="*/ 470 w 470"/>
                <a:gd name="T9" fmla="*/ 119 h 381"/>
                <a:gd name="T10" fmla="*/ 234 w 470"/>
                <a:gd name="T11" fmla="*/ 381 h 381"/>
                <a:gd name="T12" fmla="*/ 300 w 470"/>
                <a:gd name="T13" fmla="*/ 152 h 381"/>
                <a:gd name="T14" fmla="*/ 234 w 470"/>
                <a:gd name="T15" fmla="*/ 161 h 381"/>
                <a:gd name="T16" fmla="*/ 170 w 470"/>
                <a:gd name="T17" fmla="*/ 152 h 381"/>
                <a:gd name="T18" fmla="*/ 234 w 470"/>
                <a:gd name="T19" fmla="*/ 291 h 381"/>
                <a:gd name="T20" fmla="*/ 300 w 470"/>
                <a:gd name="T21" fmla="*/ 152 h 381"/>
                <a:gd name="T22" fmla="*/ 331 w 470"/>
                <a:gd name="T23" fmla="*/ 145 h 381"/>
                <a:gd name="T24" fmla="*/ 267 w 470"/>
                <a:gd name="T25" fmla="*/ 286 h 381"/>
                <a:gd name="T26" fmla="*/ 395 w 470"/>
                <a:gd name="T27" fmla="*/ 135 h 381"/>
                <a:gd name="T28" fmla="*/ 331 w 470"/>
                <a:gd name="T29" fmla="*/ 145 h 381"/>
                <a:gd name="T30" fmla="*/ 203 w 470"/>
                <a:gd name="T31" fmla="*/ 286 h 381"/>
                <a:gd name="T32" fmla="*/ 137 w 470"/>
                <a:gd name="T33" fmla="*/ 145 h 381"/>
                <a:gd name="T34" fmla="*/ 73 w 470"/>
                <a:gd name="T35" fmla="*/ 135 h 381"/>
                <a:gd name="T36" fmla="*/ 203 w 470"/>
                <a:gd name="T37" fmla="*/ 286 h 381"/>
                <a:gd name="T38" fmla="*/ 69 w 470"/>
                <a:gd name="T39" fmla="*/ 104 h 381"/>
                <a:gd name="T40" fmla="*/ 168 w 470"/>
                <a:gd name="T41" fmla="*/ 121 h 381"/>
                <a:gd name="T42" fmla="*/ 170 w 470"/>
                <a:gd name="T43" fmla="*/ 119 h 381"/>
                <a:gd name="T44" fmla="*/ 147 w 470"/>
                <a:gd name="T45" fmla="*/ 119 h 381"/>
                <a:gd name="T46" fmla="*/ 109 w 470"/>
                <a:gd name="T47" fmla="*/ 55 h 381"/>
                <a:gd name="T48" fmla="*/ 69 w 470"/>
                <a:gd name="T49" fmla="*/ 104 h 381"/>
                <a:gd name="T50" fmla="*/ 132 w 470"/>
                <a:gd name="T51" fmla="*/ 45 h 381"/>
                <a:gd name="T52" fmla="*/ 173 w 470"/>
                <a:gd name="T53" fmla="*/ 114 h 381"/>
                <a:gd name="T54" fmla="*/ 220 w 470"/>
                <a:gd name="T55" fmla="*/ 45 h 381"/>
                <a:gd name="T56" fmla="*/ 132 w 470"/>
                <a:gd name="T57" fmla="*/ 45 h 381"/>
                <a:gd name="T58" fmla="*/ 194 w 470"/>
                <a:gd name="T59" fmla="*/ 126 h 381"/>
                <a:gd name="T60" fmla="*/ 234 w 470"/>
                <a:gd name="T61" fmla="*/ 133 h 381"/>
                <a:gd name="T62" fmla="*/ 274 w 470"/>
                <a:gd name="T63" fmla="*/ 126 h 381"/>
                <a:gd name="T64" fmla="*/ 234 w 470"/>
                <a:gd name="T65" fmla="*/ 67 h 381"/>
                <a:gd name="T66" fmla="*/ 194 w 470"/>
                <a:gd name="T67" fmla="*/ 126 h 381"/>
                <a:gd name="T68" fmla="*/ 248 w 470"/>
                <a:gd name="T69" fmla="*/ 45 h 381"/>
                <a:gd name="T70" fmla="*/ 295 w 470"/>
                <a:gd name="T71" fmla="*/ 114 h 381"/>
                <a:gd name="T72" fmla="*/ 338 w 470"/>
                <a:gd name="T73" fmla="*/ 45 h 381"/>
                <a:gd name="T74" fmla="*/ 248 w 470"/>
                <a:gd name="T75" fmla="*/ 45 h 381"/>
                <a:gd name="T76" fmla="*/ 359 w 470"/>
                <a:gd name="T77" fmla="*/ 55 h 381"/>
                <a:gd name="T78" fmla="*/ 321 w 470"/>
                <a:gd name="T79" fmla="*/ 119 h 381"/>
                <a:gd name="T80" fmla="*/ 298 w 470"/>
                <a:gd name="T81" fmla="*/ 119 h 381"/>
                <a:gd name="T82" fmla="*/ 300 w 470"/>
                <a:gd name="T83" fmla="*/ 121 h 381"/>
                <a:gd name="T84" fmla="*/ 399 w 470"/>
                <a:gd name="T85" fmla="*/ 104 h 381"/>
                <a:gd name="T86" fmla="*/ 359 w 470"/>
                <a:gd name="T87" fmla="*/ 55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0" h="381">
                  <a:moveTo>
                    <a:pt x="234" y="381"/>
                  </a:moveTo>
                  <a:lnTo>
                    <a:pt x="0" y="119"/>
                  </a:lnTo>
                  <a:lnTo>
                    <a:pt x="87" y="0"/>
                  </a:lnTo>
                  <a:lnTo>
                    <a:pt x="380" y="0"/>
                  </a:lnTo>
                  <a:lnTo>
                    <a:pt x="470" y="119"/>
                  </a:lnTo>
                  <a:lnTo>
                    <a:pt x="234" y="381"/>
                  </a:lnTo>
                  <a:close/>
                  <a:moveTo>
                    <a:pt x="300" y="152"/>
                  </a:moveTo>
                  <a:lnTo>
                    <a:pt x="234" y="161"/>
                  </a:lnTo>
                  <a:lnTo>
                    <a:pt x="170" y="152"/>
                  </a:lnTo>
                  <a:lnTo>
                    <a:pt x="234" y="291"/>
                  </a:lnTo>
                  <a:lnTo>
                    <a:pt x="300" y="152"/>
                  </a:lnTo>
                  <a:close/>
                  <a:moveTo>
                    <a:pt x="331" y="145"/>
                  </a:moveTo>
                  <a:lnTo>
                    <a:pt x="267" y="286"/>
                  </a:lnTo>
                  <a:lnTo>
                    <a:pt x="395" y="135"/>
                  </a:lnTo>
                  <a:lnTo>
                    <a:pt x="331" y="145"/>
                  </a:lnTo>
                  <a:close/>
                  <a:moveTo>
                    <a:pt x="203" y="286"/>
                  </a:moveTo>
                  <a:lnTo>
                    <a:pt x="137" y="145"/>
                  </a:lnTo>
                  <a:lnTo>
                    <a:pt x="73" y="135"/>
                  </a:lnTo>
                  <a:lnTo>
                    <a:pt x="203" y="286"/>
                  </a:lnTo>
                  <a:close/>
                  <a:moveTo>
                    <a:pt x="69" y="104"/>
                  </a:moveTo>
                  <a:lnTo>
                    <a:pt x="168" y="121"/>
                  </a:lnTo>
                  <a:lnTo>
                    <a:pt x="170" y="119"/>
                  </a:lnTo>
                  <a:lnTo>
                    <a:pt x="147" y="119"/>
                  </a:lnTo>
                  <a:lnTo>
                    <a:pt x="109" y="55"/>
                  </a:lnTo>
                  <a:lnTo>
                    <a:pt x="69" y="104"/>
                  </a:lnTo>
                  <a:close/>
                  <a:moveTo>
                    <a:pt x="132" y="45"/>
                  </a:moveTo>
                  <a:lnTo>
                    <a:pt x="173" y="114"/>
                  </a:lnTo>
                  <a:lnTo>
                    <a:pt x="220" y="45"/>
                  </a:lnTo>
                  <a:lnTo>
                    <a:pt x="132" y="45"/>
                  </a:lnTo>
                  <a:close/>
                  <a:moveTo>
                    <a:pt x="194" y="126"/>
                  </a:moveTo>
                  <a:lnTo>
                    <a:pt x="234" y="133"/>
                  </a:lnTo>
                  <a:lnTo>
                    <a:pt x="274" y="126"/>
                  </a:lnTo>
                  <a:lnTo>
                    <a:pt x="234" y="67"/>
                  </a:lnTo>
                  <a:lnTo>
                    <a:pt x="194" y="126"/>
                  </a:lnTo>
                  <a:close/>
                  <a:moveTo>
                    <a:pt x="248" y="45"/>
                  </a:moveTo>
                  <a:lnTo>
                    <a:pt x="295" y="114"/>
                  </a:lnTo>
                  <a:lnTo>
                    <a:pt x="338" y="45"/>
                  </a:lnTo>
                  <a:lnTo>
                    <a:pt x="248" y="45"/>
                  </a:lnTo>
                  <a:close/>
                  <a:moveTo>
                    <a:pt x="359" y="55"/>
                  </a:moveTo>
                  <a:lnTo>
                    <a:pt x="321" y="119"/>
                  </a:lnTo>
                  <a:lnTo>
                    <a:pt x="298" y="119"/>
                  </a:lnTo>
                  <a:lnTo>
                    <a:pt x="300" y="121"/>
                  </a:lnTo>
                  <a:lnTo>
                    <a:pt x="399" y="104"/>
                  </a:lnTo>
                  <a:lnTo>
                    <a:pt x="359" y="5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1397048" y="4746168"/>
            <a:ext cx="2203001" cy="411024"/>
            <a:chOff x="1047326" y="3559626"/>
            <a:chExt cx="1652466" cy="308268"/>
          </a:xfrm>
        </p:grpSpPr>
        <p:sp>
          <p:nvSpPr>
            <p:cNvPr id="13" name="圆角矩形 12"/>
            <p:cNvSpPr/>
            <p:nvPr/>
          </p:nvSpPr>
          <p:spPr>
            <a:xfrm>
              <a:off x="1047326" y="3559626"/>
              <a:ext cx="1652466" cy="3082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t>计划完成情况</a:t>
              </a:r>
              <a:endParaRPr lang="zh-CN" altLang="en-US" sz="1600" dirty="0"/>
            </a:p>
          </p:txBody>
        </p:sp>
        <p:sp>
          <p:nvSpPr>
            <p:cNvPr id="46" name="Freeform 18"/>
            <p:cNvSpPr>
              <a:spLocks noEditPoints="1"/>
            </p:cNvSpPr>
            <p:nvPr/>
          </p:nvSpPr>
          <p:spPr bwMode="auto">
            <a:xfrm>
              <a:off x="1130198" y="3600747"/>
              <a:ext cx="215851" cy="212145"/>
            </a:xfrm>
            <a:custGeom>
              <a:avLst/>
              <a:gdLst>
                <a:gd name="T0" fmla="*/ 197 w 197"/>
                <a:gd name="T1" fmla="*/ 95 h 194"/>
                <a:gd name="T2" fmla="*/ 138 w 197"/>
                <a:gd name="T3" fmla="*/ 89 h 194"/>
                <a:gd name="T4" fmla="*/ 100 w 197"/>
                <a:gd name="T5" fmla="*/ 76 h 194"/>
                <a:gd name="T6" fmla="*/ 100 w 197"/>
                <a:gd name="T7" fmla="*/ 172 h 194"/>
                <a:gd name="T8" fmla="*/ 84 w 197"/>
                <a:gd name="T9" fmla="*/ 172 h 194"/>
                <a:gd name="T10" fmla="*/ 84 w 197"/>
                <a:gd name="T11" fmla="*/ 0 h 194"/>
                <a:gd name="T12" fmla="*/ 100 w 197"/>
                <a:gd name="T13" fmla="*/ 0 h 194"/>
                <a:gd name="T14" fmla="*/ 100 w 197"/>
                <a:gd name="T15" fmla="*/ 10 h 194"/>
                <a:gd name="T16" fmla="*/ 138 w 197"/>
                <a:gd name="T17" fmla="*/ 23 h 194"/>
                <a:gd name="T18" fmla="*/ 197 w 197"/>
                <a:gd name="T19" fmla="*/ 30 h 194"/>
                <a:gd name="T20" fmla="*/ 178 w 197"/>
                <a:gd name="T21" fmla="*/ 63 h 194"/>
                <a:gd name="T22" fmla="*/ 197 w 197"/>
                <a:gd name="T23" fmla="*/ 95 h 194"/>
                <a:gd name="T24" fmla="*/ 25 w 197"/>
                <a:gd name="T25" fmla="*/ 164 h 194"/>
                <a:gd name="T26" fmla="*/ 92 w 197"/>
                <a:gd name="T27" fmla="*/ 184 h 194"/>
                <a:gd name="T28" fmla="*/ 160 w 197"/>
                <a:gd name="T29" fmla="*/ 164 h 194"/>
                <a:gd name="T30" fmla="*/ 120 w 197"/>
                <a:gd name="T31" fmla="*/ 147 h 194"/>
                <a:gd name="T32" fmla="*/ 121 w 197"/>
                <a:gd name="T33" fmla="*/ 136 h 194"/>
                <a:gd name="T34" fmla="*/ 185 w 197"/>
                <a:gd name="T35" fmla="*/ 164 h 194"/>
                <a:gd name="T36" fmla="*/ 92 w 197"/>
                <a:gd name="T37" fmla="*/ 194 h 194"/>
                <a:gd name="T38" fmla="*/ 0 w 197"/>
                <a:gd name="T39" fmla="*/ 164 h 194"/>
                <a:gd name="T40" fmla="*/ 63 w 197"/>
                <a:gd name="T41" fmla="*/ 136 h 194"/>
                <a:gd name="T42" fmla="*/ 64 w 197"/>
                <a:gd name="T43" fmla="*/ 147 h 194"/>
                <a:gd name="T44" fmla="*/ 25 w 197"/>
                <a:gd name="T45" fmla="*/ 16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194">
                  <a:moveTo>
                    <a:pt x="197" y="95"/>
                  </a:moveTo>
                  <a:cubicBezTo>
                    <a:pt x="197" y="95"/>
                    <a:pt x="164" y="89"/>
                    <a:pt x="138" y="89"/>
                  </a:cubicBezTo>
                  <a:cubicBezTo>
                    <a:pt x="112" y="89"/>
                    <a:pt x="100" y="76"/>
                    <a:pt x="100" y="76"/>
                  </a:cubicBezTo>
                  <a:cubicBezTo>
                    <a:pt x="100" y="172"/>
                    <a:pt x="100" y="172"/>
                    <a:pt x="100" y="172"/>
                  </a:cubicBezTo>
                  <a:cubicBezTo>
                    <a:pt x="84" y="172"/>
                    <a:pt x="84" y="172"/>
                    <a:pt x="84" y="172"/>
                  </a:cubicBezTo>
                  <a:cubicBezTo>
                    <a:pt x="84" y="0"/>
                    <a:pt x="84" y="0"/>
                    <a:pt x="84" y="0"/>
                  </a:cubicBezTo>
                  <a:cubicBezTo>
                    <a:pt x="100" y="0"/>
                    <a:pt x="100" y="0"/>
                    <a:pt x="100" y="0"/>
                  </a:cubicBezTo>
                  <a:cubicBezTo>
                    <a:pt x="100" y="10"/>
                    <a:pt x="100" y="10"/>
                    <a:pt x="100" y="10"/>
                  </a:cubicBezTo>
                  <a:cubicBezTo>
                    <a:pt x="100" y="10"/>
                    <a:pt x="112" y="23"/>
                    <a:pt x="138" y="23"/>
                  </a:cubicBezTo>
                  <a:cubicBezTo>
                    <a:pt x="164" y="23"/>
                    <a:pt x="197" y="30"/>
                    <a:pt x="197" y="30"/>
                  </a:cubicBezTo>
                  <a:cubicBezTo>
                    <a:pt x="178" y="63"/>
                    <a:pt x="178" y="63"/>
                    <a:pt x="178" y="63"/>
                  </a:cubicBezTo>
                  <a:lnTo>
                    <a:pt x="197" y="95"/>
                  </a:lnTo>
                  <a:close/>
                  <a:moveTo>
                    <a:pt x="25" y="164"/>
                  </a:moveTo>
                  <a:cubicBezTo>
                    <a:pt x="25" y="175"/>
                    <a:pt x="59" y="184"/>
                    <a:pt x="92" y="184"/>
                  </a:cubicBezTo>
                  <a:cubicBezTo>
                    <a:pt x="126" y="184"/>
                    <a:pt x="160" y="175"/>
                    <a:pt x="160" y="164"/>
                  </a:cubicBezTo>
                  <a:cubicBezTo>
                    <a:pt x="160" y="157"/>
                    <a:pt x="142" y="150"/>
                    <a:pt x="120" y="147"/>
                  </a:cubicBezTo>
                  <a:cubicBezTo>
                    <a:pt x="121" y="136"/>
                    <a:pt x="121" y="136"/>
                    <a:pt x="121" y="136"/>
                  </a:cubicBezTo>
                  <a:cubicBezTo>
                    <a:pt x="158" y="140"/>
                    <a:pt x="185" y="151"/>
                    <a:pt x="185" y="164"/>
                  </a:cubicBezTo>
                  <a:cubicBezTo>
                    <a:pt x="185" y="181"/>
                    <a:pt x="144" y="194"/>
                    <a:pt x="92" y="194"/>
                  </a:cubicBezTo>
                  <a:cubicBezTo>
                    <a:pt x="41" y="194"/>
                    <a:pt x="0" y="181"/>
                    <a:pt x="0" y="164"/>
                  </a:cubicBezTo>
                  <a:cubicBezTo>
                    <a:pt x="0" y="151"/>
                    <a:pt x="26" y="140"/>
                    <a:pt x="63" y="136"/>
                  </a:cubicBezTo>
                  <a:cubicBezTo>
                    <a:pt x="64" y="147"/>
                    <a:pt x="64" y="147"/>
                    <a:pt x="64" y="147"/>
                  </a:cubicBezTo>
                  <a:cubicBezTo>
                    <a:pt x="42" y="150"/>
                    <a:pt x="25" y="157"/>
                    <a:pt x="25" y="16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8788907" y="4746168"/>
            <a:ext cx="2203001" cy="411024"/>
            <a:chOff x="6591942" y="3559626"/>
            <a:chExt cx="1652466" cy="308268"/>
          </a:xfrm>
        </p:grpSpPr>
        <p:sp>
          <p:nvSpPr>
            <p:cNvPr id="17" name="圆角矩形 16"/>
            <p:cNvSpPr/>
            <p:nvPr/>
          </p:nvSpPr>
          <p:spPr>
            <a:xfrm>
              <a:off x="6591942" y="3559626"/>
              <a:ext cx="1652466" cy="3082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t>销售额</a:t>
              </a:r>
              <a:endParaRPr lang="zh-CN" altLang="en-US" sz="1600" dirty="0"/>
            </a:p>
          </p:txBody>
        </p:sp>
        <p:sp>
          <p:nvSpPr>
            <p:cNvPr id="49" name="Freeform 23"/>
            <p:cNvSpPr>
              <a:spLocks noEditPoints="1"/>
            </p:cNvSpPr>
            <p:nvPr/>
          </p:nvSpPr>
          <p:spPr bwMode="auto">
            <a:xfrm>
              <a:off x="6694478" y="3616112"/>
              <a:ext cx="153946" cy="203968"/>
            </a:xfrm>
            <a:custGeom>
              <a:avLst/>
              <a:gdLst>
                <a:gd name="T0" fmla="*/ 9 w 151"/>
                <a:gd name="T1" fmla="*/ 0 h 200"/>
                <a:gd name="T2" fmla="*/ 0 w 151"/>
                <a:gd name="T3" fmla="*/ 191 h 200"/>
                <a:gd name="T4" fmla="*/ 142 w 151"/>
                <a:gd name="T5" fmla="*/ 200 h 200"/>
                <a:gd name="T6" fmla="*/ 151 w 151"/>
                <a:gd name="T7" fmla="*/ 10 h 200"/>
                <a:gd name="T8" fmla="*/ 50 w 151"/>
                <a:gd name="T9" fmla="*/ 161 h 200"/>
                <a:gd name="T10" fmla="*/ 29 w 151"/>
                <a:gd name="T11" fmla="*/ 165 h 200"/>
                <a:gd name="T12" fmla="*/ 24 w 151"/>
                <a:gd name="T13" fmla="*/ 152 h 200"/>
                <a:gd name="T14" fmla="*/ 46 w 151"/>
                <a:gd name="T15" fmla="*/ 148 h 200"/>
                <a:gd name="T16" fmla="*/ 50 w 151"/>
                <a:gd name="T17" fmla="*/ 161 h 200"/>
                <a:gd name="T18" fmla="*/ 46 w 151"/>
                <a:gd name="T19" fmla="*/ 137 h 200"/>
                <a:gd name="T20" fmla="*/ 24 w 151"/>
                <a:gd name="T21" fmla="*/ 133 h 200"/>
                <a:gd name="T22" fmla="*/ 29 w 151"/>
                <a:gd name="T23" fmla="*/ 120 h 200"/>
                <a:gd name="T24" fmla="*/ 50 w 151"/>
                <a:gd name="T25" fmla="*/ 124 h 200"/>
                <a:gd name="T26" fmla="*/ 50 w 151"/>
                <a:gd name="T27" fmla="*/ 105 h 200"/>
                <a:gd name="T28" fmla="*/ 29 w 151"/>
                <a:gd name="T29" fmla="*/ 109 h 200"/>
                <a:gd name="T30" fmla="*/ 24 w 151"/>
                <a:gd name="T31" fmla="*/ 96 h 200"/>
                <a:gd name="T32" fmla="*/ 46 w 151"/>
                <a:gd name="T33" fmla="*/ 92 h 200"/>
                <a:gd name="T34" fmla="*/ 50 w 151"/>
                <a:gd name="T35" fmla="*/ 105 h 200"/>
                <a:gd name="T36" fmla="*/ 83 w 151"/>
                <a:gd name="T37" fmla="*/ 165 h 200"/>
                <a:gd name="T38" fmla="*/ 63 w 151"/>
                <a:gd name="T39" fmla="*/ 161 h 200"/>
                <a:gd name="T40" fmla="*/ 67 w 151"/>
                <a:gd name="T41" fmla="*/ 148 h 200"/>
                <a:gd name="T42" fmla="*/ 88 w 151"/>
                <a:gd name="T43" fmla="*/ 152 h 200"/>
                <a:gd name="T44" fmla="*/ 88 w 151"/>
                <a:gd name="T45" fmla="*/ 133 h 200"/>
                <a:gd name="T46" fmla="*/ 67 w 151"/>
                <a:gd name="T47" fmla="*/ 137 h 200"/>
                <a:gd name="T48" fmla="*/ 63 w 151"/>
                <a:gd name="T49" fmla="*/ 124 h 200"/>
                <a:gd name="T50" fmla="*/ 83 w 151"/>
                <a:gd name="T51" fmla="*/ 120 h 200"/>
                <a:gd name="T52" fmla="*/ 88 w 151"/>
                <a:gd name="T53" fmla="*/ 133 h 200"/>
                <a:gd name="T54" fmla="*/ 83 w 151"/>
                <a:gd name="T55" fmla="*/ 109 h 200"/>
                <a:gd name="T56" fmla="*/ 63 w 151"/>
                <a:gd name="T57" fmla="*/ 105 h 200"/>
                <a:gd name="T58" fmla="*/ 67 w 151"/>
                <a:gd name="T59" fmla="*/ 92 h 200"/>
                <a:gd name="T60" fmla="*/ 88 w 151"/>
                <a:gd name="T61" fmla="*/ 96 h 200"/>
                <a:gd name="T62" fmla="*/ 128 w 151"/>
                <a:gd name="T63" fmla="*/ 161 h 200"/>
                <a:gd name="T64" fmla="*/ 104 w 151"/>
                <a:gd name="T65" fmla="*/ 164 h 200"/>
                <a:gd name="T66" fmla="*/ 99 w 151"/>
                <a:gd name="T67" fmla="*/ 152 h 200"/>
                <a:gd name="T68" fmla="*/ 123 w 151"/>
                <a:gd name="T69" fmla="*/ 148 h 200"/>
                <a:gd name="T70" fmla="*/ 128 w 151"/>
                <a:gd name="T71" fmla="*/ 161 h 200"/>
                <a:gd name="T72" fmla="*/ 123 w 151"/>
                <a:gd name="T73" fmla="*/ 136 h 200"/>
                <a:gd name="T74" fmla="*/ 99 w 151"/>
                <a:gd name="T75" fmla="*/ 133 h 200"/>
                <a:gd name="T76" fmla="*/ 104 w 151"/>
                <a:gd name="T77" fmla="*/ 120 h 200"/>
                <a:gd name="T78" fmla="*/ 128 w 151"/>
                <a:gd name="T79" fmla="*/ 124 h 200"/>
                <a:gd name="T80" fmla="*/ 128 w 151"/>
                <a:gd name="T81" fmla="*/ 105 h 200"/>
                <a:gd name="T82" fmla="*/ 104 w 151"/>
                <a:gd name="T83" fmla="*/ 108 h 200"/>
                <a:gd name="T84" fmla="*/ 99 w 151"/>
                <a:gd name="T85" fmla="*/ 96 h 200"/>
                <a:gd name="T86" fmla="*/ 123 w 151"/>
                <a:gd name="T87" fmla="*/ 92 h 200"/>
                <a:gd name="T88" fmla="*/ 128 w 151"/>
                <a:gd name="T89" fmla="*/ 105 h 200"/>
                <a:gd name="T90" fmla="*/ 103 w 151"/>
                <a:gd name="T91" fmla="*/ 72 h 200"/>
                <a:gd name="T92" fmla="*/ 103 w 151"/>
                <a:gd name="T93" fmla="*/ 56 h 200"/>
                <a:gd name="T94" fmla="*/ 130 w 151"/>
                <a:gd name="T95" fmla="*/ 63 h 200"/>
                <a:gd name="T96" fmla="*/ 136 w 151"/>
                <a:gd name="T97" fmla="*/ 42 h 200"/>
                <a:gd name="T98" fmla="*/ 22 w 151"/>
                <a:gd name="T99" fmla="*/ 48 h 200"/>
                <a:gd name="T100" fmla="*/ 16 w 151"/>
                <a:gd name="T101" fmla="*/ 23 h 200"/>
                <a:gd name="T102" fmla="*/ 129 w 151"/>
                <a:gd name="T103" fmla="*/ 16 h 200"/>
                <a:gd name="T104" fmla="*/ 136 w 151"/>
                <a:gd name="T105" fmla="*/ 42 h 200"/>
                <a:gd name="T106" fmla="*/ 120 w 151"/>
                <a:gd name="T107" fmla="*/ 23 h 200"/>
                <a:gd name="T108" fmla="*/ 124 w 151"/>
                <a:gd name="T109" fmla="*/ 45 h 200"/>
                <a:gd name="T110" fmla="*/ 127 w 151"/>
                <a:gd name="T111" fmla="*/ 2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1" h="200">
                  <a:moveTo>
                    <a:pt x="142" y="0"/>
                  </a:moveTo>
                  <a:cubicBezTo>
                    <a:pt x="9" y="0"/>
                    <a:pt x="9" y="0"/>
                    <a:pt x="9" y="0"/>
                  </a:cubicBezTo>
                  <a:cubicBezTo>
                    <a:pt x="4" y="0"/>
                    <a:pt x="0" y="4"/>
                    <a:pt x="0" y="10"/>
                  </a:cubicBezTo>
                  <a:cubicBezTo>
                    <a:pt x="0" y="191"/>
                    <a:pt x="0" y="191"/>
                    <a:pt x="0" y="191"/>
                  </a:cubicBezTo>
                  <a:cubicBezTo>
                    <a:pt x="0" y="196"/>
                    <a:pt x="4" y="200"/>
                    <a:pt x="9" y="200"/>
                  </a:cubicBezTo>
                  <a:cubicBezTo>
                    <a:pt x="142" y="200"/>
                    <a:pt x="142" y="200"/>
                    <a:pt x="142" y="200"/>
                  </a:cubicBezTo>
                  <a:cubicBezTo>
                    <a:pt x="147" y="200"/>
                    <a:pt x="151" y="196"/>
                    <a:pt x="151" y="191"/>
                  </a:cubicBezTo>
                  <a:cubicBezTo>
                    <a:pt x="151" y="10"/>
                    <a:pt x="151" y="10"/>
                    <a:pt x="151" y="10"/>
                  </a:cubicBezTo>
                  <a:cubicBezTo>
                    <a:pt x="151" y="4"/>
                    <a:pt x="147" y="0"/>
                    <a:pt x="142" y="0"/>
                  </a:cubicBezTo>
                  <a:close/>
                  <a:moveTo>
                    <a:pt x="50" y="161"/>
                  </a:moveTo>
                  <a:cubicBezTo>
                    <a:pt x="50" y="163"/>
                    <a:pt x="48" y="165"/>
                    <a:pt x="46" y="165"/>
                  </a:cubicBezTo>
                  <a:cubicBezTo>
                    <a:pt x="29" y="165"/>
                    <a:pt x="29" y="165"/>
                    <a:pt x="29" y="165"/>
                  </a:cubicBezTo>
                  <a:cubicBezTo>
                    <a:pt x="26" y="165"/>
                    <a:pt x="24" y="163"/>
                    <a:pt x="24" y="161"/>
                  </a:cubicBezTo>
                  <a:cubicBezTo>
                    <a:pt x="24" y="152"/>
                    <a:pt x="24" y="152"/>
                    <a:pt x="24" y="152"/>
                  </a:cubicBezTo>
                  <a:cubicBezTo>
                    <a:pt x="24" y="150"/>
                    <a:pt x="26" y="148"/>
                    <a:pt x="29" y="148"/>
                  </a:cubicBezTo>
                  <a:cubicBezTo>
                    <a:pt x="46" y="148"/>
                    <a:pt x="46" y="148"/>
                    <a:pt x="46" y="148"/>
                  </a:cubicBezTo>
                  <a:cubicBezTo>
                    <a:pt x="48" y="148"/>
                    <a:pt x="50" y="150"/>
                    <a:pt x="50" y="152"/>
                  </a:cubicBezTo>
                  <a:lnTo>
                    <a:pt x="50" y="161"/>
                  </a:lnTo>
                  <a:close/>
                  <a:moveTo>
                    <a:pt x="50" y="133"/>
                  </a:moveTo>
                  <a:cubicBezTo>
                    <a:pt x="50" y="135"/>
                    <a:pt x="48" y="137"/>
                    <a:pt x="46" y="137"/>
                  </a:cubicBezTo>
                  <a:cubicBezTo>
                    <a:pt x="29" y="137"/>
                    <a:pt x="29" y="137"/>
                    <a:pt x="29" y="137"/>
                  </a:cubicBezTo>
                  <a:cubicBezTo>
                    <a:pt x="26" y="137"/>
                    <a:pt x="24" y="135"/>
                    <a:pt x="24" y="133"/>
                  </a:cubicBezTo>
                  <a:cubicBezTo>
                    <a:pt x="24" y="124"/>
                    <a:pt x="24" y="124"/>
                    <a:pt x="24" y="124"/>
                  </a:cubicBezTo>
                  <a:cubicBezTo>
                    <a:pt x="24" y="122"/>
                    <a:pt x="26" y="120"/>
                    <a:pt x="29" y="120"/>
                  </a:cubicBezTo>
                  <a:cubicBezTo>
                    <a:pt x="46" y="120"/>
                    <a:pt x="46" y="120"/>
                    <a:pt x="46" y="120"/>
                  </a:cubicBezTo>
                  <a:cubicBezTo>
                    <a:pt x="48" y="120"/>
                    <a:pt x="50" y="122"/>
                    <a:pt x="50" y="124"/>
                  </a:cubicBezTo>
                  <a:lnTo>
                    <a:pt x="50" y="133"/>
                  </a:lnTo>
                  <a:close/>
                  <a:moveTo>
                    <a:pt x="50" y="105"/>
                  </a:moveTo>
                  <a:cubicBezTo>
                    <a:pt x="50" y="107"/>
                    <a:pt x="48" y="109"/>
                    <a:pt x="46" y="109"/>
                  </a:cubicBezTo>
                  <a:cubicBezTo>
                    <a:pt x="29" y="109"/>
                    <a:pt x="29" y="109"/>
                    <a:pt x="29" y="109"/>
                  </a:cubicBezTo>
                  <a:cubicBezTo>
                    <a:pt x="26" y="109"/>
                    <a:pt x="24" y="107"/>
                    <a:pt x="24" y="105"/>
                  </a:cubicBezTo>
                  <a:cubicBezTo>
                    <a:pt x="24" y="96"/>
                    <a:pt x="24" y="96"/>
                    <a:pt x="24" y="96"/>
                  </a:cubicBezTo>
                  <a:cubicBezTo>
                    <a:pt x="24" y="94"/>
                    <a:pt x="26" y="92"/>
                    <a:pt x="29" y="92"/>
                  </a:cubicBezTo>
                  <a:cubicBezTo>
                    <a:pt x="46" y="92"/>
                    <a:pt x="46" y="92"/>
                    <a:pt x="46" y="92"/>
                  </a:cubicBezTo>
                  <a:cubicBezTo>
                    <a:pt x="48" y="92"/>
                    <a:pt x="50" y="94"/>
                    <a:pt x="50" y="96"/>
                  </a:cubicBezTo>
                  <a:lnTo>
                    <a:pt x="50" y="105"/>
                  </a:lnTo>
                  <a:close/>
                  <a:moveTo>
                    <a:pt x="88" y="161"/>
                  </a:moveTo>
                  <a:cubicBezTo>
                    <a:pt x="88" y="163"/>
                    <a:pt x="86" y="165"/>
                    <a:pt x="83" y="165"/>
                  </a:cubicBezTo>
                  <a:cubicBezTo>
                    <a:pt x="67" y="165"/>
                    <a:pt x="67" y="165"/>
                    <a:pt x="67" y="165"/>
                  </a:cubicBezTo>
                  <a:cubicBezTo>
                    <a:pt x="65" y="165"/>
                    <a:pt x="63" y="163"/>
                    <a:pt x="63" y="161"/>
                  </a:cubicBezTo>
                  <a:cubicBezTo>
                    <a:pt x="63" y="152"/>
                    <a:pt x="63" y="152"/>
                    <a:pt x="63" y="152"/>
                  </a:cubicBezTo>
                  <a:cubicBezTo>
                    <a:pt x="63" y="150"/>
                    <a:pt x="65" y="148"/>
                    <a:pt x="67" y="148"/>
                  </a:cubicBezTo>
                  <a:cubicBezTo>
                    <a:pt x="83" y="148"/>
                    <a:pt x="83" y="148"/>
                    <a:pt x="83" y="148"/>
                  </a:cubicBezTo>
                  <a:cubicBezTo>
                    <a:pt x="86" y="148"/>
                    <a:pt x="88" y="150"/>
                    <a:pt x="88" y="152"/>
                  </a:cubicBezTo>
                  <a:lnTo>
                    <a:pt x="88" y="161"/>
                  </a:lnTo>
                  <a:close/>
                  <a:moveTo>
                    <a:pt x="88" y="133"/>
                  </a:moveTo>
                  <a:cubicBezTo>
                    <a:pt x="88" y="135"/>
                    <a:pt x="86" y="137"/>
                    <a:pt x="83" y="137"/>
                  </a:cubicBezTo>
                  <a:cubicBezTo>
                    <a:pt x="67" y="137"/>
                    <a:pt x="67" y="137"/>
                    <a:pt x="67" y="137"/>
                  </a:cubicBezTo>
                  <a:cubicBezTo>
                    <a:pt x="65" y="137"/>
                    <a:pt x="63" y="135"/>
                    <a:pt x="63" y="133"/>
                  </a:cubicBezTo>
                  <a:cubicBezTo>
                    <a:pt x="63" y="124"/>
                    <a:pt x="63" y="124"/>
                    <a:pt x="63" y="124"/>
                  </a:cubicBezTo>
                  <a:cubicBezTo>
                    <a:pt x="63" y="122"/>
                    <a:pt x="65" y="120"/>
                    <a:pt x="67" y="120"/>
                  </a:cubicBezTo>
                  <a:cubicBezTo>
                    <a:pt x="83" y="120"/>
                    <a:pt x="83" y="120"/>
                    <a:pt x="83" y="120"/>
                  </a:cubicBezTo>
                  <a:cubicBezTo>
                    <a:pt x="86" y="120"/>
                    <a:pt x="88" y="122"/>
                    <a:pt x="88" y="124"/>
                  </a:cubicBezTo>
                  <a:lnTo>
                    <a:pt x="88" y="133"/>
                  </a:lnTo>
                  <a:close/>
                  <a:moveTo>
                    <a:pt x="88" y="105"/>
                  </a:moveTo>
                  <a:cubicBezTo>
                    <a:pt x="88" y="107"/>
                    <a:pt x="86" y="109"/>
                    <a:pt x="83" y="109"/>
                  </a:cubicBezTo>
                  <a:cubicBezTo>
                    <a:pt x="67" y="109"/>
                    <a:pt x="67" y="109"/>
                    <a:pt x="67" y="109"/>
                  </a:cubicBezTo>
                  <a:cubicBezTo>
                    <a:pt x="65" y="109"/>
                    <a:pt x="63" y="107"/>
                    <a:pt x="63" y="105"/>
                  </a:cubicBezTo>
                  <a:cubicBezTo>
                    <a:pt x="63" y="96"/>
                    <a:pt x="63" y="96"/>
                    <a:pt x="63" y="96"/>
                  </a:cubicBezTo>
                  <a:cubicBezTo>
                    <a:pt x="63" y="94"/>
                    <a:pt x="65" y="92"/>
                    <a:pt x="67" y="92"/>
                  </a:cubicBezTo>
                  <a:cubicBezTo>
                    <a:pt x="83" y="92"/>
                    <a:pt x="83" y="92"/>
                    <a:pt x="83" y="92"/>
                  </a:cubicBezTo>
                  <a:cubicBezTo>
                    <a:pt x="86" y="92"/>
                    <a:pt x="88" y="94"/>
                    <a:pt x="88" y="96"/>
                  </a:cubicBezTo>
                  <a:lnTo>
                    <a:pt x="88" y="105"/>
                  </a:lnTo>
                  <a:close/>
                  <a:moveTo>
                    <a:pt x="128" y="161"/>
                  </a:moveTo>
                  <a:cubicBezTo>
                    <a:pt x="128" y="163"/>
                    <a:pt x="125" y="164"/>
                    <a:pt x="123" y="164"/>
                  </a:cubicBezTo>
                  <a:cubicBezTo>
                    <a:pt x="104" y="164"/>
                    <a:pt x="104" y="164"/>
                    <a:pt x="104" y="164"/>
                  </a:cubicBezTo>
                  <a:cubicBezTo>
                    <a:pt x="102" y="164"/>
                    <a:pt x="99" y="163"/>
                    <a:pt x="99" y="161"/>
                  </a:cubicBezTo>
                  <a:cubicBezTo>
                    <a:pt x="99" y="152"/>
                    <a:pt x="99" y="152"/>
                    <a:pt x="99" y="152"/>
                  </a:cubicBezTo>
                  <a:cubicBezTo>
                    <a:pt x="99" y="150"/>
                    <a:pt x="102" y="148"/>
                    <a:pt x="104" y="148"/>
                  </a:cubicBezTo>
                  <a:cubicBezTo>
                    <a:pt x="123" y="148"/>
                    <a:pt x="123" y="148"/>
                    <a:pt x="123" y="148"/>
                  </a:cubicBezTo>
                  <a:cubicBezTo>
                    <a:pt x="125" y="148"/>
                    <a:pt x="128" y="150"/>
                    <a:pt x="128" y="152"/>
                  </a:cubicBezTo>
                  <a:lnTo>
                    <a:pt x="128" y="161"/>
                  </a:lnTo>
                  <a:close/>
                  <a:moveTo>
                    <a:pt x="128" y="133"/>
                  </a:moveTo>
                  <a:cubicBezTo>
                    <a:pt x="128" y="135"/>
                    <a:pt x="125" y="136"/>
                    <a:pt x="123" y="136"/>
                  </a:cubicBezTo>
                  <a:cubicBezTo>
                    <a:pt x="104" y="136"/>
                    <a:pt x="104" y="136"/>
                    <a:pt x="104" y="136"/>
                  </a:cubicBezTo>
                  <a:cubicBezTo>
                    <a:pt x="102" y="136"/>
                    <a:pt x="99" y="135"/>
                    <a:pt x="99" y="133"/>
                  </a:cubicBezTo>
                  <a:cubicBezTo>
                    <a:pt x="99" y="124"/>
                    <a:pt x="99" y="124"/>
                    <a:pt x="99" y="124"/>
                  </a:cubicBezTo>
                  <a:cubicBezTo>
                    <a:pt x="99" y="122"/>
                    <a:pt x="102" y="120"/>
                    <a:pt x="104" y="120"/>
                  </a:cubicBezTo>
                  <a:cubicBezTo>
                    <a:pt x="123" y="120"/>
                    <a:pt x="123" y="120"/>
                    <a:pt x="123" y="120"/>
                  </a:cubicBezTo>
                  <a:cubicBezTo>
                    <a:pt x="125" y="120"/>
                    <a:pt x="128" y="122"/>
                    <a:pt x="128" y="124"/>
                  </a:cubicBezTo>
                  <a:lnTo>
                    <a:pt x="128" y="133"/>
                  </a:lnTo>
                  <a:close/>
                  <a:moveTo>
                    <a:pt x="128" y="105"/>
                  </a:moveTo>
                  <a:cubicBezTo>
                    <a:pt x="128" y="107"/>
                    <a:pt x="125" y="108"/>
                    <a:pt x="123" y="108"/>
                  </a:cubicBezTo>
                  <a:cubicBezTo>
                    <a:pt x="104" y="108"/>
                    <a:pt x="104" y="108"/>
                    <a:pt x="104" y="108"/>
                  </a:cubicBezTo>
                  <a:cubicBezTo>
                    <a:pt x="102" y="108"/>
                    <a:pt x="99" y="107"/>
                    <a:pt x="99" y="105"/>
                  </a:cubicBezTo>
                  <a:cubicBezTo>
                    <a:pt x="99" y="96"/>
                    <a:pt x="99" y="96"/>
                    <a:pt x="99" y="96"/>
                  </a:cubicBezTo>
                  <a:cubicBezTo>
                    <a:pt x="99" y="94"/>
                    <a:pt x="102" y="92"/>
                    <a:pt x="104" y="92"/>
                  </a:cubicBezTo>
                  <a:cubicBezTo>
                    <a:pt x="123" y="92"/>
                    <a:pt x="123" y="92"/>
                    <a:pt x="123" y="92"/>
                  </a:cubicBezTo>
                  <a:cubicBezTo>
                    <a:pt x="125" y="92"/>
                    <a:pt x="128" y="94"/>
                    <a:pt x="128" y="96"/>
                  </a:cubicBezTo>
                  <a:lnTo>
                    <a:pt x="128" y="105"/>
                  </a:lnTo>
                  <a:close/>
                  <a:moveTo>
                    <a:pt x="126" y="72"/>
                  </a:moveTo>
                  <a:cubicBezTo>
                    <a:pt x="103" y="72"/>
                    <a:pt x="103" y="72"/>
                    <a:pt x="103" y="72"/>
                  </a:cubicBezTo>
                  <a:cubicBezTo>
                    <a:pt x="100" y="72"/>
                    <a:pt x="99" y="67"/>
                    <a:pt x="99" y="63"/>
                  </a:cubicBezTo>
                  <a:cubicBezTo>
                    <a:pt x="99" y="60"/>
                    <a:pt x="100" y="56"/>
                    <a:pt x="103" y="56"/>
                  </a:cubicBezTo>
                  <a:cubicBezTo>
                    <a:pt x="126" y="56"/>
                    <a:pt x="126" y="56"/>
                    <a:pt x="126" y="56"/>
                  </a:cubicBezTo>
                  <a:cubicBezTo>
                    <a:pt x="128" y="56"/>
                    <a:pt x="130" y="60"/>
                    <a:pt x="130" y="63"/>
                  </a:cubicBezTo>
                  <a:cubicBezTo>
                    <a:pt x="130" y="67"/>
                    <a:pt x="128" y="72"/>
                    <a:pt x="126" y="72"/>
                  </a:cubicBezTo>
                  <a:close/>
                  <a:moveTo>
                    <a:pt x="136" y="42"/>
                  </a:moveTo>
                  <a:cubicBezTo>
                    <a:pt x="136" y="45"/>
                    <a:pt x="133" y="48"/>
                    <a:pt x="129" y="48"/>
                  </a:cubicBezTo>
                  <a:cubicBezTo>
                    <a:pt x="22" y="48"/>
                    <a:pt x="22" y="48"/>
                    <a:pt x="22" y="48"/>
                  </a:cubicBezTo>
                  <a:cubicBezTo>
                    <a:pt x="19" y="48"/>
                    <a:pt x="16" y="45"/>
                    <a:pt x="16" y="42"/>
                  </a:cubicBezTo>
                  <a:cubicBezTo>
                    <a:pt x="16" y="23"/>
                    <a:pt x="16" y="23"/>
                    <a:pt x="16" y="23"/>
                  </a:cubicBezTo>
                  <a:cubicBezTo>
                    <a:pt x="16" y="19"/>
                    <a:pt x="19" y="16"/>
                    <a:pt x="22" y="16"/>
                  </a:cubicBezTo>
                  <a:cubicBezTo>
                    <a:pt x="129" y="16"/>
                    <a:pt x="129" y="16"/>
                    <a:pt x="129" y="16"/>
                  </a:cubicBezTo>
                  <a:cubicBezTo>
                    <a:pt x="133" y="16"/>
                    <a:pt x="136" y="19"/>
                    <a:pt x="136" y="23"/>
                  </a:cubicBezTo>
                  <a:lnTo>
                    <a:pt x="136" y="42"/>
                  </a:lnTo>
                  <a:close/>
                  <a:moveTo>
                    <a:pt x="124" y="20"/>
                  </a:moveTo>
                  <a:cubicBezTo>
                    <a:pt x="122" y="20"/>
                    <a:pt x="120" y="21"/>
                    <a:pt x="120" y="23"/>
                  </a:cubicBezTo>
                  <a:cubicBezTo>
                    <a:pt x="120" y="42"/>
                    <a:pt x="120" y="42"/>
                    <a:pt x="120" y="42"/>
                  </a:cubicBezTo>
                  <a:cubicBezTo>
                    <a:pt x="120" y="44"/>
                    <a:pt x="122" y="45"/>
                    <a:pt x="124" y="45"/>
                  </a:cubicBezTo>
                  <a:cubicBezTo>
                    <a:pt x="126" y="45"/>
                    <a:pt x="127" y="44"/>
                    <a:pt x="127" y="42"/>
                  </a:cubicBezTo>
                  <a:cubicBezTo>
                    <a:pt x="127" y="23"/>
                    <a:pt x="127" y="23"/>
                    <a:pt x="127" y="23"/>
                  </a:cubicBezTo>
                  <a:cubicBezTo>
                    <a:pt x="127" y="21"/>
                    <a:pt x="126" y="20"/>
                    <a:pt x="124" y="2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6" name="标题 5"/>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ppt_w</p:attrName>
                                        </p:attrNameLst>
                                      </p:cBhvr>
                                      <p:tavLst>
                                        <p:tav tm="0">
                                          <p:val>
                                            <p:fltVal val="0"/>
                                          </p:val>
                                        </p:tav>
                                        <p:tav tm="100000">
                                          <p:val>
                                            <p:strVal val="#ppt_w"/>
                                          </p:val>
                                        </p:tav>
                                      </p:tavLst>
                                    </p:anim>
                                    <p:anim calcmode="lin" valueType="num">
                                      <p:cBhvr>
                                        <p:cTn id="17" dur="500" fill="hold"/>
                                        <p:tgtEl>
                                          <p:spTgt spid="27"/>
                                        </p:tgtEl>
                                        <p:attrNameLst>
                                          <p:attrName>ppt_h</p:attrName>
                                        </p:attrNameLst>
                                      </p:cBhvr>
                                      <p:tavLst>
                                        <p:tav tm="0">
                                          <p:val>
                                            <p:fltVal val="0"/>
                                          </p:val>
                                        </p:tav>
                                        <p:tav tm="100000">
                                          <p:val>
                                            <p:strVal val="#ppt_h"/>
                                          </p:val>
                                        </p:tav>
                                      </p:tavLst>
                                    </p:anim>
                                    <p:animEffect transition="in" filter="fade">
                                      <p:cBhvr>
                                        <p:cTn id="18" dur="500"/>
                                        <p:tgtEl>
                                          <p:spTgt spid="27"/>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500"/>
                                        <p:tgtEl>
                                          <p:spTgt spid="31"/>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up)">
                                      <p:cBhvr>
                                        <p:cTn id="41" dur="500"/>
                                        <p:tgtEl>
                                          <p:spTgt spid="33"/>
                                        </p:tgtEl>
                                      </p:cBhvr>
                                    </p:animEffect>
                                  </p:childTnLst>
                                </p:cTn>
                              </p:par>
                            </p:childTnLst>
                          </p:cTn>
                        </p:par>
                        <p:par>
                          <p:cTn id="42" fill="hold">
                            <p:stCondLst>
                              <p:cond delay="4000"/>
                            </p:stCondLst>
                            <p:childTnLst>
                              <p:par>
                                <p:cTn id="43" presetID="2" presetClass="entr" presetSubtype="4"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500" fill="hold"/>
                                        <p:tgtEl>
                                          <p:spTgt spid="4"/>
                                        </p:tgtEl>
                                        <p:attrNameLst>
                                          <p:attrName>ppt_x</p:attrName>
                                        </p:attrNameLst>
                                      </p:cBhvr>
                                      <p:tavLst>
                                        <p:tav tm="0">
                                          <p:val>
                                            <p:strVal val="#ppt_x"/>
                                          </p:val>
                                        </p:tav>
                                        <p:tav tm="100000">
                                          <p:val>
                                            <p:strVal val="#ppt_x"/>
                                          </p:val>
                                        </p:tav>
                                      </p:tavLst>
                                    </p:anim>
                                    <p:anim calcmode="lin" valueType="num">
                                      <p:cBhvr additive="base">
                                        <p:cTn id="46" dur="500" fill="hold"/>
                                        <p:tgtEl>
                                          <p:spTgt spid="4"/>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down)">
                                      <p:cBhvr>
                                        <p:cTn id="50" dur="500"/>
                                        <p:tgtEl>
                                          <p:spTgt spid="29"/>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p:cTn id="54" dur="500" fill="hold"/>
                                        <p:tgtEl>
                                          <p:spTgt spid="37"/>
                                        </p:tgtEl>
                                        <p:attrNameLst>
                                          <p:attrName>ppt_w</p:attrName>
                                        </p:attrNameLst>
                                      </p:cBhvr>
                                      <p:tavLst>
                                        <p:tav tm="0">
                                          <p:val>
                                            <p:fltVal val="0"/>
                                          </p:val>
                                        </p:tav>
                                        <p:tav tm="100000">
                                          <p:val>
                                            <p:strVal val="#ppt_w"/>
                                          </p:val>
                                        </p:tav>
                                      </p:tavLst>
                                    </p:anim>
                                    <p:anim calcmode="lin" valueType="num">
                                      <p:cBhvr>
                                        <p:cTn id="55" dur="500" fill="hold"/>
                                        <p:tgtEl>
                                          <p:spTgt spid="37"/>
                                        </p:tgtEl>
                                        <p:attrNameLst>
                                          <p:attrName>ppt_h</p:attrName>
                                        </p:attrNameLst>
                                      </p:cBhvr>
                                      <p:tavLst>
                                        <p:tav tm="0">
                                          <p:val>
                                            <p:fltVal val="0"/>
                                          </p:val>
                                        </p:tav>
                                        <p:tav tm="100000">
                                          <p:val>
                                            <p:strVal val="#ppt_h"/>
                                          </p:val>
                                        </p:tav>
                                      </p:tavLst>
                                    </p:anim>
                                    <p:animEffect transition="in" filter="fade">
                                      <p:cBhvr>
                                        <p:cTn id="56" dur="500"/>
                                        <p:tgtEl>
                                          <p:spTgt spid="37"/>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up)">
                                      <p:cBhvr>
                                        <p:cTn id="60" dur="500"/>
                                        <p:tgtEl>
                                          <p:spTgt spid="34"/>
                                        </p:tgtEl>
                                      </p:cBhvr>
                                    </p:animEffect>
                                  </p:childTnLst>
                                </p:cTn>
                              </p:par>
                            </p:childTnLst>
                          </p:cTn>
                        </p:par>
                        <p:par>
                          <p:cTn id="61" fill="hold">
                            <p:stCondLst>
                              <p:cond delay="6000"/>
                            </p:stCondLst>
                            <p:childTnLst>
                              <p:par>
                                <p:cTn id="62" presetID="2" presetClass="entr" presetSubtype="4"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ppt_x"/>
                                          </p:val>
                                        </p:tav>
                                        <p:tav tm="100000">
                                          <p:val>
                                            <p:strVal val="#ppt_x"/>
                                          </p:val>
                                        </p:tav>
                                      </p:tavLst>
                                    </p:anim>
                                    <p:anim calcmode="lin" valueType="num">
                                      <p:cBhvr additive="base">
                                        <p:cTn id="65" dur="500" fill="hold"/>
                                        <p:tgtEl>
                                          <p:spTgt spid="5"/>
                                        </p:tgtEl>
                                        <p:attrNameLst>
                                          <p:attrName>ppt_y</p:attrName>
                                        </p:attrNameLst>
                                      </p:cBhvr>
                                      <p:tavLst>
                                        <p:tav tm="0">
                                          <p:val>
                                            <p:strVal val="1+#ppt_h/2"/>
                                          </p:val>
                                        </p:tav>
                                        <p:tav tm="100000">
                                          <p:val>
                                            <p:strVal val="#ppt_y"/>
                                          </p:val>
                                        </p:tav>
                                      </p:tavLst>
                                    </p:anim>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down)">
                                      <p:cBhvr>
                                        <p:cTn id="69" dur="500"/>
                                        <p:tgtEl>
                                          <p:spTgt spid="30"/>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7500"/>
                            </p:stCondLst>
                            <p:childTnLst>
                              <p:par>
                                <p:cTn id="77" presetID="22" presetClass="entr" presetSubtype="1"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up)">
                                      <p:cBhvr>
                                        <p:cTn id="7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3" grpId="0"/>
      <p:bldP spid="34" grpId="0"/>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6000" r="-16000"/>
          </a:stretch>
        </a:blipFill>
        <a:effectLst/>
      </p:bgPr>
    </p:bg>
    <p:spTree>
      <p:nvGrpSpPr>
        <p:cNvPr id="1" name=""/>
        <p:cNvGrpSpPr/>
        <p:nvPr/>
      </p:nvGrpSpPr>
      <p:grpSpPr>
        <a:xfrm>
          <a:off x="0" y="0"/>
          <a:ext cx="0" cy="0"/>
          <a:chOff x="0" y="0"/>
          <a:chExt cx="0" cy="0"/>
        </a:xfrm>
      </p:grpSpPr>
      <p:sp>
        <p:nvSpPr>
          <p:cNvPr id="5" name="矩形 4"/>
          <p:cNvSpPr/>
          <p:nvPr/>
        </p:nvSpPr>
        <p:spPr>
          <a:xfrm>
            <a:off x="0" y="1880902"/>
            <a:ext cx="12192000" cy="3453098"/>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TextBox 5"/>
          <p:cNvSpPr txBox="1">
            <a:spLocks noChangeArrowheads="1"/>
          </p:cNvSpPr>
          <p:nvPr/>
        </p:nvSpPr>
        <p:spPr bwMode="auto">
          <a:xfrm>
            <a:off x="2948808" y="3974348"/>
            <a:ext cx="6294384" cy="343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400" spc="31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INPUT THE TITLE CONTENT HERE</a:t>
            </a:r>
            <a:endParaRPr lang="zh-CN" altLang="en-US" sz="1400" spc="31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TextBox 6"/>
          <p:cNvSpPr txBox="1">
            <a:spLocks noChangeArrowheads="1"/>
          </p:cNvSpPr>
          <p:nvPr/>
        </p:nvSpPr>
        <p:spPr bwMode="auto">
          <a:xfrm>
            <a:off x="1317625" y="2707872"/>
            <a:ext cx="9556750" cy="1532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7200" kern="2000" dirty="0" smtClean="0">
                <a:solidFill>
                  <a:schemeClr val="bg1"/>
                </a:solidFill>
                <a:latin typeface="+mj-ea"/>
                <a:ea typeface="+mj-ea"/>
                <a:cs typeface="+mn-ea"/>
                <a:sym typeface="Arial" panose="020B0604020202020204" pitchFamily="34" charset="0"/>
              </a:rPr>
              <a:t>第二章</a:t>
            </a:r>
            <a:r>
              <a:rPr lang="zh-CN" altLang="en-US" sz="7200" kern="2000" dirty="0">
                <a:solidFill>
                  <a:schemeClr val="bg1"/>
                </a:solidFill>
                <a:latin typeface="+mj-ea"/>
                <a:ea typeface="+mj-ea"/>
                <a:cs typeface="+mn-ea"/>
                <a:sym typeface="Arial" panose="020B0604020202020204" pitchFamily="34" charset="0"/>
              </a:rPr>
              <a:t>标题内容</a:t>
            </a:r>
            <a:endParaRPr lang="zh-CN" altLang="en-US" sz="7200" kern="2000" dirty="0">
              <a:solidFill>
                <a:schemeClr val="bg1"/>
              </a:solidFill>
              <a:latin typeface="+mj-ea"/>
              <a:ea typeface="+mj-ea"/>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3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909124" y="1964255"/>
            <a:ext cx="4113187" cy="3175543"/>
            <a:chOff x="681335" y="1473190"/>
            <a:chExt cx="3085292" cy="2381657"/>
          </a:xfrm>
        </p:grpSpPr>
        <p:sp>
          <p:nvSpPr>
            <p:cNvPr id="3" name="任意多边形 6"/>
            <p:cNvSpPr>
              <a:spLocks noChangeArrowheads="1"/>
            </p:cNvSpPr>
            <p:nvPr/>
          </p:nvSpPr>
          <p:spPr bwMode="auto">
            <a:xfrm>
              <a:off x="681335" y="3324622"/>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tx2"/>
            </a:solidFill>
            <a:ln>
              <a:noFill/>
            </a:ln>
          </p:spPr>
          <p:txBody>
            <a:bodyPr anchor="ctr"/>
            <a:lstStyle/>
            <a:p>
              <a:pPr algn="ctr"/>
              <a:r>
                <a:rPr lang="zh-CN" altLang="en-US" b="1" dirty="0">
                  <a:solidFill>
                    <a:srgbClr val="FFFFFF"/>
                  </a:solidFill>
                  <a:latin typeface="+mn-ea"/>
                </a:rPr>
                <a:t>思想步调一致</a:t>
              </a:r>
              <a:endParaRPr lang="zh-CN" altLang="en-US" b="1" dirty="0">
                <a:solidFill>
                  <a:srgbClr val="FFFFFF"/>
                </a:solidFill>
                <a:latin typeface="+mn-ea"/>
              </a:endParaRPr>
            </a:p>
          </p:txBody>
        </p:sp>
        <p:sp>
          <p:nvSpPr>
            <p:cNvPr id="7"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eaLnBrk="1" hangingPunct="1">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en-US"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en-US" altLang="zh-CN"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dirty="0">
                <a:solidFill>
                  <a:srgbClr val="7F7F7F"/>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3965702" y="1974414"/>
            <a:ext cx="4137405" cy="3183083"/>
            <a:chOff x="910929" y="889278"/>
            <a:chExt cx="3103458" cy="2387312"/>
          </a:xfrm>
        </p:grpSpPr>
        <p:sp>
          <p:nvSpPr>
            <p:cNvPr id="12" name="任意多边形 6"/>
            <p:cNvSpPr>
              <a:spLocks noChangeArrowheads="1"/>
            </p:cNvSpPr>
            <p:nvPr/>
          </p:nvSpPr>
          <p:spPr bwMode="auto">
            <a:xfrm>
              <a:off x="1707898" y="889278"/>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accent1"/>
            </a:solidFill>
            <a:ln>
              <a:noFill/>
            </a:ln>
          </p:spPr>
          <p:txBody>
            <a:bodyPr anchor="ctr"/>
            <a:lstStyle/>
            <a:p>
              <a:pPr algn="ctr"/>
              <a:r>
                <a:rPr lang="zh-CN" altLang="en-US" b="1" dirty="0">
                  <a:solidFill>
                    <a:srgbClr val="FFFFFF"/>
                  </a:solidFill>
                  <a:latin typeface="+mn-ea"/>
                </a:rPr>
                <a:t>计划周密合理</a:t>
              </a:r>
              <a:endParaRPr lang="zh-CN" altLang="en-US" b="1" dirty="0">
                <a:solidFill>
                  <a:srgbClr val="FFFFFF"/>
                </a:solidFill>
                <a:latin typeface="+mn-ea"/>
              </a:endParaRPr>
            </a:p>
          </p:txBody>
        </p:sp>
        <p:sp>
          <p:nvSpPr>
            <p:cNvPr id="13"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en-US"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en-US" altLang="zh-CN"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dirty="0">
                <a:solidFill>
                  <a:srgbClr val="7F7F7F"/>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7070717" y="2011655"/>
            <a:ext cx="4113187" cy="3175543"/>
            <a:chOff x="681335" y="1473190"/>
            <a:chExt cx="3085292" cy="2381657"/>
          </a:xfrm>
        </p:grpSpPr>
        <p:sp>
          <p:nvSpPr>
            <p:cNvPr id="15" name="任意多边形 6"/>
            <p:cNvSpPr>
              <a:spLocks noChangeArrowheads="1"/>
            </p:cNvSpPr>
            <p:nvPr/>
          </p:nvSpPr>
          <p:spPr bwMode="auto">
            <a:xfrm>
              <a:off x="681335" y="3324622"/>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accent2"/>
            </a:solidFill>
            <a:ln>
              <a:noFill/>
            </a:ln>
          </p:spPr>
          <p:txBody>
            <a:bodyPr anchor="ctr"/>
            <a:lstStyle/>
            <a:p>
              <a:pPr algn="ctr"/>
              <a:r>
                <a:rPr lang="zh-CN" altLang="en-US" b="1" dirty="0">
                  <a:solidFill>
                    <a:srgbClr val="FFFFFF"/>
                  </a:solidFill>
                  <a:latin typeface="+mn-ea"/>
                </a:rPr>
                <a:t>行动快捷有效</a:t>
              </a:r>
              <a:endParaRPr lang="zh-CN" altLang="en-US" b="1" dirty="0">
                <a:solidFill>
                  <a:srgbClr val="FFFFFF"/>
                </a:solidFill>
                <a:latin typeface="+mn-ea"/>
              </a:endParaRPr>
            </a:p>
          </p:txBody>
        </p:sp>
        <p:sp>
          <p:nvSpPr>
            <p:cNvPr id="16"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en-US"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en-US" altLang="zh-CN"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dirty="0">
                <a:solidFill>
                  <a:srgbClr val="7F7F7F"/>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6203964" y="1752024"/>
            <a:ext cx="1994806" cy="1782861"/>
            <a:chOff x="4652983" y="1314017"/>
            <a:chExt cx="1496299" cy="1337146"/>
          </a:xfrm>
        </p:grpSpPr>
        <p:sp>
          <p:nvSpPr>
            <p:cNvPr id="3" name="Ellipse 28"/>
            <p:cNvSpPr/>
            <p:nvPr/>
          </p:nvSpPr>
          <p:spPr>
            <a:xfrm>
              <a:off x="4652983" y="1367502"/>
              <a:ext cx="1283661" cy="1283661"/>
            </a:xfrm>
            <a:prstGeom prst="ellipse">
              <a:avLst/>
            </a:prstGeom>
            <a:solidFill>
              <a:srgbClr val="F7F7F7"/>
            </a:solidFill>
            <a:ln w="76200">
              <a:solidFill>
                <a:schemeClr val="bg1">
                  <a:lumMod val="50000"/>
                </a:schemeClr>
              </a:solidFill>
            </a:ln>
          </p:spPr>
          <p:txBody>
            <a:bodyPr anchor="ctr" anchorCtr="1"/>
            <a:lstStyle/>
            <a:p>
              <a:pPr>
                <a:defRPr/>
              </a:pPr>
              <a:r>
                <a:rPr lang="zh-CN" altLang="en-US" sz="3200" dirty="0">
                  <a:solidFill>
                    <a:schemeClr val="tx1">
                      <a:lumMod val="50000"/>
                      <a:lumOff val="50000"/>
                    </a:schemeClr>
                  </a:solidFill>
                  <a:latin typeface="+mn-ea"/>
                </a:rPr>
                <a:t>劣势</a:t>
              </a:r>
              <a:endParaRPr lang="fr-FR" sz="3200" dirty="0">
                <a:solidFill>
                  <a:schemeClr val="tx1">
                    <a:lumMod val="50000"/>
                    <a:lumOff val="50000"/>
                  </a:schemeClr>
                </a:solidFill>
                <a:latin typeface="+mn-ea"/>
              </a:endParaRPr>
            </a:p>
          </p:txBody>
        </p:sp>
        <p:sp>
          <p:nvSpPr>
            <p:cNvPr id="4" name="Freeform 95"/>
            <p:cNvSpPr/>
            <p:nvPr/>
          </p:nvSpPr>
          <p:spPr bwMode="auto">
            <a:xfrm>
              <a:off x="5537456" y="1314017"/>
              <a:ext cx="399187" cy="403100"/>
            </a:xfrm>
            <a:custGeom>
              <a:avLst/>
              <a:gdLst>
                <a:gd name="T0" fmla="*/ 2147483646 w 275"/>
                <a:gd name="T1" fmla="*/ 2147483646 h 275"/>
                <a:gd name="T2" fmla="*/ 2147483646 w 275"/>
                <a:gd name="T3" fmla="*/ 2147483646 h 275"/>
                <a:gd name="T4" fmla="*/ 2147483646 w 275"/>
                <a:gd name="T5" fmla="*/ 2147483646 h 275"/>
                <a:gd name="T6" fmla="*/ 2147483646 w 275"/>
                <a:gd name="T7" fmla="*/ 2147483646 h 275"/>
                <a:gd name="T8" fmla="*/ 0 w 275"/>
                <a:gd name="T9" fmla="*/ 2147483646 h 275"/>
                <a:gd name="T10" fmla="*/ 2147483646 w 275"/>
                <a:gd name="T11" fmla="*/ 2147483646 h 275"/>
                <a:gd name="T12" fmla="*/ 2147483646 w 275"/>
                <a:gd name="T13" fmla="*/ 2147483646 h 275"/>
                <a:gd name="T14" fmla="*/ 2147483646 w 275"/>
                <a:gd name="T15" fmla="*/ 2147483646 h 275"/>
                <a:gd name="T16" fmla="*/ 2147483646 w 275"/>
                <a:gd name="T17" fmla="*/ 2147483646 h 275"/>
                <a:gd name="T18" fmla="*/ 2147483646 w 275"/>
                <a:gd name="T19" fmla="*/ 2147483646 h 275"/>
                <a:gd name="T20" fmla="*/ 2147483646 w 275"/>
                <a:gd name="T21" fmla="*/ 2147483646 h 275"/>
                <a:gd name="T22" fmla="*/ 2147483646 w 275"/>
                <a:gd name="T23" fmla="*/ 2147483646 h 275"/>
                <a:gd name="T24" fmla="*/ 2147483646 w 275"/>
                <a:gd name="T25" fmla="*/ 2147483646 h 275"/>
                <a:gd name="T26" fmla="*/ 2147483646 w 275"/>
                <a:gd name="T27" fmla="*/ 2147483646 h 275"/>
                <a:gd name="T28" fmla="*/ 2147483646 w 275"/>
                <a:gd name="T29" fmla="*/ 2147483646 h 275"/>
                <a:gd name="T30" fmla="*/ 2147483646 w 275"/>
                <a:gd name="T31" fmla="*/ 2147483646 h 275"/>
                <a:gd name="T32" fmla="*/ 2147483646 w 275"/>
                <a:gd name="T33" fmla="*/ 2147483646 h 275"/>
                <a:gd name="T34" fmla="*/ 2147483646 w 275"/>
                <a:gd name="T35" fmla="*/ 2147483646 h 275"/>
                <a:gd name="T36" fmla="*/ 2147483646 w 275"/>
                <a:gd name="T37" fmla="*/ 2147483646 h 275"/>
                <a:gd name="T38" fmla="*/ 2147483646 w 275"/>
                <a:gd name="T39" fmla="*/ 0 h 275"/>
                <a:gd name="T40" fmla="*/ 2147483646 w 275"/>
                <a:gd name="T41" fmla="*/ 0 h 275"/>
                <a:gd name="T42" fmla="*/ 2147483646 w 275"/>
                <a:gd name="T43" fmla="*/ 2147483646 h 275"/>
                <a:gd name="T44" fmla="*/ 2147483646 w 275"/>
                <a:gd name="T45" fmla="*/ 2147483646 h 275"/>
                <a:gd name="T46" fmla="*/ 2147483646 w 275"/>
                <a:gd name="T47" fmla="*/ 2147483646 h 275"/>
                <a:gd name="T48" fmla="*/ 2147483646 w 275"/>
                <a:gd name="T49" fmla="*/ 2147483646 h 275"/>
                <a:gd name="T50" fmla="*/ 2147483646 w 275"/>
                <a:gd name="T51" fmla="*/ 2147483646 h 275"/>
                <a:gd name="T52" fmla="*/ 2147483646 w 275"/>
                <a:gd name="T53" fmla="*/ 2147483646 h 275"/>
                <a:gd name="T54" fmla="*/ 2147483646 w 275"/>
                <a:gd name="T55" fmla="*/ 2147483646 h 275"/>
                <a:gd name="T56" fmla="*/ 2147483646 w 275"/>
                <a:gd name="T57" fmla="*/ 2147483646 h 275"/>
                <a:gd name="T58" fmla="*/ 2147483646 w 275"/>
                <a:gd name="T59" fmla="*/ 2147483646 h 275"/>
                <a:gd name="T60" fmla="*/ 2147483646 w 275"/>
                <a:gd name="T61" fmla="*/ 2147483646 h 275"/>
                <a:gd name="T62" fmla="*/ 2147483646 w 275"/>
                <a:gd name="T63" fmla="*/ 2147483646 h 275"/>
                <a:gd name="T64" fmla="*/ 2147483646 w 275"/>
                <a:gd name="T65" fmla="*/ 2147483646 h 275"/>
                <a:gd name="T66" fmla="*/ 2147483646 w 275"/>
                <a:gd name="T67" fmla="*/ 2147483646 h 275"/>
                <a:gd name="T68" fmla="*/ 2147483646 w 275"/>
                <a:gd name="T69" fmla="*/ 2147483646 h 275"/>
                <a:gd name="T70" fmla="*/ 2147483646 w 275"/>
                <a:gd name="T71" fmla="*/ 2147483646 h 275"/>
                <a:gd name="T72" fmla="*/ 2147483646 w 275"/>
                <a:gd name="T73" fmla="*/ 2147483646 h 275"/>
                <a:gd name="T74" fmla="*/ 2147483646 w 275"/>
                <a:gd name="T75" fmla="*/ 2147483646 h 275"/>
                <a:gd name="T76" fmla="*/ 2147483646 w 275"/>
                <a:gd name="T77" fmla="*/ 2147483646 h 2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5"/>
                <a:gd name="T118" fmla="*/ 0 h 275"/>
                <a:gd name="T119" fmla="*/ 275 w 275"/>
                <a:gd name="T120" fmla="*/ 275 h 2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28" y="229"/>
                  </a:lnTo>
                  <a:lnTo>
                    <a:pt x="39" y="224"/>
                  </a:lnTo>
                  <a:lnTo>
                    <a:pt x="32" y="214"/>
                  </a:lnTo>
                  <a:lnTo>
                    <a:pt x="26" y="206"/>
                  </a:lnTo>
                  <a:lnTo>
                    <a:pt x="21" y="196"/>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101" y="6"/>
                  </a:lnTo>
                  <a:lnTo>
                    <a:pt x="113" y="2"/>
                  </a:lnTo>
                  <a:lnTo>
                    <a:pt x="127"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85" y="260"/>
                  </a:lnTo>
                  <a:lnTo>
                    <a:pt x="168" y="267"/>
                  </a:lnTo>
                  <a:lnTo>
                    <a:pt x="152" y="271"/>
                  </a:lnTo>
                  <a:lnTo>
                    <a:pt x="134" y="274"/>
                  </a:lnTo>
                  <a:lnTo>
                    <a:pt x="117" y="275"/>
                  </a:lnTo>
                  <a:close/>
                </a:path>
              </a:pathLst>
            </a:custGeom>
            <a:solidFill>
              <a:schemeClr val="bg1">
                <a:lumMod val="50000"/>
              </a:schemeClr>
            </a:solidFill>
            <a:ln w="38100">
              <a:solidFill>
                <a:srgbClr val="F7F7F7"/>
              </a:solidFill>
              <a:round/>
            </a:ln>
          </p:spPr>
          <p:txBody>
            <a:bodyPr anchor="ctr" anchorCtr="1"/>
            <a:lstStyle/>
            <a:p>
              <a:pPr eaLnBrk="1" hangingPunct="1"/>
              <a:r>
                <a:rPr lang="fr-FR" altLang="zh-CN" sz="3200" dirty="0">
                  <a:solidFill>
                    <a:srgbClr val="F7F7F7"/>
                  </a:solidFill>
                  <a:ea typeface="微软雅黑" panose="020B0503020204020204" pitchFamily="34" charset="-122"/>
                </a:rPr>
                <a:t>W</a:t>
              </a:r>
              <a:endParaRPr lang="fr-FR" altLang="zh-CN" sz="3200" dirty="0">
                <a:solidFill>
                  <a:srgbClr val="F7F7F7"/>
                </a:solidFill>
                <a:ea typeface="微软雅黑" panose="020B0503020204020204" pitchFamily="34" charset="-122"/>
              </a:endParaRPr>
            </a:p>
          </p:txBody>
        </p:sp>
        <p:sp>
          <p:nvSpPr>
            <p:cNvPr id="5" name="Freeform 185"/>
            <p:cNvSpPr/>
            <p:nvPr/>
          </p:nvSpPr>
          <p:spPr bwMode="auto">
            <a:xfrm flipH="1">
              <a:off x="5737049" y="1585360"/>
              <a:ext cx="412233" cy="1024058"/>
            </a:xfrm>
            <a:custGeom>
              <a:avLst/>
              <a:gdLst>
                <a:gd name="T0" fmla="*/ 2147483646 w 283"/>
                <a:gd name="T1" fmla="*/ 2147483646 h 702"/>
                <a:gd name="T2" fmla="*/ 2147483646 w 283"/>
                <a:gd name="T3" fmla="*/ 2147483646 h 702"/>
                <a:gd name="T4" fmla="*/ 2147483646 w 283"/>
                <a:gd name="T5" fmla="*/ 2147483646 h 702"/>
                <a:gd name="T6" fmla="*/ 2147483646 w 283"/>
                <a:gd name="T7" fmla="*/ 2147483646 h 702"/>
                <a:gd name="T8" fmla="*/ 2147483646 w 283"/>
                <a:gd name="T9" fmla="*/ 2147483646 h 702"/>
                <a:gd name="T10" fmla="*/ 2147483646 w 283"/>
                <a:gd name="T11" fmla="*/ 2147483646 h 702"/>
                <a:gd name="T12" fmla="*/ 2147483646 w 283"/>
                <a:gd name="T13" fmla="*/ 2147483646 h 702"/>
                <a:gd name="T14" fmla="*/ 2147483646 w 283"/>
                <a:gd name="T15" fmla="*/ 2147483646 h 702"/>
                <a:gd name="T16" fmla="*/ 2147483646 w 283"/>
                <a:gd name="T17" fmla="*/ 2147483646 h 702"/>
                <a:gd name="T18" fmla="*/ 2147483646 w 283"/>
                <a:gd name="T19" fmla="*/ 2147483646 h 702"/>
                <a:gd name="T20" fmla="*/ 2147483646 w 283"/>
                <a:gd name="T21" fmla="*/ 2147483646 h 702"/>
                <a:gd name="T22" fmla="*/ 2147483646 w 283"/>
                <a:gd name="T23" fmla="*/ 2147483646 h 702"/>
                <a:gd name="T24" fmla="*/ 2147483646 w 283"/>
                <a:gd name="T25" fmla="*/ 2147483646 h 702"/>
                <a:gd name="T26" fmla="*/ 2147483646 w 283"/>
                <a:gd name="T27" fmla="*/ 2147483646 h 702"/>
                <a:gd name="T28" fmla="*/ 2147483646 w 283"/>
                <a:gd name="T29" fmla="*/ 2147483646 h 702"/>
                <a:gd name="T30" fmla="*/ 2147483646 w 283"/>
                <a:gd name="T31" fmla="*/ 2147483646 h 702"/>
                <a:gd name="T32" fmla="*/ 2147483646 w 283"/>
                <a:gd name="T33" fmla="*/ 2147483646 h 702"/>
                <a:gd name="T34" fmla="*/ 2147483646 w 283"/>
                <a:gd name="T35" fmla="*/ 0 h 702"/>
                <a:gd name="T36" fmla="*/ 2147483646 w 283"/>
                <a:gd name="T37" fmla="*/ 2147483646 h 702"/>
                <a:gd name="T38" fmla="*/ 2147483646 w 283"/>
                <a:gd name="T39" fmla="*/ 2147483646 h 702"/>
                <a:gd name="T40" fmla="*/ 2147483646 w 283"/>
                <a:gd name="T41" fmla="*/ 2147483646 h 702"/>
                <a:gd name="T42" fmla="*/ 2147483646 w 283"/>
                <a:gd name="T43" fmla="*/ 2147483646 h 702"/>
                <a:gd name="T44" fmla="*/ 2147483646 w 283"/>
                <a:gd name="T45" fmla="*/ 2147483646 h 702"/>
                <a:gd name="T46" fmla="*/ 0 w 283"/>
                <a:gd name="T47" fmla="*/ 2147483646 h 702"/>
                <a:gd name="T48" fmla="*/ 0 w 283"/>
                <a:gd name="T49" fmla="*/ 2147483646 h 702"/>
                <a:gd name="T50" fmla="*/ 2147483646 w 283"/>
                <a:gd name="T51" fmla="*/ 2147483646 h 702"/>
                <a:gd name="T52" fmla="*/ 2147483646 w 283"/>
                <a:gd name="T53" fmla="*/ 2147483646 h 702"/>
                <a:gd name="T54" fmla="*/ 2147483646 w 283"/>
                <a:gd name="T55" fmla="*/ 2147483646 h 702"/>
                <a:gd name="T56" fmla="*/ 2147483646 w 283"/>
                <a:gd name="T57" fmla="*/ 2147483646 h 702"/>
                <a:gd name="T58" fmla="*/ 2147483646 w 283"/>
                <a:gd name="T59" fmla="*/ 2147483646 h 702"/>
                <a:gd name="T60" fmla="*/ 2147483646 w 283"/>
                <a:gd name="T61" fmla="*/ 2147483646 h 702"/>
                <a:gd name="T62" fmla="*/ 2147483646 w 283"/>
                <a:gd name="T63" fmla="*/ 2147483646 h 702"/>
                <a:gd name="T64" fmla="*/ 2147483646 w 283"/>
                <a:gd name="T65" fmla="*/ 2147483646 h 702"/>
                <a:gd name="T66" fmla="*/ 2147483646 w 283"/>
                <a:gd name="T67" fmla="*/ 2147483646 h 702"/>
                <a:gd name="T68" fmla="*/ 2147483646 w 283"/>
                <a:gd name="T69" fmla="*/ 2147483646 h 702"/>
                <a:gd name="T70" fmla="*/ 2147483646 w 283"/>
                <a:gd name="T71" fmla="*/ 2147483646 h 702"/>
                <a:gd name="T72" fmla="*/ 2147483646 w 283"/>
                <a:gd name="T73" fmla="*/ 2147483646 h 702"/>
                <a:gd name="T74" fmla="*/ 2147483646 w 283"/>
                <a:gd name="T75" fmla="*/ 2147483646 h 7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2" y="268"/>
                  </a:lnTo>
                  <a:lnTo>
                    <a:pt x="105" y="243"/>
                  </a:lnTo>
                  <a:lnTo>
                    <a:pt x="108" y="220"/>
                  </a:lnTo>
                  <a:lnTo>
                    <a:pt x="114" y="197"/>
                  </a:lnTo>
                  <a:lnTo>
                    <a:pt x="120" y="174"/>
                  </a:lnTo>
                  <a:lnTo>
                    <a:pt x="128" y="152"/>
                  </a:lnTo>
                  <a:lnTo>
                    <a:pt x="136" y="131"/>
                  </a:lnTo>
                  <a:lnTo>
                    <a:pt x="146" y="110"/>
                  </a:lnTo>
                  <a:lnTo>
                    <a:pt x="135" y="99"/>
                  </a:lnTo>
                  <a:lnTo>
                    <a:pt x="127" y="87"/>
                  </a:lnTo>
                  <a:lnTo>
                    <a:pt x="118" y="74"/>
                  </a:lnTo>
                  <a:lnTo>
                    <a:pt x="111" y="60"/>
                  </a:lnTo>
                  <a:lnTo>
                    <a:pt x="106" y="46"/>
                  </a:lnTo>
                  <a:lnTo>
                    <a:pt x="101" y="31"/>
                  </a:lnTo>
                  <a:lnTo>
                    <a:pt x="99" y="15"/>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76" y="693"/>
                  </a:lnTo>
                  <a:lnTo>
                    <a:pt x="188" y="686"/>
                  </a:lnTo>
                  <a:lnTo>
                    <a:pt x="202" y="680"/>
                  </a:lnTo>
                  <a:lnTo>
                    <a:pt x="216" y="674"/>
                  </a:lnTo>
                  <a:lnTo>
                    <a:pt x="231" y="670"/>
                  </a:lnTo>
                  <a:lnTo>
                    <a:pt x="245" y="668"/>
                  </a:lnTo>
                  <a:lnTo>
                    <a:pt x="261" y="667"/>
                  </a:lnTo>
                  <a:lnTo>
                    <a:pt x="277" y="665"/>
                  </a:lnTo>
                  <a:lnTo>
                    <a:pt x="283" y="667"/>
                  </a:lnTo>
                  <a:close/>
                </a:path>
              </a:pathLst>
            </a:custGeom>
            <a:solidFill>
              <a:schemeClr val="bg1">
                <a:lumMod val="50000"/>
              </a:schemeClr>
            </a:solidFill>
            <a:ln w="9525">
              <a:solidFill>
                <a:schemeClr val="bg1"/>
              </a:solidFill>
              <a:round/>
            </a:ln>
          </p:spPr>
          <p:txBody>
            <a:bodyPr/>
            <a:lstStyle/>
            <a:p>
              <a:endParaRPr lang="zh-CN" altLang="en-US"/>
            </a:p>
          </p:txBody>
        </p:sp>
      </p:grpSp>
      <p:grpSp>
        <p:nvGrpSpPr>
          <p:cNvPr id="17" name="组合 16"/>
          <p:cNvGrpSpPr/>
          <p:nvPr/>
        </p:nvGrpSpPr>
        <p:grpSpPr>
          <a:xfrm>
            <a:off x="3887414" y="1752024"/>
            <a:ext cx="1994806" cy="1782861"/>
            <a:chOff x="2915344" y="1314017"/>
            <a:chExt cx="1496299" cy="1337146"/>
          </a:xfrm>
        </p:grpSpPr>
        <p:sp>
          <p:nvSpPr>
            <p:cNvPr id="6" name="Ellipse 28"/>
            <p:cNvSpPr/>
            <p:nvPr/>
          </p:nvSpPr>
          <p:spPr>
            <a:xfrm>
              <a:off x="3126678" y="1367502"/>
              <a:ext cx="1284965" cy="1283661"/>
            </a:xfrm>
            <a:prstGeom prst="ellipse">
              <a:avLst/>
            </a:prstGeom>
            <a:solidFill>
              <a:srgbClr val="F7F7F7"/>
            </a:solidFill>
            <a:ln w="76200">
              <a:solidFill>
                <a:schemeClr val="accent4"/>
              </a:solidFill>
            </a:ln>
          </p:spPr>
          <p:txBody>
            <a:bodyPr anchor="ctr" anchorCtr="1"/>
            <a:lstStyle/>
            <a:p>
              <a:pPr>
                <a:defRPr/>
              </a:pPr>
              <a:r>
                <a:rPr lang="zh-CN" altLang="en-US" sz="3200" dirty="0">
                  <a:solidFill>
                    <a:schemeClr val="accent4"/>
                  </a:solidFill>
                  <a:latin typeface="+mn-ea"/>
                </a:rPr>
                <a:t>优势</a:t>
              </a:r>
              <a:endParaRPr lang="fr-FR" sz="3200" dirty="0">
                <a:solidFill>
                  <a:schemeClr val="accent4"/>
                </a:solidFill>
                <a:latin typeface="+mn-ea"/>
              </a:endParaRPr>
            </a:p>
          </p:txBody>
        </p:sp>
        <p:sp>
          <p:nvSpPr>
            <p:cNvPr id="7" name="Freeform 95"/>
            <p:cNvSpPr/>
            <p:nvPr/>
          </p:nvSpPr>
          <p:spPr bwMode="auto">
            <a:xfrm flipH="1">
              <a:off x="3126678" y="1314017"/>
              <a:ext cx="400491" cy="403100"/>
            </a:xfrm>
            <a:custGeom>
              <a:avLst/>
              <a:gdLst>
                <a:gd name="T0" fmla="*/ 2147483646 w 275"/>
                <a:gd name="T1" fmla="*/ 2147483646 h 275"/>
                <a:gd name="T2" fmla="*/ 2147483646 w 275"/>
                <a:gd name="T3" fmla="*/ 2147483646 h 275"/>
                <a:gd name="T4" fmla="*/ 2147483646 w 275"/>
                <a:gd name="T5" fmla="*/ 2147483646 h 275"/>
                <a:gd name="T6" fmla="*/ 2147483646 w 275"/>
                <a:gd name="T7" fmla="*/ 2147483646 h 275"/>
                <a:gd name="T8" fmla="*/ 0 w 275"/>
                <a:gd name="T9" fmla="*/ 2147483646 h 275"/>
                <a:gd name="T10" fmla="*/ 2147483646 w 275"/>
                <a:gd name="T11" fmla="*/ 2147483646 h 275"/>
                <a:gd name="T12" fmla="*/ 2147483646 w 275"/>
                <a:gd name="T13" fmla="*/ 2147483646 h 275"/>
                <a:gd name="T14" fmla="*/ 2147483646 w 275"/>
                <a:gd name="T15" fmla="*/ 2147483646 h 275"/>
                <a:gd name="T16" fmla="*/ 2147483646 w 275"/>
                <a:gd name="T17" fmla="*/ 2147483646 h 275"/>
                <a:gd name="T18" fmla="*/ 2147483646 w 275"/>
                <a:gd name="T19" fmla="*/ 2147483646 h 275"/>
                <a:gd name="T20" fmla="*/ 2147483646 w 275"/>
                <a:gd name="T21" fmla="*/ 2147483646 h 275"/>
                <a:gd name="T22" fmla="*/ 2147483646 w 275"/>
                <a:gd name="T23" fmla="*/ 2147483646 h 275"/>
                <a:gd name="T24" fmla="*/ 2147483646 w 275"/>
                <a:gd name="T25" fmla="*/ 2147483646 h 275"/>
                <a:gd name="T26" fmla="*/ 2147483646 w 275"/>
                <a:gd name="T27" fmla="*/ 2147483646 h 275"/>
                <a:gd name="T28" fmla="*/ 2147483646 w 275"/>
                <a:gd name="T29" fmla="*/ 2147483646 h 275"/>
                <a:gd name="T30" fmla="*/ 2147483646 w 275"/>
                <a:gd name="T31" fmla="*/ 2147483646 h 275"/>
                <a:gd name="T32" fmla="*/ 2147483646 w 275"/>
                <a:gd name="T33" fmla="*/ 2147483646 h 275"/>
                <a:gd name="T34" fmla="*/ 2147483646 w 275"/>
                <a:gd name="T35" fmla="*/ 2147483646 h 275"/>
                <a:gd name="T36" fmla="*/ 2147483646 w 275"/>
                <a:gd name="T37" fmla="*/ 2147483646 h 275"/>
                <a:gd name="T38" fmla="*/ 2147483646 w 275"/>
                <a:gd name="T39" fmla="*/ 0 h 275"/>
                <a:gd name="T40" fmla="*/ 2147483646 w 275"/>
                <a:gd name="T41" fmla="*/ 0 h 275"/>
                <a:gd name="T42" fmla="*/ 2147483646 w 275"/>
                <a:gd name="T43" fmla="*/ 2147483646 h 275"/>
                <a:gd name="T44" fmla="*/ 2147483646 w 275"/>
                <a:gd name="T45" fmla="*/ 2147483646 h 275"/>
                <a:gd name="T46" fmla="*/ 2147483646 w 275"/>
                <a:gd name="T47" fmla="*/ 2147483646 h 275"/>
                <a:gd name="T48" fmla="*/ 2147483646 w 275"/>
                <a:gd name="T49" fmla="*/ 2147483646 h 275"/>
                <a:gd name="T50" fmla="*/ 2147483646 w 275"/>
                <a:gd name="T51" fmla="*/ 2147483646 h 275"/>
                <a:gd name="T52" fmla="*/ 2147483646 w 275"/>
                <a:gd name="T53" fmla="*/ 2147483646 h 275"/>
                <a:gd name="T54" fmla="*/ 2147483646 w 275"/>
                <a:gd name="T55" fmla="*/ 2147483646 h 275"/>
                <a:gd name="T56" fmla="*/ 2147483646 w 275"/>
                <a:gd name="T57" fmla="*/ 2147483646 h 275"/>
                <a:gd name="T58" fmla="*/ 2147483646 w 275"/>
                <a:gd name="T59" fmla="*/ 2147483646 h 275"/>
                <a:gd name="T60" fmla="*/ 2147483646 w 275"/>
                <a:gd name="T61" fmla="*/ 2147483646 h 275"/>
                <a:gd name="T62" fmla="*/ 2147483646 w 275"/>
                <a:gd name="T63" fmla="*/ 2147483646 h 275"/>
                <a:gd name="T64" fmla="*/ 2147483646 w 275"/>
                <a:gd name="T65" fmla="*/ 2147483646 h 275"/>
                <a:gd name="T66" fmla="*/ 2147483646 w 275"/>
                <a:gd name="T67" fmla="*/ 2147483646 h 275"/>
                <a:gd name="T68" fmla="*/ 2147483646 w 275"/>
                <a:gd name="T69" fmla="*/ 2147483646 h 275"/>
                <a:gd name="T70" fmla="*/ 2147483646 w 275"/>
                <a:gd name="T71" fmla="*/ 2147483646 h 275"/>
                <a:gd name="T72" fmla="*/ 2147483646 w 275"/>
                <a:gd name="T73" fmla="*/ 2147483646 h 275"/>
                <a:gd name="T74" fmla="*/ 2147483646 w 275"/>
                <a:gd name="T75" fmla="*/ 2147483646 h 275"/>
                <a:gd name="T76" fmla="*/ 2147483646 w 275"/>
                <a:gd name="T77" fmla="*/ 2147483646 h 2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5"/>
                <a:gd name="T118" fmla="*/ 0 h 275"/>
                <a:gd name="T119" fmla="*/ 275 w 275"/>
                <a:gd name="T120" fmla="*/ 275 h 2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28" y="229"/>
                  </a:lnTo>
                  <a:lnTo>
                    <a:pt x="39" y="224"/>
                  </a:lnTo>
                  <a:lnTo>
                    <a:pt x="32" y="214"/>
                  </a:lnTo>
                  <a:lnTo>
                    <a:pt x="26" y="206"/>
                  </a:lnTo>
                  <a:lnTo>
                    <a:pt x="21" y="196"/>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101" y="6"/>
                  </a:lnTo>
                  <a:lnTo>
                    <a:pt x="113" y="2"/>
                  </a:lnTo>
                  <a:lnTo>
                    <a:pt x="127"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85" y="260"/>
                  </a:lnTo>
                  <a:lnTo>
                    <a:pt x="168" y="267"/>
                  </a:lnTo>
                  <a:lnTo>
                    <a:pt x="152" y="271"/>
                  </a:lnTo>
                  <a:lnTo>
                    <a:pt x="134" y="274"/>
                  </a:lnTo>
                  <a:lnTo>
                    <a:pt x="117" y="275"/>
                  </a:lnTo>
                  <a:close/>
                </a:path>
              </a:pathLst>
            </a:custGeom>
            <a:solidFill>
              <a:schemeClr val="accent4"/>
            </a:solidFill>
            <a:ln w="38100">
              <a:solidFill>
                <a:srgbClr val="F7F7F7"/>
              </a:solidFill>
              <a:round/>
            </a:ln>
          </p:spPr>
          <p:txBody>
            <a:bodyPr anchor="ctr" anchorCtr="1"/>
            <a:lstStyle/>
            <a:p>
              <a:pPr eaLnBrk="1" hangingPunct="1"/>
              <a:r>
                <a:rPr lang="fr-FR" altLang="zh-CN" sz="3200">
                  <a:solidFill>
                    <a:srgbClr val="F7F7F7"/>
                  </a:solidFill>
                  <a:ea typeface="微软雅黑" panose="020B0503020204020204" pitchFamily="34" charset="-122"/>
                </a:rPr>
                <a:t>S</a:t>
              </a:r>
              <a:endParaRPr lang="fr-FR" altLang="zh-CN" sz="3200">
                <a:solidFill>
                  <a:srgbClr val="F7F7F7"/>
                </a:solidFill>
                <a:ea typeface="微软雅黑" panose="020B0503020204020204" pitchFamily="34" charset="-122"/>
              </a:endParaRPr>
            </a:p>
          </p:txBody>
        </p:sp>
        <p:sp>
          <p:nvSpPr>
            <p:cNvPr id="8" name="Freeform 185"/>
            <p:cNvSpPr/>
            <p:nvPr/>
          </p:nvSpPr>
          <p:spPr bwMode="auto">
            <a:xfrm>
              <a:off x="2915344" y="1585360"/>
              <a:ext cx="412233" cy="1024058"/>
            </a:xfrm>
            <a:custGeom>
              <a:avLst/>
              <a:gdLst>
                <a:gd name="T0" fmla="*/ 2147483646 w 283"/>
                <a:gd name="T1" fmla="*/ 2147483646 h 702"/>
                <a:gd name="T2" fmla="*/ 2147483646 w 283"/>
                <a:gd name="T3" fmla="*/ 2147483646 h 702"/>
                <a:gd name="T4" fmla="*/ 2147483646 w 283"/>
                <a:gd name="T5" fmla="*/ 2147483646 h 702"/>
                <a:gd name="T6" fmla="*/ 2147483646 w 283"/>
                <a:gd name="T7" fmla="*/ 2147483646 h 702"/>
                <a:gd name="T8" fmla="*/ 2147483646 w 283"/>
                <a:gd name="T9" fmla="*/ 2147483646 h 702"/>
                <a:gd name="T10" fmla="*/ 2147483646 w 283"/>
                <a:gd name="T11" fmla="*/ 2147483646 h 702"/>
                <a:gd name="T12" fmla="*/ 2147483646 w 283"/>
                <a:gd name="T13" fmla="*/ 2147483646 h 702"/>
                <a:gd name="T14" fmla="*/ 2147483646 w 283"/>
                <a:gd name="T15" fmla="*/ 2147483646 h 702"/>
                <a:gd name="T16" fmla="*/ 2147483646 w 283"/>
                <a:gd name="T17" fmla="*/ 2147483646 h 702"/>
                <a:gd name="T18" fmla="*/ 2147483646 w 283"/>
                <a:gd name="T19" fmla="*/ 2147483646 h 702"/>
                <a:gd name="T20" fmla="*/ 2147483646 w 283"/>
                <a:gd name="T21" fmla="*/ 2147483646 h 702"/>
                <a:gd name="T22" fmla="*/ 2147483646 w 283"/>
                <a:gd name="T23" fmla="*/ 2147483646 h 702"/>
                <a:gd name="T24" fmla="*/ 2147483646 w 283"/>
                <a:gd name="T25" fmla="*/ 2147483646 h 702"/>
                <a:gd name="T26" fmla="*/ 2147483646 w 283"/>
                <a:gd name="T27" fmla="*/ 2147483646 h 702"/>
                <a:gd name="T28" fmla="*/ 2147483646 w 283"/>
                <a:gd name="T29" fmla="*/ 2147483646 h 702"/>
                <a:gd name="T30" fmla="*/ 2147483646 w 283"/>
                <a:gd name="T31" fmla="*/ 2147483646 h 702"/>
                <a:gd name="T32" fmla="*/ 2147483646 w 283"/>
                <a:gd name="T33" fmla="*/ 2147483646 h 702"/>
                <a:gd name="T34" fmla="*/ 2147483646 w 283"/>
                <a:gd name="T35" fmla="*/ 0 h 702"/>
                <a:gd name="T36" fmla="*/ 2147483646 w 283"/>
                <a:gd name="T37" fmla="*/ 2147483646 h 702"/>
                <a:gd name="T38" fmla="*/ 2147483646 w 283"/>
                <a:gd name="T39" fmla="*/ 2147483646 h 702"/>
                <a:gd name="T40" fmla="*/ 2147483646 w 283"/>
                <a:gd name="T41" fmla="*/ 2147483646 h 702"/>
                <a:gd name="T42" fmla="*/ 2147483646 w 283"/>
                <a:gd name="T43" fmla="*/ 2147483646 h 702"/>
                <a:gd name="T44" fmla="*/ 2147483646 w 283"/>
                <a:gd name="T45" fmla="*/ 2147483646 h 702"/>
                <a:gd name="T46" fmla="*/ 0 w 283"/>
                <a:gd name="T47" fmla="*/ 2147483646 h 702"/>
                <a:gd name="T48" fmla="*/ 0 w 283"/>
                <a:gd name="T49" fmla="*/ 2147483646 h 702"/>
                <a:gd name="T50" fmla="*/ 2147483646 w 283"/>
                <a:gd name="T51" fmla="*/ 2147483646 h 702"/>
                <a:gd name="T52" fmla="*/ 2147483646 w 283"/>
                <a:gd name="T53" fmla="*/ 2147483646 h 702"/>
                <a:gd name="T54" fmla="*/ 2147483646 w 283"/>
                <a:gd name="T55" fmla="*/ 2147483646 h 702"/>
                <a:gd name="T56" fmla="*/ 2147483646 w 283"/>
                <a:gd name="T57" fmla="*/ 2147483646 h 702"/>
                <a:gd name="T58" fmla="*/ 2147483646 w 283"/>
                <a:gd name="T59" fmla="*/ 2147483646 h 702"/>
                <a:gd name="T60" fmla="*/ 2147483646 w 283"/>
                <a:gd name="T61" fmla="*/ 2147483646 h 702"/>
                <a:gd name="T62" fmla="*/ 2147483646 w 283"/>
                <a:gd name="T63" fmla="*/ 2147483646 h 702"/>
                <a:gd name="T64" fmla="*/ 2147483646 w 283"/>
                <a:gd name="T65" fmla="*/ 2147483646 h 702"/>
                <a:gd name="T66" fmla="*/ 2147483646 w 283"/>
                <a:gd name="T67" fmla="*/ 2147483646 h 702"/>
                <a:gd name="T68" fmla="*/ 2147483646 w 283"/>
                <a:gd name="T69" fmla="*/ 2147483646 h 702"/>
                <a:gd name="T70" fmla="*/ 2147483646 w 283"/>
                <a:gd name="T71" fmla="*/ 2147483646 h 702"/>
                <a:gd name="T72" fmla="*/ 2147483646 w 283"/>
                <a:gd name="T73" fmla="*/ 2147483646 h 702"/>
                <a:gd name="T74" fmla="*/ 2147483646 w 283"/>
                <a:gd name="T75" fmla="*/ 2147483646 h 7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2" y="268"/>
                  </a:lnTo>
                  <a:lnTo>
                    <a:pt x="105" y="243"/>
                  </a:lnTo>
                  <a:lnTo>
                    <a:pt x="108" y="220"/>
                  </a:lnTo>
                  <a:lnTo>
                    <a:pt x="114" y="197"/>
                  </a:lnTo>
                  <a:lnTo>
                    <a:pt x="120" y="174"/>
                  </a:lnTo>
                  <a:lnTo>
                    <a:pt x="128" y="152"/>
                  </a:lnTo>
                  <a:lnTo>
                    <a:pt x="136" y="131"/>
                  </a:lnTo>
                  <a:lnTo>
                    <a:pt x="146" y="110"/>
                  </a:lnTo>
                  <a:lnTo>
                    <a:pt x="135" y="99"/>
                  </a:lnTo>
                  <a:lnTo>
                    <a:pt x="127" y="87"/>
                  </a:lnTo>
                  <a:lnTo>
                    <a:pt x="118" y="74"/>
                  </a:lnTo>
                  <a:lnTo>
                    <a:pt x="111" y="60"/>
                  </a:lnTo>
                  <a:lnTo>
                    <a:pt x="106" y="46"/>
                  </a:lnTo>
                  <a:lnTo>
                    <a:pt x="101" y="31"/>
                  </a:lnTo>
                  <a:lnTo>
                    <a:pt x="99" y="15"/>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76" y="693"/>
                  </a:lnTo>
                  <a:lnTo>
                    <a:pt x="188" y="686"/>
                  </a:lnTo>
                  <a:lnTo>
                    <a:pt x="202" y="680"/>
                  </a:lnTo>
                  <a:lnTo>
                    <a:pt x="216" y="674"/>
                  </a:lnTo>
                  <a:lnTo>
                    <a:pt x="231" y="670"/>
                  </a:lnTo>
                  <a:lnTo>
                    <a:pt x="245" y="668"/>
                  </a:lnTo>
                  <a:lnTo>
                    <a:pt x="261" y="667"/>
                  </a:lnTo>
                  <a:lnTo>
                    <a:pt x="277" y="665"/>
                  </a:lnTo>
                  <a:lnTo>
                    <a:pt x="283" y="667"/>
                  </a:lnTo>
                  <a:close/>
                </a:path>
              </a:pathLst>
            </a:custGeom>
            <a:solidFill>
              <a:schemeClr val="accent4"/>
            </a:solidFill>
            <a:ln w="9525">
              <a:solidFill>
                <a:schemeClr val="bg1"/>
              </a:solidFill>
              <a:round/>
            </a:ln>
          </p:spPr>
          <p:txBody>
            <a:bodyPr/>
            <a:lstStyle/>
            <a:p>
              <a:endParaRPr lang="zh-CN" altLang="en-US"/>
            </a:p>
          </p:txBody>
        </p:sp>
      </p:grpSp>
      <p:grpSp>
        <p:nvGrpSpPr>
          <p:cNvPr id="23" name="组合 22"/>
          <p:cNvGrpSpPr/>
          <p:nvPr/>
        </p:nvGrpSpPr>
        <p:grpSpPr>
          <a:xfrm>
            <a:off x="6203964" y="3884501"/>
            <a:ext cx="1994806" cy="1782861"/>
            <a:chOff x="4652983" y="2913375"/>
            <a:chExt cx="1496299" cy="1337146"/>
          </a:xfrm>
        </p:grpSpPr>
        <p:sp>
          <p:nvSpPr>
            <p:cNvPr id="9" name="Ellipse 28"/>
            <p:cNvSpPr/>
            <p:nvPr/>
          </p:nvSpPr>
          <p:spPr>
            <a:xfrm>
              <a:off x="4652983" y="2966860"/>
              <a:ext cx="1283661" cy="1283661"/>
            </a:xfrm>
            <a:prstGeom prst="ellipse">
              <a:avLst/>
            </a:prstGeom>
            <a:solidFill>
              <a:srgbClr val="F7F7F7"/>
            </a:solidFill>
            <a:ln w="76200">
              <a:solidFill>
                <a:schemeClr val="bg1">
                  <a:lumMod val="65000"/>
                </a:schemeClr>
              </a:solidFill>
            </a:ln>
          </p:spPr>
          <p:txBody>
            <a:bodyPr anchor="ctr" anchorCtr="1"/>
            <a:lstStyle/>
            <a:p>
              <a:pPr>
                <a:defRPr/>
              </a:pPr>
              <a:r>
                <a:rPr lang="zh-CN" altLang="en-US" sz="3200" dirty="0">
                  <a:solidFill>
                    <a:schemeClr val="tx1">
                      <a:lumMod val="50000"/>
                      <a:lumOff val="50000"/>
                    </a:schemeClr>
                  </a:solidFill>
                  <a:latin typeface="+mn-ea"/>
                </a:rPr>
                <a:t>威胁</a:t>
              </a:r>
              <a:endParaRPr lang="fr-FR" sz="3200" dirty="0">
                <a:solidFill>
                  <a:schemeClr val="tx1">
                    <a:lumMod val="50000"/>
                    <a:lumOff val="50000"/>
                  </a:schemeClr>
                </a:solidFill>
                <a:latin typeface="+mn-ea"/>
              </a:endParaRPr>
            </a:p>
          </p:txBody>
        </p:sp>
        <p:sp>
          <p:nvSpPr>
            <p:cNvPr id="10" name="Freeform 95"/>
            <p:cNvSpPr/>
            <p:nvPr/>
          </p:nvSpPr>
          <p:spPr bwMode="auto">
            <a:xfrm>
              <a:off x="5537456" y="2913375"/>
              <a:ext cx="399187" cy="403100"/>
            </a:xfrm>
            <a:custGeom>
              <a:avLst/>
              <a:gdLst>
                <a:gd name="T0" fmla="*/ 117 w 275"/>
                <a:gd name="T1" fmla="*/ 275 h 275"/>
                <a:gd name="T2" fmla="*/ 77 w 275"/>
                <a:gd name="T3" fmla="*/ 271 h 275"/>
                <a:gd name="T4" fmla="*/ 45 w 275"/>
                <a:gd name="T5" fmla="*/ 262 h 275"/>
                <a:gd name="T6" fmla="*/ 24 w 275"/>
                <a:gd name="T7" fmla="*/ 252 h 275"/>
                <a:gd name="T8" fmla="*/ 0 w 275"/>
                <a:gd name="T9" fmla="*/ 239 h 275"/>
                <a:gd name="T10" fmla="*/ 16 w 275"/>
                <a:gd name="T11" fmla="*/ 234 h 275"/>
                <a:gd name="T12" fmla="*/ 39 w 275"/>
                <a:gd name="T13" fmla="*/ 224 h 275"/>
                <a:gd name="T14" fmla="*/ 32 w 275"/>
                <a:gd name="T15" fmla="*/ 214 h 275"/>
                <a:gd name="T16" fmla="*/ 21 w 275"/>
                <a:gd name="T17" fmla="*/ 196 h 275"/>
                <a:gd name="T18" fmla="*/ 16 w 275"/>
                <a:gd name="T19" fmla="*/ 185 h 275"/>
                <a:gd name="T20" fmla="*/ 8 w 275"/>
                <a:gd name="T21" fmla="*/ 160 h 275"/>
                <a:gd name="T22" fmla="*/ 5 w 275"/>
                <a:gd name="T23" fmla="*/ 133 h 275"/>
                <a:gd name="T24" fmla="*/ 8 w 275"/>
                <a:gd name="T25" fmla="*/ 108 h 275"/>
                <a:gd name="T26" fmla="*/ 16 w 275"/>
                <a:gd name="T27" fmla="*/ 82 h 275"/>
                <a:gd name="T28" fmla="*/ 28 w 275"/>
                <a:gd name="T29" fmla="*/ 59 h 275"/>
                <a:gd name="T30" fmla="*/ 44 w 275"/>
                <a:gd name="T31" fmla="*/ 40 h 275"/>
                <a:gd name="T32" fmla="*/ 65 w 275"/>
                <a:gd name="T33" fmla="*/ 23 h 275"/>
                <a:gd name="T34" fmla="*/ 89 w 275"/>
                <a:gd name="T35" fmla="*/ 9 h 275"/>
                <a:gd name="T36" fmla="*/ 101 w 275"/>
                <a:gd name="T37" fmla="*/ 6 h 275"/>
                <a:gd name="T38" fmla="*/ 127 w 275"/>
                <a:gd name="T39" fmla="*/ 0 h 275"/>
                <a:gd name="T40" fmla="*/ 140 w 275"/>
                <a:gd name="T41" fmla="*/ 0 h 275"/>
                <a:gd name="T42" fmla="*/ 161 w 275"/>
                <a:gd name="T43" fmla="*/ 1 h 275"/>
                <a:gd name="T44" fmla="*/ 180 w 275"/>
                <a:gd name="T45" fmla="*/ 6 h 275"/>
                <a:gd name="T46" fmla="*/ 215 w 275"/>
                <a:gd name="T47" fmla="*/ 22 h 275"/>
                <a:gd name="T48" fmla="*/ 244 w 275"/>
                <a:gd name="T49" fmla="*/ 48 h 275"/>
                <a:gd name="T50" fmla="*/ 255 w 275"/>
                <a:gd name="T51" fmla="*/ 64 h 275"/>
                <a:gd name="T52" fmla="*/ 264 w 275"/>
                <a:gd name="T53" fmla="*/ 82 h 275"/>
                <a:gd name="T54" fmla="*/ 269 w 275"/>
                <a:gd name="T55" fmla="*/ 96 h 275"/>
                <a:gd name="T56" fmla="*/ 273 w 275"/>
                <a:gd name="T57" fmla="*/ 122 h 275"/>
                <a:gd name="T58" fmla="*/ 273 w 275"/>
                <a:gd name="T59" fmla="*/ 148 h 275"/>
                <a:gd name="T60" fmla="*/ 269 w 275"/>
                <a:gd name="T61" fmla="*/ 173 h 275"/>
                <a:gd name="T62" fmla="*/ 259 w 275"/>
                <a:gd name="T63" fmla="*/ 197 h 275"/>
                <a:gd name="T64" fmla="*/ 244 w 275"/>
                <a:gd name="T65" fmla="*/ 218 h 275"/>
                <a:gd name="T66" fmla="*/ 226 w 275"/>
                <a:gd name="T67" fmla="*/ 237 h 275"/>
                <a:gd name="T68" fmla="*/ 204 w 275"/>
                <a:gd name="T69" fmla="*/ 252 h 275"/>
                <a:gd name="T70" fmla="*/ 192 w 275"/>
                <a:gd name="T71" fmla="*/ 258 h 275"/>
                <a:gd name="T72" fmla="*/ 185 w 275"/>
                <a:gd name="T73" fmla="*/ 260 h 275"/>
                <a:gd name="T74" fmla="*/ 152 w 275"/>
                <a:gd name="T75" fmla="*/ 271 h 275"/>
                <a:gd name="T76" fmla="*/ 117 w 275"/>
                <a:gd name="T7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16" y="234"/>
                  </a:lnTo>
                  <a:lnTo>
                    <a:pt x="28" y="229"/>
                  </a:lnTo>
                  <a:lnTo>
                    <a:pt x="39" y="224"/>
                  </a:lnTo>
                  <a:lnTo>
                    <a:pt x="39" y="224"/>
                  </a:lnTo>
                  <a:lnTo>
                    <a:pt x="32" y="214"/>
                  </a:lnTo>
                  <a:lnTo>
                    <a:pt x="26" y="206"/>
                  </a:lnTo>
                  <a:lnTo>
                    <a:pt x="21" y="196"/>
                  </a:lnTo>
                  <a:lnTo>
                    <a:pt x="16" y="185"/>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89" y="9"/>
                  </a:lnTo>
                  <a:lnTo>
                    <a:pt x="101" y="6"/>
                  </a:lnTo>
                  <a:lnTo>
                    <a:pt x="113" y="2"/>
                  </a:lnTo>
                  <a:lnTo>
                    <a:pt x="127" y="0"/>
                  </a:lnTo>
                  <a:lnTo>
                    <a:pt x="140"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92" y="258"/>
                  </a:lnTo>
                  <a:lnTo>
                    <a:pt x="185" y="260"/>
                  </a:lnTo>
                  <a:lnTo>
                    <a:pt x="185" y="260"/>
                  </a:lnTo>
                  <a:lnTo>
                    <a:pt x="168" y="267"/>
                  </a:lnTo>
                  <a:lnTo>
                    <a:pt x="152" y="271"/>
                  </a:lnTo>
                  <a:lnTo>
                    <a:pt x="134" y="274"/>
                  </a:lnTo>
                  <a:lnTo>
                    <a:pt x="117" y="275"/>
                  </a:lnTo>
                  <a:lnTo>
                    <a:pt x="117" y="275"/>
                  </a:lnTo>
                  <a:close/>
                </a:path>
              </a:pathLst>
            </a:custGeom>
            <a:solidFill>
              <a:schemeClr val="bg1">
                <a:lumMod val="65000"/>
              </a:schemeClr>
            </a:solidFill>
            <a:ln w="38100">
              <a:solidFill>
                <a:srgbClr val="F7F7F7"/>
              </a:solidFill>
              <a:round/>
            </a:ln>
          </p:spPr>
          <p:txBody>
            <a:bodyPr anchor="ctr" anchorCtr="1"/>
            <a:lstStyle/>
            <a:p>
              <a:pPr>
                <a:defRPr/>
              </a:pPr>
              <a:r>
                <a:rPr lang="fr-FR" sz="3200" dirty="0">
                  <a:solidFill>
                    <a:srgbClr val="F7F7F7"/>
                  </a:solidFill>
                </a:rPr>
                <a:t>T</a:t>
              </a:r>
              <a:endParaRPr lang="fr-FR" sz="3200" dirty="0">
                <a:solidFill>
                  <a:srgbClr val="F7F7F7"/>
                </a:solidFill>
              </a:endParaRPr>
            </a:p>
          </p:txBody>
        </p:sp>
        <p:sp>
          <p:nvSpPr>
            <p:cNvPr id="11" name="Freeform 185"/>
            <p:cNvSpPr/>
            <p:nvPr/>
          </p:nvSpPr>
          <p:spPr bwMode="auto">
            <a:xfrm flipH="1">
              <a:off x="5737049" y="3184718"/>
              <a:ext cx="412233" cy="1024058"/>
            </a:xfrm>
            <a:custGeom>
              <a:avLst/>
              <a:gdLst>
                <a:gd name="T0" fmla="*/ 283 w 283"/>
                <a:gd name="T1" fmla="*/ 667 h 702"/>
                <a:gd name="T2" fmla="*/ 242 w 283"/>
                <a:gd name="T3" fmla="*/ 633 h 702"/>
                <a:gd name="T4" fmla="*/ 205 w 283"/>
                <a:gd name="T5" fmla="*/ 594 h 702"/>
                <a:gd name="T6" fmla="*/ 174 w 283"/>
                <a:gd name="T7" fmla="*/ 551 h 702"/>
                <a:gd name="T8" fmla="*/ 147 w 283"/>
                <a:gd name="T9" fmla="*/ 505 h 702"/>
                <a:gd name="T10" fmla="*/ 125 w 283"/>
                <a:gd name="T11" fmla="*/ 456 h 702"/>
                <a:gd name="T12" fmla="*/ 111 w 283"/>
                <a:gd name="T13" fmla="*/ 403 h 702"/>
                <a:gd name="T14" fmla="*/ 102 w 283"/>
                <a:gd name="T15" fmla="*/ 349 h 702"/>
                <a:gd name="T16" fmla="*/ 101 w 283"/>
                <a:gd name="T17" fmla="*/ 292 h 702"/>
                <a:gd name="T18" fmla="*/ 102 w 283"/>
                <a:gd name="T19" fmla="*/ 268 h 702"/>
                <a:gd name="T20" fmla="*/ 108 w 283"/>
                <a:gd name="T21" fmla="*/ 220 h 702"/>
                <a:gd name="T22" fmla="*/ 120 w 283"/>
                <a:gd name="T23" fmla="*/ 174 h 702"/>
                <a:gd name="T24" fmla="*/ 136 w 283"/>
                <a:gd name="T25" fmla="*/ 131 h 702"/>
                <a:gd name="T26" fmla="*/ 146 w 283"/>
                <a:gd name="T27" fmla="*/ 110 h 702"/>
                <a:gd name="T28" fmla="*/ 127 w 283"/>
                <a:gd name="T29" fmla="*/ 87 h 702"/>
                <a:gd name="T30" fmla="*/ 111 w 283"/>
                <a:gd name="T31" fmla="*/ 60 h 702"/>
                <a:gd name="T32" fmla="*/ 101 w 283"/>
                <a:gd name="T33" fmla="*/ 31 h 702"/>
                <a:gd name="T34" fmla="*/ 97 w 283"/>
                <a:gd name="T35" fmla="*/ 0 h 702"/>
                <a:gd name="T36" fmla="*/ 77 w 283"/>
                <a:gd name="T37" fmla="*/ 32 h 702"/>
                <a:gd name="T38" fmla="*/ 43 w 283"/>
                <a:gd name="T39" fmla="*/ 100 h 702"/>
                <a:gd name="T40" fmla="*/ 17 w 283"/>
                <a:gd name="T41" fmla="*/ 174 h 702"/>
                <a:gd name="T42" fmla="*/ 9 w 283"/>
                <a:gd name="T43" fmla="*/ 213 h 702"/>
                <a:gd name="T44" fmla="*/ 3 w 283"/>
                <a:gd name="T45" fmla="*/ 253 h 702"/>
                <a:gd name="T46" fmla="*/ 0 w 283"/>
                <a:gd name="T47" fmla="*/ 294 h 702"/>
                <a:gd name="T48" fmla="*/ 0 w 283"/>
                <a:gd name="T49" fmla="*/ 323 h 702"/>
                <a:gd name="T50" fmla="*/ 4 w 283"/>
                <a:gd name="T51" fmla="*/ 382 h 702"/>
                <a:gd name="T52" fmla="*/ 15 w 283"/>
                <a:gd name="T53" fmla="*/ 439 h 702"/>
                <a:gd name="T54" fmla="*/ 31 w 283"/>
                <a:gd name="T55" fmla="*/ 492 h 702"/>
                <a:gd name="T56" fmla="*/ 51 w 283"/>
                <a:gd name="T57" fmla="*/ 544 h 702"/>
                <a:gd name="T58" fmla="*/ 78 w 283"/>
                <a:gd name="T59" fmla="*/ 593 h 702"/>
                <a:gd name="T60" fmla="*/ 110 w 283"/>
                <a:gd name="T61" fmla="*/ 639 h 702"/>
                <a:gd name="T62" fmla="*/ 145 w 283"/>
                <a:gd name="T63" fmla="*/ 681 h 702"/>
                <a:gd name="T64" fmla="*/ 163 w 283"/>
                <a:gd name="T65" fmla="*/ 702 h 702"/>
                <a:gd name="T66" fmla="*/ 188 w 283"/>
                <a:gd name="T67" fmla="*/ 686 h 702"/>
                <a:gd name="T68" fmla="*/ 216 w 283"/>
                <a:gd name="T69" fmla="*/ 674 h 702"/>
                <a:gd name="T70" fmla="*/ 245 w 283"/>
                <a:gd name="T71" fmla="*/ 668 h 702"/>
                <a:gd name="T72" fmla="*/ 277 w 283"/>
                <a:gd name="T73" fmla="*/ 665 h 702"/>
                <a:gd name="T74" fmla="*/ 283 w 283"/>
                <a:gd name="T75" fmla="*/ 66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1" y="292"/>
                  </a:lnTo>
                  <a:lnTo>
                    <a:pt x="102" y="268"/>
                  </a:lnTo>
                  <a:lnTo>
                    <a:pt x="105" y="243"/>
                  </a:lnTo>
                  <a:lnTo>
                    <a:pt x="108" y="220"/>
                  </a:lnTo>
                  <a:lnTo>
                    <a:pt x="114" y="197"/>
                  </a:lnTo>
                  <a:lnTo>
                    <a:pt x="120" y="174"/>
                  </a:lnTo>
                  <a:lnTo>
                    <a:pt x="128" y="152"/>
                  </a:lnTo>
                  <a:lnTo>
                    <a:pt x="136" y="131"/>
                  </a:lnTo>
                  <a:lnTo>
                    <a:pt x="146" y="110"/>
                  </a:lnTo>
                  <a:lnTo>
                    <a:pt x="146" y="110"/>
                  </a:lnTo>
                  <a:lnTo>
                    <a:pt x="135" y="99"/>
                  </a:lnTo>
                  <a:lnTo>
                    <a:pt x="127" y="87"/>
                  </a:lnTo>
                  <a:lnTo>
                    <a:pt x="118" y="74"/>
                  </a:lnTo>
                  <a:lnTo>
                    <a:pt x="111" y="60"/>
                  </a:lnTo>
                  <a:lnTo>
                    <a:pt x="106" y="46"/>
                  </a:lnTo>
                  <a:lnTo>
                    <a:pt x="101" y="31"/>
                  </a:lnTo>
                  <a:lnTo>
                    <a:pt x="99" y="15"/>
                  </a:lnTo>
                  <a:lnTo>
                    <a:pt x="97" y="0"/>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63" y="702"/>
                  </a:lnTo>
                  <a:lnTo>
                    <a:pt x="176" y="693"/>
                  </a:lnTo>
                  <a:lnTo>
                    <a:pt x="188" y="686"/>
                  </a:lnTo>
                  <a:lnTo>
                    <a:pt x="202" y="680"/>
                  </a:lnTo>
                  <a:lnTo>
                    <a:pt x="216" y="674"/>
                  </a:lnTo>
                  <a:lnTo>
                    <a:pt x="231" y="670"/>
                  </a:lnTo>
                  <a:lnTo>
                    <a:pt x="245" y="668"/>
                  </a:lnTo>
                  <a:lnTo>
                    <a:pt x="261" y="667"/>
                  </a:lnTo>
                  <a:lnTo>
                    <a:pt x="277" y="665"/>
                  </a:lnTo>
                  <a:lnTo>
                    <a:pt x="277" y="665"/>
                  </a:lnTo>
                  <a:lnTo>
                    <a:pt x="283" y="667"/>
                  </a:lnTo>
                  <a:lnTo>
                    <a:pt x="283" y="667"/>
                  </a:lnTo>
                  <a:close/>
                </a:path>
              </a:pathLst>
            </a:custGeom>
            <a:solidFill>
              <a:schemeClr val="bg1">
                <a:lumMod val="65000"/>
              </a:schemeClr>
            </a:solidFill>
            <a:ln w="9525">
              <a:solidFill>
                <a:schemeClr val="bg1"/>
              </a:solidFill>
              <a:round/>
            </a:ln>
          </p:spPr>
          <p:txBody>
            <a:bodyPr/>
            <a:lstStyle/>
            <a:p>
              <a:pPr>
                <a:defRPr/>
              </a:pPr>
              <a:endParaRPr lang="fr-FR" sz="700"/>
            </a:p>
          </p:txBody>
        </p:sp>
      </p:grpSp>
      <p:grpSp>
        <p:nvGrpSpPr>
          <p:cNvPr id="24" name="组合 23"/>
          <p:cNvGrpSpPr/>
          <p:nvPr/>
        </p:nvGrpSpPr>
        <p:grpSpPr>
          <a:xfrm>
            <a:off x="3887414" y="3884501"/>
            <a:ext cx="1994806" cy="1782861"/>
            <a:chOff x="2915344" y="2913375"/>
            <a:chExt cx="1496299" cy="1337146"/>
          </a:xfrm>
        </p:grpSpPr>
        <p:sp>
          <p:nvSpPr>
            <p:cNvPr id="12" name="Ellipse 28"/>
            <p:cNvSpPr/>
            <p:nvPr/>
          </p:nvSpPr>
          <p:spPr>
            <a:xfrm>
              <a:off x="3126678" y="2966860"/>
              <a:ext cx="1284965" cy="1283661"/>
            </a:xfrm>
            <a:prstGeom prst="ellipse">
              <a:avLst/>
            </a:prstGeom>
            <a:solidFill>
              <a:srgbClr val="F7F7F7"/>
            </a:solidFill>
            <a:ln w="76200">
              <a:solidFill>
                <a:schemeClr val="accent3"/>
              </a:solidFill>
            </a:ln>
          </p:spPr>
          <p:txBody>
            <a:bodyPr anchor="ctr" anchorCtr="1"/>
            <a:lstStyle/>
            <a:p>
              <a:pPr>
                <a:defRPr/>
              </a:pPr>
              <a:r>
                <a:rPr lang="zh-CN" altLang="en-US" sz="3200" dirty="0">
                  <a:solidFill>
                    <a:schemeClr val="accent3"/>
                  </a:solidFill>
                  <a:latin typeface="+mn-ea"/>
                </a:rPr>
                <a:t>机会</a:t>
              </a:r>
              <a:endParaRPr lang="fr-FR" sz="3200" dirty="0">
                <a:solidFill>
                  <a:schemeClr val="accent3"/>
                </a:solidFill>
                <a:latin typeface="+mn-ea"/>
              </a:endParaRPr>
            </a:p>
          </p:txBody>
        </p:sp>
        <p:sp>
          <p:nvSpPr>
            <p:cNvPr id="13" name="Freeform 95"/>
            <p:cNvSpPr/>
            <p:nvPr/>
          </p:nvSpPr>
          <p:spPr bwMode="auto">
            <a:xfrm flipH="1">
              <a:off x="3126678" y="2913375"/>
              <a:ext cx="400491" cy="403100"/>
            </a:xfrm>
            <a:custGeom>
              <a:avLst/>
              <a:gdLst>
                <a:gd name="T0" fmla="*/ 117 w 275"/>
                <a:gd name="T1" fmla="*/ 275 h 275"/>
                <a:gd name="T2" fmla="*/ 77 w 275"/>
                <a:gd name="T3" fmla="*/ 271 h 275"/>
                <a:gd name="T4" fmla="*/ 45 w 275"/>
                <a:gd name="T5" fmla="*/ 262 h 275"/>
                <a:gd name="T6" fmla="*/ 24 w 275"/>
                <a:gd name="T7" fmla="*/ 252 h 275"/>
                <a:gd name="T8" fmla="*/ 0 w 275"/>
                <a:gd name="T9" fmla="*/ 239 h 275"/>
                <a:gd name="T10" fmla="*/ 16 w 275"/>
                <a:gd name="T11" fmla="*/ 234 h 275"/>
                <a:gd name="T12" fmla="*/ 39 w 275"/>
                <a:gd name="T13" fmla="*/ 224 h 275"/>
                <a:gd name="T14" fmla="*/ 32 w 275"/>
                <a:gd name="T15" fmla="*/ 214 h 275"/>
                <a:gd name="T16" fmla="*/ 21 w 275"/>
                <a:gd name="T17" fmla="*/ 196 h 275"/>
                <a:gd name="T18" fmla="*/ 16 w 275"/>
                <a:gd name="T19" fmla="*/ 185 h 275"/>
                <a:gd name="T20" fmla="*/ 8 w 275"/>
                <a:gd name="T21" fmla="*/ 160 h 275"/>
                <a:gd name="T22" fmla="*/ 5 w 275"/>
                <a:gd name="T23" fmla="*/ 133 h 275"/>
                <a:gd name="T24" fmla="*/ 8 w 275"/>
                <a:gd name="T25" fmla="*/ 108 h 275"/>
                <a:gd name="T26" fmla="*/ 16 w 275"/>
                <a:gd name="T27" fmla="*/ 82 h 275"/>
                <a:gd name="T28" fmla="*/ 28 w 275"/>
                <a:gd name="T29" fmla="*/ 59 h 275"/>
                <a:gd name="T30" fmla="*/ 44 w 275"/>
                <a:gd name="T31" fmla="*/ 40 h 275"/>
                <a:gd name="T32" fmla="*/ 65 w 275"/>
                <a:gd name="T33" fmla="*/ 23 h 275"/>
                <a:gd name="T34" fmla="*/ 89 w 275"/>
                <a:gd name="T35" fmla="*/ 9 h 275"/>
                <a:gd name="T36" fmla="*/ 101 w 275"/>
                <a:gd name="T37" fmla="*/ 6 h 275"/>
                <a:gd name="T38" fmla="*/ 127 w 275"/>
                <a:gd name="T39" fmla="*/ 0 h 275"/>
                <a:gd name="T40" fmla="*/ 140 w 275"/>
                <a:gd name="T41" fmla="*/ 0 h 275"/>
                <a:gd name="T42" fmla="*/ 161 w 275"/>
                <a:gd name="T43" fmla="*/ 1 h 275"/>
                <a:gd name="T44" fmla="*/ 180 w 275"/>
                <a:gd name="T45" fmla="*/ 6 h 275"/>
                <a:gd name="T46" fmla="*/ 215 w 275"/>
                <a:gd name="T47" fmla="*/ 22 h 275"/>
                <a:gd name="T48" fmla="*/ 244 w 275"/>
                <a:gd name="T49" fmla="*/ 48 h 275"/>
                <a:gd name="T50" fmla="*/ 255 w 275"/>
                <a:gd name="T51" fmla="*/ 64 h 275"/>
                <a:gd name="T52" fmla="*/ 264 w 275"/>
                <a:gd name="T53" fmla="*/ 82 h 275"/>
                <a:gd name="T54" fmla="*/ 269 w 275"/>
                <a:gd name="T55" fmla="*/ 96 h 275"/>
                <a:gd name="T56" fmla="*/ 273 w 275"/>
                <a:gd name="T57" fmla="*/ 122 h 275"/>
                <a:gd name="T58" fmla="*/ 273 w 275"/>
                <a:gd name="T59" fmla="*/ 148 h 275"/>
                <a:gd name="T60" fmla="*/ 269 w 275"/>
                <a:gd name="T61" fmla="*/ 173 h 275"/>
                <a:gd name="T62" fmla="*/ 259 w 275"/>
                <a:gd name="T63" fmla="*/ 197 h 275"/>
                <a:gd name="T64" fmla="*/ 244 w 275"/>
                <a:gd name="T65" fmla="*/ 218 h 275"/>
                <a:gd name="T66" fmla="*/ 226 w 275"/>
                <a:gd name="T67" fmla="*/ 237 h 275"/>
                <a:gd name="T68" fmla="*/ 204 w 275"/>
                <a:gd name="T69" fmla="*/ 252 h 275"/>
                <a:gd name="T70" fmla="*/ 192 w 275"/>
                <a:gd name="T71" fmla="*/ 258 h 275"/>
                <a:gd name="T72" fmla="*/ 185 w 275"/>
                <a:gd name="T73" fmla="*/ 260 h 275"/>
                <a:gd name="T74" fmla="*/ 152 w 275"/>
                <a:gd name="T75" fmla="*/ 271 h 275"/>
                <a:gd name="T76" fmla="*/ 117 w 275"/>
                <a:gd name="T77" fmla="*/ 275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5" h="275">
                  <a:moveTo>
                    <a:pt x="117" y="275"/>
                  </a:moveTo>
                  <a:lnTo>
                    <a:pt x="117" y="275"/>
                  </a:lnTo>
                  <a:lnTo>
                    <a:pt x="96" y="274"/>
                  </a:lnTo>
                  <a:lnTo>
                    <a:pt x="77" y="271"/>
                  </a:lnTo>
                  <a:lnTo>
                    <a:pt x="60" y="267"/>
                  </a:lnTo>
                  <a:lnTo>
                    <a:pt x="45" y="262"/>
                  </a:lnTo>
                  <a:lnTo>
                    <a:pt x="32" y="257"/>
                  </a:lnTo>
                  <a:lnTo>
                    <a:pt x="24" y="252"/>
                  </a:lnTo>
                  <a:lnTo>
                    <a:pt x="14" y="247"/>
                  </a:lnTo>
                  <a:lnTo>
                    <a:pt x="0" y="239"/>
                  </a:lnTo>
                  <a:lnTo>
                    <a:pt x="16" y="234"/>
                  </a:lnTo>
                  <a:lnTo>
                    <a:pt x="16" y="234"/>
                  </a:lnTo>
                  <a:lnTo>
                    <a:pt x="28" y="229"/>
                  </a:lnTo>
                  <a:lnTo>
                    <a:pt x="39" y="224"/>
                  </a:lnTo>
                  <a:lnTo>
                    <a:pt x="39" y="224"/>
                  </a:lnTo>
                  <a:lnTo>
                    <a:pt x="32" y="214"/>
                  </a:lnTo>
                  <a:lnTo>
                    <a:pt x="26" y="206"/>
                  </a:lnTo>
                  <a:lnTo>
                    <a:pt x="21" y="196"/>
                  </a:lnTo>
                  <a:lnTo>
                    <a:pt x="16" y="185"/>
                  </a:lnTo>
                  <a:lnTo>
                    <a:pt x="16" y="185"/>
                  </a:lnTo>
                  <a:lnTo>
                    <a:pt x="11" y="172"/>
                  </a:lnTo>
                  <a:lnTo>
                    <a:pt x="8" y="160"/>
                  </a:lnTo>
                  <a:lnTo>
                    <a:pt x="7" y="146"/>
                  </a:lnTo>
                  <a:lnTo>
                    <a:pt x="5" y="133"/>
                  </a:lnTo>
                  <a:lnTo>
                    <a:pt x="7" y="120"/>
                  </a:lnTo>
                  <a:lnTo>
                    <a:pt x="8" y="108"/>
                  </a:lnTo>
                  <a:lnTo>
                    <a:pt x="11" y="94"/>
                  </a:lnTo>
                  <a:lnTo>
                    <a:pt x="16" y="82"/>
                  </a:lnTo>
                  <a:lnTo>
                    <a:pt x="21" y="71"/>
                  </a:lnTo>
                  <a:lnTo>
                    <a:pt x="28" y="59"/>
                  </a:lnTo>
                  <a:lnTo>
                    <a:pt x="36" y="49"/>
                  </a:lnTo>
                  <a:lnTo>
                    <a:pt x="44" y="40"/>
                  </a:lnTo>
                  <a:lnTo>
                    <a:pt x="54" y="30"/>
                  </a:lnTo>
                  <a:lnTo>
                    <a:pt x="65" y="23"/>
                  </a:lnTo>
                  <a:lnTo>
                    <a:pt x="76" y="15"/>
                  </a:lnTo>
                  <a:lnTo>
                    <a:pt x="89" y="9"/>
                  </a:lnTo>
                  <a:lnTo>
                    <a:pt x="89" y="9"/>
                  </a:lnTo>
                  <a:lnTo>
                    <a:pt x="101" y="6"/>
                  </a:lnTo>
                  <a:lnTo>
                    <a:pt x="113" y="2"/>
                  </a:lnTo>
                  <a:lnTo>
                    <a:pt x="127" y="0"/>
                  </a:lnTo>
                  <a:lnTo>
                    <a:pt x="140" y="0"/>
                  </a:lnTo>
                  <a:lnTo>
                    <a:pt x="140" y="0"/>
                  </a:lnTo>
                  <a:lnTo>
                    <a:pt x="150" y="0"/>
                  </a:lnTo>
                  <a:lnTo>
                    <a:pt x="161" y="1"/>
                  </a:lnTo>
                  <a:lnTo>
                    <a:pt x="170" y="3"/>
                  </a:lnTo>
                  <a:lnTo>
                    <a:pt x="180" y="6"/>
                  </a:lnTo>
                  <a:lnTo>
                    <a:pt x="198" y="12"/>
                  </a:lnTo>
                  <a:lnTo>
                    <a:pt x="215" y="22"/>
                  </a:lnTo>
                  <a:lnTo>
                    <a:pt x="230" y="34"/>
                  </a:lnTo>
                  <a:lnTo>
                    <a:pt x="244" y="48"/>
                  </a:lnTo>
                  <a:lnTo>
                    <a:pt x="249" y="56"/>
                  </a:lnTo>
                  <a:lnTo>
                    <a:pt x="255" y="64"/>
                  </a:lnTo>
                  <a:lnTo>
                    <a:pt x="260" y="74"/>
                  </a:lnTo>
                  <a:lnTo>
                    <a:pt x="264" y="82"/>
                  </a:lnTo>
                  <a:lnTo>
                    <a:pt x="264" y="82"/>
                  </a:lnTo>
                  <a:lnTo>
                    <a:pt x="269" y="96"/>
                  </a:lnTo>
                  <a:lnTo>
                    <a:pt x="272" y="109"/>
                  </a:lnTo>
                  <a:lnTo>
                    <a:pt x="273" y="122"/>
                  </a:lnTo>
                  <a:lnTo>
                    <a:pt x="275" y="134"/>
                  </a:lnTo>
                  <a:lnTo>
                    <a:pt x="273" y="148"/>
                  </a:lnTo>
                  <a:lnTo>
                    <a:pt x="272" y="161"/>
                  </a:lnTo>
                  <a:lnTo>
                    <a:pt x="269" y="173"/>
                  </a:lnTo>
                  <a:lnTo>
                    <a:pt x="264" y="185"/>
                  </a:lnTo>
                  <a:lnTo>
                    <a:pt x="259" y="197"/>
                  </a:lnTo>
                  <a:lnTo>
                    <a:pt x="252" y="208"/>
                  </a:lnTo>
                  <a:lnTo>
                    <a:pt x="244" y="218"/>
                  </a:lnTo>
                  <a:lnTo>
                    <a:pt x="236" y="229"/>
                  </a:lnTo>
                  <a:lnTo>
                    <a:pt x="226" y="237"/>
                  </a:lnTo>
                  <a:lnTo>
                    <a:pt x="215" y="245"/>
                  </a:lnTo>
                  <a:lnTo>
                    <a:pt x="204" y="252"/>
                  </a:lnTo>
                  <a:lnTo>
                    <a:pt x="192" y="258"/>
                  </a:lnTo>
                  <a:lnTo>
                    <a:pt x="192" y="258"/>
                  </a:lnTo>
                  <a:lnTo>
                    <a:pt x="185" y="260"/>
                  </a:lnTo>
                  <a:lnTo>
                    <a:pt x="185" y="260"/>
                  </a:lnTo>
                  <a:lnTo>
                    <a:pt x="168" y="267"/>
                  </a:lnTo>
                  <a:lnTo>
                    <a:pt x="152" y="271"/>
                  </a:lnTo>
                  <a:lnTo>
                    <a:pt x="134" y="274"/>
                  </a:lnTo>
                  <a:lnTo>
                    <a:pt x="117" y="275"/>
                  </a:lnTo>
                  <a:lnTo>
                    <a:pt x="117" y="275"/>
                  </a:lnTo>
                  <a:close/>
                </a:path>
              </a:pathLst>
            </a:custGeom>
            <a:solidFill>
              <a:schemeClr val="accent3"/>
            </a:solidFill>
            <a:ln w="38100">
              <a:solidFill>
                <a:srgbClr val="F7F7F7"/>
              </a:solidFill>
              <a:round/>
            </a:ln>
          </p:spPr>
          <p:txBody>
            <a:bodyPr anchor="ctr" anchorCtr="1"/>
            <a:lstStyle/>
            <a:p>
              <a:pPr>
                <a:defRPr/>
              </a:pPr>
              <a:r>
                <a:rPr lang="fr-FR" sz="3200" dirty="0">
                  <a:solidFill>
                    <a:srgbClr val="F7F7F7"/>
                  </a:solidFill>
                </a:rPr>
                <a:t>O</a:t>
              </a:r>
              <a:endParaRPr lang="fr-FR" sz="3200" dirty="0">
                <a:solidFill>
                  <a:srgbClr val="F7F7F7"/>
                </a:solidFill>
              </a:endParaRPr>
            </a:p>
          </p:txBody>
        </p:sp>
        <p:sp>
          <p:nvSpPr>
            <p:cNvPr id="14" name="Freeform 185"/>
            <p:cNvSpPr/>
            <p:nvPr/>
          </p:nvSpPr>
          <p:spPr bwMode="auto">
            <a:xfrm>
              <a:off x="2915344" y="3184718"/>
              <a:ext cx="412233" cy="1024058"/>
            </a:xfrm>
            <a:custGeom>
              <a:avLst/>
              <a:gdLst>
                <a:gd name="T0" fmla="*/ 283 w 283"/>
                <a:gd name="T1" fmla="*/ 667 h 702"/>
                <a:gd name="T2" fmla="*/ 242 w 283"/>
                <a:gd name="T3" fmla="*/ 633 h 702"/>
                <a:gd name="T4" fmla="*/ 205 w 283"/>
                <a:gd name="T5" fmla="*/ 594 h 702"/>
                <a:gd name="T6" fmla="*/ 174 w 283"/>
                <a:gd name="T7" fmla="*/ 551 h 702"/>
                <a:gd name="T8" fmla="*/ 147 w 283"/>
                <a:gd name="T9" fmla="*/ 505 h 702"/>
                <a:gd name="T10" fmla="*/ 125 w 283"/>
                <a:gd name="T11" fmla="*/ 456 h 702"/>
                <a:gd name="T12" fmla="*/ 111 w 283"/>
                <a:gd name="T13" fmla="*/ 403 h 702"/>
                <a:gd name="T14" fmla="*/ 102 w 283"/>
                <a:gd name="T15" fmla="*/ 349 h 702"/>
                <a:gd name="T16" fmla="*/ 101 w 283"/>
                <a:gd name="T17" fmla="*/ 292 h 702"/>
                <a:gd name="T18" fmla="*/ 102 w 283"/>
                <a:gd name="T19" fmla="*/ 268 h 702"/>
                <a:gd name="T20" fmla="*/ 108 w 283"/>
                <a:gd name="T21" fmla="*/ 220 h 702"/>
                <a:gd name="T22" fmla="*/ 120 w 283"/>
                <a:gd name="T23" fmla="*/ 174 h 702"/>
                <a:gd name="T24" fmla="*/ 136 w 283"/>
                <a:gd name="T25" fmla="*/ 131 h 702"/>
                <a:gd name="T26" fmla="*/ 146 w 283"/>
                <a:gd name="T27" fmla="*/ 110 h 702"/>
                <a:gd name="T28" fmla="*/ 127 w 283"/>
                <a:gd name="T29" fmla="*/ 87 h 702"/>
                <a:gd name="T30" fmla="*/ 111 w 283"/>
                <a:gd name="T31" fmla="*/ 60 h 702"/>
                <a:gd name="T32" fmla="*/ 101 w 283"/>
                <a:gd name="T33" fmla="*/ 31 h 702"/>
                <a:gd name="T34" fmla="*/ 97 w 283"/>
                <a:gd name="T35" fmla="*/ 0 h 702"/>
                <a:gd name="T36" fmla="*/ 77 w 283"/>
                <a:gd name="T37" fmla="*/ 32 h 702"/>
                <a:gd name="T38" fmla="*/ 43 w 283"/>
                <a:gd name="T39" fmla="*/ 100 h 702"/>
                <a:gd name="T40" fmla="*/ 17 w 283"/>
                <a:gd name="T41" fmla="*/ 174 h 702"/>
                <a:gd name="T42" fmla="*/ 9 w 283"/>
                <a:gd name="T43" fmla="*/ 213 h 702"/>
                <a:gd name="T44" fmla="*/ 3 w 283"/>
                <a:gd name="T45" fmla="*/ 253 h 702"/>
                <a:gd name="T46" fmla="*/ 0 w 283"/>
                <a:gd name="T47" fmla="*/ 294 h 702"/>
                <a:gd name="T48" fmla="*/ 0 w 283"/>
                <a:gd name="T49" fmla="*/ 323 h 702"/>
                <a:gd name="T50" fmla="*/ 4 w 283"/>
                <a:gd name="T51" fmla="*/ 382 h 702"/>
                <a:gd name="T52" fmla="*/ 15 w 283"/>
                <a:gd name="T53" fmla="*/ 439 h 702"/>
                <a:gd name="T54" fmla="*/ 31 w 283"/>
                <a:gd name="T55" fmla="*/ 492 h 702"/>
                <a:gd name="T56" fmla="*/ 51 w 283"/>
                <a:gd name="T57" fmla="*/ 544 h 702"/>
                <a:gd name="T58" fmla="*/ 78 w 283"/>
                <a:gd name="T59" fmla="*/ 593 h 702"/>
                <a:gd name="T60" fmla="*/ 110 w 283"/>
                <a:gd name="T61" fmla="*/ 639 h 702"/>
                <a:gd name="T62" fmla="*/ 145 w 283"/>
                <a:gd name="T63" fmla="*/ 681 h 702"/>
                <a:gd name="T64" fmla="*/ 163 w 283"/>
                <a:gd name="T65" fmla="*/ 702 h 702"/>
                <a:gd name="T66" fmla="*/ 188 w 283"/>
                <a:gd name="T67" fmla="*/ 686 h 702"/>
                <a:gd name="T68" fmla="*/ 216 w 283"/>
                <a:gd name="T69" fmla="*/ 674 h 702"/>
                <a:gd name="T70" fmla="*/ 245 w 283"/>
                <a:gd name="T71" fmla="*/ 668 h 702"/>
                <a:gd name="T72" fmla="*/ 277 w 283"/>
                <a:gd name="T73" fmla="*/ 665 h 702"/>
                <a:gd name="T74" fmla="*/ 283 w 283"/>
                <a:gd name="T75" fmla="*/ 66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3" h="702">
                  <a:moveTo>
                    <a:pt x="283" y="667"/>
                  </a:moveTo>
                  <a:lnTo>
                    <a:pt x="283" y="667"/>
                  </a:lnTo>
                  <a:lnTo>
                    <a:pt x="261" y="650"/>
                  </a:lnTo>
                  <a:lnTo>
                    <a:pt x="242" y="633"/>
                  </a:lnTo>
                  <a:lnTo>
                    <a:pt x="222" y="613"/>
                  </a:lnTo>
                  <a:lnTo>
                    <a:pt x="205" y="594"/>
                  </a:lnTo>
                  <a:lnTo>
                    <a:pt x="188" y="573"/>
                  </a:lnTo>
                  <a:lnTo>
                    <a:pt x="174" y="551"/>
                  </a:lnTo>
                  <a:lnTo>
                    <a:pt x="159" y="528"/>
                  </a:lnTo>
                  <a:lnTo>
                    <a:pt x="147" y="505"/>
                  </a:lnTo>
                  <a:lnTo>
                    <a:pt x="135" y="480"/>
                  </a:lnTo>
                  <a:lnTo>
                    <a:pt x="125" y="456"/>
                  </a:lnTo>
                  <a:lnTo>
                    <a:pt x="118" y="429"/>
                  </a:lnTo>
                  <a:lnTo>
                    <a:pt x="111" y="403"/>
                  </a:lnTo>
                  <a:lnTo>
                    <a:pt x="106" y="376"/>
                  </a:lnTo>
                  <a:lnTo>
                    <a:pt x="102" y="349"/>
                  </a:lnTo>
                  <a:lnTo>
                    <a:pt x="101" y="320"/>
                  </a:lnTo>
                  <a:lnTo>
                    <a:pt x="101" y="292"/>
                  </a:lnTo>
                  <a:lnTo>
                    <a:pt x="101" y="292"/>
                  </a:lnTo>
                  <a:lnTo>
                    <a:pt x="102" y="268"/>
                  </a:lnTo>
                  <a:lnTo>
                    <a:pt x="105" y="243"/>
                  </a:lnTo>
                  <a:lnTo>
                    <a:pt x="108" y="220"/>
                  </a:lnTo>
                  <a:lnTo>
                    <a:pt x="114" y="197"/>
                  </a:lnTo>
                  <a:lnTo>
                    <a:pt x="120" y="174"/>
                  </a:lnTo>
                  <a:lnTo>
                    <a:pt x="128" y="152"/>
                  </a:lnTo>
                  <a:lnTo>
                    <a:pt x="136" y="131"/>
                  </a:lnTo>
                  <a:lnTo>
                    <a:pt x="146" y="110"/>
                  </a:lnTo>
                  <a:lnTo>
                    <a:pt x="146" y="110"/>
                  </a:lnTo>
                  <a:lnTo>
                    <a:pt x="135" y="99"/>
                  </a:lnTo>
                  <a:lnTo>
                    <a:pt x="127" y="87"/>
                  </a:lnTo>
                  <a:lnTo>
                    <a:pt x="118" y="74"/>
                  </a:lnTo>
                  <a:lnTo>
                    <a:pt x="111" y="60"/>
                  </a:lnTo>
                  <a:lnTo>
                    <a:pt x="106" y="46"/>
                  </a:lnTo>
                  <a:lnTo>
                    <a:pt x="101" y="31"/>
                  </a:lnTo>
                  <a:lnTo>
                    <a:pt x="99" y="15"/>
                  </a:lnTo>
                  <a:lnTo>
                    <a:pt x="97" y="0"/>
                  </a:lnTo>
                  <a:lnTo>
                    <a:pt x="97" y="0"/>
                  </a:lnTo>
                  <a:lnTo>
                    <a:pt x="77" y="32"/>
                  </a:lnTo>
                  <a:lnTo>
                    <a:pt x="59" y="65"/>
                  </a:lnTo>
                  <a:lnTo>
                    <a:pt x="43" y="100"/>
                  </a:lnTo>
                  <a:lnTo>
                    <a:pt x="28" y="137"/>
                  </a:lnTo>
                  <a:lnTo>
                    <a:pt x="17" y="174"/>
                  </a:lnTo>
                  <a:lnTo>
                    <a:pt x="12" y="194"/>
                  </a:lnTo>
                  <a:lnTo>
                    <a:pt x="9" y="213"/>
                  </a:lnTo>
                  <a:lnTo>
                    <a:pt x="5" y="234"/>
                  </a:lnTo>
                  <a:lnTo>
                    <a:pt x="3" y="253"/>
                  </a:lnTo>
                  <a:lnTo>
                    <a:pt x="2" y="274"/>
                  </a:lnTo>
                  <a:lnTo>
                    <a:pt x="0" y="294"/>
                  </a:lnTo>
                  <a:lnTo>
                    <a:pt x="0" y="294"/>
                  </a:lnTo>
                  <a:lnTo>
                    <a:pt x="0" y="323"/>
                  </a:lnTo>
                  <a:lnTo>
                    <a:pt x="2" y="353"/>
                  </a:lnTo>
                  <a:lnTo>
                    <a:pt x="4" y="382"/>
                  </a:lnTo>
                  <a:lnTo>
                    <a:pt x="9" y="411"/>
                  </a:lnTo>
                  <a:lnTo>
                    <a:pt x="15" y="439"/>
                  </a:lnTo>
                  <a:lnTo>
                    <a:pt x="22" y="465"/>
                  </a:lnTo>
                  <a:lnTo>
                    <a:pt x="31" y="492"/>
                  </a:lnTo>
                  <a:lnTo>
                    <a:pt x="40" y="519"/>
                  </a:lnTo>
                  <a:lnTo>
                    <a:pt x="51" y="544"/>
                  </a:lnTo>
                  <a:lnTo>
                    <a:pt x="65" y="570"/>
                  </a:lnTo>
                  <a:lnTo>
                    <a:pt x="78" y="593"/>
                  </a:lnTo>
                  <a:lnTo>
                    <a:pt x="93" y="617"/>
                  </a:lnTo>
                  <a:lnTo>
                    <a:pt x="110" y="639"/>
                  </a:lnTo>
                  <a:lnTo>
                    <a:pt x="127" y="661"/>
                  </a:lnTo>
                  <a:lnTo>
                    <a:pt x="145" y="681"/>
                  </a:lnTo>
                  <a:lnTo>
                    <a:pt x="163" y="702"/>
                  </a:lnTo>
                  <a:lnTo>
                    <a:pt x="163" y="702"/>
                  </a:lnTo>
                  <a:lnTo>
                    <a:pt x="176" y="693"/>
                  </a:lnTo>
                  <a:lnTo>
                    <a:pt x="188" y="686"/>
                  </a:lnTo>
                  <a:lnTo>
                    <a:pt x="202" y="680"/>
                  </a:lnTo>
                  <a:lnTo>
                    <a:pt x="216" y="674"/>
                  </a:lnTo>
                  <a:lnTo>
                    <a:pt x="231" y="670"/>
                  </a:lnTo>
                  <a:lnTo>
                    <a:pt x="245" y="668"/>
                  </a:lnTo>
                  <a:lnTo>
                    <a:pt x="261" y="667"/>
                  </a:lnTo>
                  <a:lnTo>
                    <a:pt x="277" y="665"/>
                  </a:lnTo>
                  <a:lnTo>
                    <a:pt x="277" y="665"/>
                  </a:lnTo>
                  <a:lnTo>
                    <a:pt x="283" y="667"/>
                  </a:lnTo>
                  <a:lnTo>
                    <a:pt x="283" y="667"/>
                  </a:lnTo>
                  <a:close/>
                </a:path>
              </a:pathLst>
            </a:custGeom>
            <a:solidFill>
              <a:schemeClr val="accent3"/>
            </a:solidFill>
            <a:ln w="9525">
              <a:solidFill>
                <a:schemeClr val="bg1"/>
              </a:solidFill>
              <a:round/>
            </a:ln>
          </p:spPr>
          <p:txBody>
            <a:bodyPr/>
            <a:lstStyle/>
            <a:p>
              <a:pPr>
                <a:defRPr/>
              </a:pPr>
              <a:endParaRPr lang="fr-FR" sz="700"/>
            </a:p>
          </p:txBody>
        </p:sp>
      </p:grpSp>
      <p:cxnSp>
        <p:nvCxnSpPr>
          <p:cNvPr id="15" name="直接连接符 14"/>
          <p:cNvCxnSpPr/>
          <p:nvPr/>
        </p:nvCxnSpPr>
        <p:spPr>
          <a:xfrm>
            <a:off x="3887413" y="3780137"/>
            <a:ext cx="431135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043961" y="1645921"/>
            <a:ext cx="0" cy="42858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488088" y="4297935"/>
            <a:ext cx="1955836" cy="1046440"/>
          </a:xfrm>
          <a:prstGeom prst="rect">
            <a:avLst/>
          </a:prstGeom>
          <a:noFill/>
        </p:spPr>
        <p:txBody>
          <a:bodyPr wrap="none" lIns="121908" tIns="60954" rIns="121908" bIns="60954" rtlCol="0">
            <a:spAutoFit/>
          </a:bodyPr>
          <a:lstStyle/>
          <a:p>
            <a:pPr algn="ctr">
              <a:lnSpc>
                <a:spcPct val="150000"/>
              </a:lnSpc>
            </a:pPr>
            <a:r>
              <a:rPr lang="zh-CN" altLang="en-US" sz="1300" dirty="0">
                <a:solidFill>
                  <a:schemeClr val="bg1">
                    <a:lumMod val="50000"/>
                  </a:schemeClr>
                </a:solidFill>
              </a:rPr>
              <a:t>单击此处添加段落文本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p:txBody>
      </p:sp>
      <p:sp>
        <p:nvSpPr>
          <p:cNvPr id="19" name="TextBox 18"/>
          <p:cNvSpPr txBox="1"/>
          <p:nvPr/>
        </p:nvSpPr>
        <p:spPr>
          <a:xfrm>
            <a:off x="1488088" y="2143685"/>
            <a:ext cx="1955836" cy="1046440"/>
          </a:xfrm>
          <a:prstGeom prst="rect">
            <a:avLst/>
          </a:prstGeom>
          <a:noFill/>
        </p:spPr>
        <p:txBody>
          <a:bodyPr wrap="none" lIns="121908" tIns="60954" rIns="121908" bIns="60954" rtlCol="0">
            <a:spAutoFit/>
          </a:bodyPr>
          <a:lstStyle/>
          <a:p>
            <a:pPr algn="ctr">
              <a:lnSpc>
                <a:spcPct val="150000"/>
              </a:lnSpc>
            </a:pPr>
            <a:r>
              <a:rPr lang="zh-CN" altLang="en-US" sz="1300" dirty="0">
                <a:solidFill>
                  <a:schemeClr val="bg1">
                    <a:lumMod val="50000"/>
                  </a:schemeClr>
                </a:solidFill>
              </a:rPr>
              <a:t>单击此处添加段落文本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p:txBody>
      </p:sp>
      <p:sp>
        <p:nvSpPr>
          <p:cNvPr id="20" name="TextBox 19"/>
          <p:cNvSpPr txBox="1"/>
          <p:nvPr/>
        </p:nvSpPr>
        <p:spPr>
          <a:xfrm>
            <a:off x="8460082" y="2143685"/>
            <a:ext cx="1955836" cy="1046440"/>
          </a:xfrm>
          <a:prstGeom prst="rect">
            <a:avLst/>
          </a:prstGeom>
          <a:noFill/>
        </p:spPr>
        <p:txBody>
          <a:bodyPr wrap="none" lIns="121908" tIns="60954" rIns="121908" bIns="60954" rtlCol="0">
            <a:spAutoFit/>
          </a:bodyPr>
          <a:lstStyle/>
          <a:p>
            <a:pPr algn="ctr">
              <a:lnSpc>
                <a:spcPct val="150000"/>
              </a:lnSpc>
            </a:pPr>
            <a:r>
              <a:rPr lang="zh-CN" altLang="en-US" sz="1300" dirty="0">
                <a:solidFill>
                  <a:schemeClr val="bg1">
                    <a:lumMod val="50000"/>
                  </a:schemeClr>
                </a:solidFill>
              </a:rPr>
              <a:t>单击此处添加段落文本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p:txBody>
      </p:sp>
      <p:sp>
        <p:nvSpPr>
          <p:cNvPr id="21" name="TextBox 20"/>
          <p:cNvSpPr txBox="1"/>
          <p:nvPr/>
        </p:nvSpPr>
        <p:spPr>
          <a:xfrm>
            <a:off x="8460082" y="4297935"/>
            <a:ext cx="1955836" cy="1046440"/>
          </a:xfrm>
          <a:prstGeom prst="rect">
            <a:avLst/>
          </a:prstGeom>
          <a:noFill/>
        </p:spPr>
        <p:txBody>
          <a:bodyPr wrap="none" lIns="121908" tIns="60954" rIns="121908" bIns="60954" rtlCol="0">
            <a:spAutoFit/>
          </a:bodyPr>
          <a:lstStyle/>
          <a:p>
            <a:pPr algn="ctr">
              <a:lnSpc>
                <a:spcPct val="150000"/>
              </a:lnSpc>
            </a:pPr>
            <a:r>
              <a:rPr lang="zh-CN" altLang="en-US" sz="1300" dirty="0">
                <a:solidFill>
                  <a:schemeClr val="bg1">
                    <a:lumMod val="50000"/>
                  </a:schemeClr>
                </a:solidFill>
              </a:rPr>
              <a:t>单击此处添加段落文本</a:t>
            </a:r>
            <a:endParaRPr lang="en-US" altLang="zh-CN"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a:p>
            <a:pPr algn="ctr">
              <a:lnSpc>
                <a:spcPct val="150000"/>
              </a:lnSpc>
            </a:pPr>
            <a:r>
              <a:rPr lang="zh-CN" altLang="en-US" sz="1300" dirty="0">
                <a:solidFill>
                  <a:schemeClr val="bg1">
                    <a:lumMod val="50000"/>
                  </a:schemeClr>
                </a:solidFill>
              </a:rPr>
              <a:t>单击此处添加段落文本</a:t>
            </a:r>
            <a:endParaRPr lang="zh-CN" altLang="en-US" sz="1300" dirty="0">
              <a:solidFill>
                <a:schemeClr val="bg1">
                  <a:lumMod val="50000"/>
                </a:schemeClr>
              </a:solidFill>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par>
                          <p:cTn id="11" fill="hold">
                            <p:stCondLst>
                              <p:cond delay="500"/>
                            </p:stCondLst>
                            <p:childTnLst>
                              <p:par>
                                <p:cTn id="12" presetID="2" presetClass="entr" presetSubtype="12"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0-#ppt_w/2"/>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par>
                                <p:cTn id="16" presetID="2" presetClass="entr" presetSubtype="9"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0-#ppt_w/2"/>
                                          </p:val>
                                        </p:tav>
                                        <p:tav tm="100000">
                                          <p:val>
                                            <p:strVal val="#ppt_x"/>
                                          </p:val>
                                        </p:tav>
                                      </p:tavLst>
                                    </p:anim>
                                    <p:anim calcmode="lin" valueType="num">
                                      <p:cBhvr additive="base">
                                        <p:cTn id="19" dur="500" fill="hold"/>
                                        <p:tgtEl>
                                          <p:spTgt spid="17"/>
                                        </p:tgtEl>
                                        <p:attrNameLst>
                                          <p:attrName>ppt_y</p:attrName>
                                        </p:attrNameLst>
                                      </p:cBhvr>
                                      <p:tavLst>
                                        <p:tav tm="0">
                                          <p:val>
                                            <p:strVal val="0-#ppt_h/2"/>
                                          </p:val>
                                        </p:tav>
                                        <p:tav tm="100000">
                                          <p:val>
                                            <p:strVal val="#ppt_y"/>
                                          </p:val>
                                        </p:tav>
                                      </p:tavLst>
                                    </p:anim>
                                  </p:childTnLst>
                                </p:cTn>
                              </p:par>
                              <p:par>
                                <p:cTn id="20" presetID="2" presetClass="entr" presetSubtype="3"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1+#ppt_w/2"/>
                                          </p:val>
                                        </p:tav>
                                        <p:tav tm="100000">
                                          <p:val>
                                            <p:strVal val="#ppt_x"/>
                                          </p:val>
                                        </p:tav>
                                      </p:tavLst>
                                    </p:anim>
                                    <p:anim calcmode="lin" valueType="num">
                                      <p:cBhvr additive="base">
                                        <p:cTn id="23" dur="500" fill="hold"/>
                                        <p:tgtEl>
                                          <p:spTgt spid="22"/>
                                        </p:tgtEl>
                                        <p:attrNameLst>
                                          <p:attrName>ppt_y</p:attrName>
                                        </p:attrNameLst>
                                      </p:cBhvr>
                                      <p:tavLst>
                                        <p:tav tm="0">
                                          <p:val>
                                            <p:strVal val="0-#ppt_h/2"/>
                                          </p:val>
                                        </p:tav>
                                        <p:tav tm="100000">
                                          <p:val>
                                            <p:strVal val="#ppt_y"/>
                                          </p:val>
                                        </p:tav>
                                      </p:tavLst>
                                    </p:anim>
                                  </p:childTnLst>
                                </p:cTn>
                              </p:par>
                              <p:par>
                                <p:cTn id="24" presetID="2" presetClass="entr" presetSubtype="6"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1+#ppt_w/2"/>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right)">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4"/>
          <p:cNvGrpSpPr>
            <a:grpSpLocks noChangeAspect="1"/>
          </p:cNvGrpSpPr>
          <p:nvPr/>
        </p:nvGrpSpPr>
        <p:grpSpPr>
          <a:xfrm rot="4351113">
            <a:off x="6254770" y="1815915"/>
            <a:ext cx="5091397" cy="3508628"/>
            <a:chOff x="940378" y="1114346"/>
            <a:chExt cx="7056438" cy="4867275"/>
          </a:xfrm>
        </p:grpSpPr>
        <p:sp>
          <p:nvSpPr>
            <p:cNvPr id="29" name="Arc 682"/>
            <p:cNvSpPr/>
            <p:nvPr/>
          </p:nvSpPr>
          <p:spPr bwMode="auto">
            <a:xfrm rot="18746405">
              <a:off x="3554196" y="1119903"/>
              <a:ext cx="1014413" cy="1003300"/>
            </a:xfrm>
            <a:custGeom>
              <a:avLst/>
              <a:gdLst>
                <a:gd name="T0" fmla="*/ 2147483647 w 21600"/>
                <a:gd name="T1" fmla="*/ 0 h 21356"/>
                <a:gd name="T2" fmla="*/ 2147483647 w 21600"/>
                <a:gd name="T3" fmla="*/ 2147483647 h 21356"/>
                <a:gd name="T4" fmla="*/ 0 w 21600"/>
                <a:gd name="T5" fmla="*/ 2147483647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7" y="-1"/>
                  </a:moveTo>
                  <a:cubicBezTo>
                    <a:pt x="13795" y="1600"/>
                    <a:pt x="21600" y="10676"/>
                    <a:pt x="21600" y="21356"/>
                  </a:cubicBezTo>
                </a:path>
                <a:path w="21600" h="21356" stroke="0" extrusionOk="0">
                  <a:moveTo>
                    <a:pt x="3237" y="-1"/>
                  </a:moveTo>
                  <a:cubicBezTo>
                    <a:pt x="13795" y="1600"/>
                    <a:pt x="21600" y="10676"/>
                    <a:pt x="21600" y="21356"/>
                  </a:cubicBezTo>
                  <a:lnTo>
                    <a:pt x="0" y="21356"/>
                  </a:lnTo>
                  <a:lnTo>
                    <a:pt x="3237" y="-1"/>
                  </a:lnTo>
                  <a:close/>
                </a:path>
              </a:pathLst>
            </a:custGeom>
            <a:noFill/>
            <a:ln w="38100">
              <a:solidFill>
                <a:sysClr val="window" lastClr="FFFFFF">
                  <a:lumMod val="50000"/>
                </a:sys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1217930" latinLnBrk="1">
                <a:defRPr/>
              </a:pPr>
              <a:endParaRPr kumimoji="1" lang="zh-CN" altLang="en-US" kern="0">
                <a:solidFill>
                  <a:sysClr val="window" lastClr="FFFFFF">
                    <a:lumMod val="65000"/>
                  </a:sysClr>
                </a:solidFill>
                <a:cs typeface="+mn-ea"/>
              </a:endParaRPr>
            </a:p>
          </p:txBody>
        </p:sp>
        <p:sp>
          <p:nvSpPr>
            <p:cNvPr id="30" name="Freeform 673"/>
            <p:cNvSpPr>
              <a:spLocks noEditPoints="1"/>
            </p:cNvSpPr>
            <p:nvPr/>
          </p:nvSpPr>
          <p:spPr bwMode="auto">
            <a:xfrm rot="21275257">
              <a:off x="4204278" y="1579484"/>
              <a:ext cx="2628900" cy="2630487"/>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808080">
                <a:alpha val="79999"/>
              </a:srgbClr>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defTabSz="1217930" latinLnBrk="1"/>
              <a:endParaRPr kumimoji="1" lang="zh-CN" altLang="en-US" kern="0">
                <a:solidFill>
                  <a:sysClr val="window" lastClr="FFFFFF">
                    <a:lumMod val="65000"/>
                  </a:sysClr>
                </a:solidFill>
                <a:cs typeface="+mn-ea"/>
              </a:endParaRPr>
            </a:p>
          </p:txBody>
        </p:sp>
        <p:sp>
          <p:nvSpPr>
            <p:cNvPr id="31" name="Freeform 675"/>
            <p:cNvSpPr>
              <a:spLocks noEditPoints="1"/>
            </p:cNvSpPr>
            <p:nvPr/>
          </p:nvSpPr>
          <p:spPr bwMode="auto">
            <a:xfrm rot="21275257">
              <a:off x="940378" y="1649334"/>
              <a:ext cx="3429000" cy="3429000"/>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rgbClr val="808080">
                <a:alpha val="79999"/>
              </a:srgbClr>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defTabSz="1217930" latinLnBrk="1"/>
              <a:endParaRPr kumimoji="1" lang="zh-CN" altLang="en-US" kern="0">
                <a:solidFill>
                  <a:sysClr val="window" lastClr="FFFFFF">
                    <a:lumMod val="65000"/>
                  </a:sysClr>
                </a:solidFill>
                <a:cs typeface="+mn-ea"/>
              </a:endParaRPr>
            </a:p>
          </p:txBody>
        </p:sp>
        <p:sp>
          <p:nvSpPr>
            <p:cNvPr id="32" name="Oval 676"/>
            <p:cNvSpPr>
              <a:spLocks noChangeArrowheads="1"/>
            </p:cNvSpPr>
            <p:nvPr/>
          </p:nvSpPr>
          <p:spPr bwMode="auto">
            <a:xfrm rot="21275257">
              <a:off x="1307091" y="2016046"/>
              <a:ext cx="2695575" cy="2693988"/>
            </a:xfrm>
            <a:prstGeom prst="ellipse">
              <a:avLst/>
            </a:prstGeom>
            <a:solidFill>
              <a:schemeClr val="accent1"/>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defTabSz="1217930" latinLnBrk="1"/>
              <a:endParaRPr kumimoji="1" lang="ko-KR" altLang="en-US" kern="0">
                <a:solidFill>
                  <a:sysClr val="window" lastClr="FFFFFF">
                    <a:lumMod val="65000"/>
                  </a:sysClr>
                </a:solidFill>
                <a:cs typeface="+mn-ea"/>
              </a:endParaRPr>
            </a:p>
          </p:txBody>
        </p:sp>
        <p:sp>
          <p:nvSpPr>
            <p:cNvPr id="33" name="Oval 677"/>
            <p:cNvSpPr>
              <a:spLocks noChangeArrowheads="1"/>
            </p:cNvSpPr>
            <p:nvPr/>
          </p:nvSpPr>
          <p:spPr bwMode="auto">
            <a:xfrm rot="21275257">
              <a:off x="4617028" y="1993821"/>
              <a:ext cx="1801813" cy="1801813"/>
            </a:xfrm>
            <a:prstGeom prst="ellipse">
              <a:avLst/>
            </a:prstGeom>
            <a:solidFill>
              <a:schemeClr val="accent2"/>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defTabSz="1217930" latinLnBrk="1"/>
              <a:endParaRPr kumimoji="1" lang="ko-KR" altLang="en-US" kern="0" dirty="0">
                <a:solidFill>
                  <a:sysClr val="window" lastClr="FFFFFF">
                    <a:lumMod val="65000"/>
                  </a:sysClr>
                </a:solidFill>
                <a:cs typeface="+mn-ea"/>
              </a:endParaRPr>
            </a:p>
          </p:txBody>
        </p:sp>
        <p:sp>
          <p:nvSpPr>
            <p:cNvPr id="34" name="Freeform 679"/>
            <p:cNvSpPr>
              <a:spLocks noEditPoints="1"/>
            </p:cNvSpPr>
            <p:nvPr/>
          </p:nvSpPr>
          <p:spPr bwMode="auto">
            <a:xfrm rot="21275257">
              <a:off x="5693353" y="3676571"/>
              <a:ext cx="2303463" cy="2305050"/>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rgbClr val="808080">
                <a:alpha val="79999"/>
              </a:srgbClr>
            </a:soli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defTabSz="1217930" latinLnBrk="1"/>
              <a:endParaRPr kumimoji="1" lang="zh-CN" altLang="en-US" kern="0">
                <a:solidFill>
                  <a:sysClr val="window" lastClr="FFFFFF">
                    <a:lumMod val="65000"/>
                  </a:sysClr>
                </a:solidFill>
                <a:cs typeface="+mn-ea"/>
              </a:endParaRPr>
            </a:p>
          </p:txBody>
        </p:sp>
        <p:sp>
          <p:nvSpPr>
            <p:cNvPr id="35" name="Oval 680"/>
            <p:cNvSpPr>
              <a:spLocks noChangeArrowheads="1"/>
            </p:cNvSpPr>
            <p:nvPr/>
          </p:nvSpPr>
          <p:spPr bwMode="auto">
            <a:xfrm rot="21275257">
              <a:off x="6055303" y="4040109"/>
              <a:ext cx="1577975" cy="1577975"/>
            </a:xfrm>
            <a:prstGeom prst="ellipse">
              <a:avLst/>
            </a:prstGeom>
            <a:solidFill>
              <a:schemeClr val="accent3"/>
            </a:solidFill>
            <a:ln>
              <a:noFill/>
            </a:ln>
            <a:extLst>
              <a:ext uri="{91240B29-F687-4F45-9708-019B960494DF}">
                <a14:hiddenLine xmlns:a14="http://schemas.microsoft.com/office/drawing/2010/main" w="19050">
                  <a:solidFill>
                    <a:srgbClr val="000000"/>
                  </a:solidFill>
                  <a:round/>
                </a14:hiddenLine>
              </a:ext>
            </a:extLst>
          </p:spPr>
          <p:txBody>
            <a:bodyPr wrap="none" anchor="ctr"/>
            <a:lstStyle/>
            <a:p>
              <a:pPr defTabSz="1217930" latinLnBrk="1"/>
              <a:endParaRPr kumimoji="1" lang="ko-KR" altLang="en-US" kern="0">
                <a:solidFill>
                  <a:sysClr val="window" lastClr="FFFFFF">
                    <a:lumMod val="65000"/>
                  </a:sysClr>
                </a:solidFill>
                <a:cs typeface="+mn-ea"/>
              </a:endParaRPr>
            </a:p>
          </p:txBody>
        </p:sp>
        <p:sp>
          <p:nvSpPr>
            <p:cNvPr id="36" name="Arc 681"/>
            <p:cNvSpPr/>
            <p:nvPr/>
          </p:nvSpPr>
          <p:spPr bwMode="auto">
            <a:xfrm rot="7501686">
              <a:off x="4141572" y="3609103"/>
              <a:ext cx="1906587" cy="1549400"/>
            </a:xfrm>
            <a:custGeom>
              <a:avLst/>
              <a:gdLst>
                <a:gd name="T0" fmla="*/ 2147483647 w 21600"/>
                <a:gd name="T1" fmla="*/ 0 h 15695"/>
                <a:gd name="T2" fmla="*/ 2147483647 w 21600"/>
                <a:gd name="T3" fmla="*/ 2147483647 h 15695"/>
                <a:gd name="T4" fmla="*/ 0 w 21600"/>
                <a:gd name="T5" fmla="*/ 2147483647 h 15695"/>
                <a:gd name="T6" fmla="*/ 0 60000 65536"/>
                <a:gd name="T7" fmla="*/ 0 60000 65536"/>
                <a:gd name="T8" fmla="*/ 0 60000 65536"/>
                <a:gd name="T9" fmla="*/ 0 w 21600"/>
                <a:gd name="T10" fmla="*/ 0 h 15695"/>
                <a:gd name="T11" fmla="*/ 21600 w 21600"/>
                <a:gd name="T12" fmla="*/ 15695 h 15695"/>
              </a:gdLst>
              <a:ahLst/>
              <a:cxnLst>
                <a:cxn ang="T6">
                  <a:pos x="T0" y="T1"/>
                </a:cxn>
                <a:cxn ang="T7">
                  <a:pos x="T2" y="T3"/>
                </a:cxn>
                <a:cxn ang="T8">
                  <a:pos x="T4" y="T5"/>
                </a:cxn>
              </a:cxnLst>
              <a:rect l="T9" t="T10" r="T11" b="T12"/>
              <a:pathLst>
                <a:path w="21600" h="15695" fill="none" extrusionOk="0">
                  <a:moveTo>
                    <a:pt x="14840" y="-1"/>
                  </a:moveTo>
                  <a:cubicBezTo>
                    <a:pt x="19155" y="4079"/>
                    <a:pt x="21600" y="9756"/>
                    <a:pt x="21600" y="15695"/>
                  </a:cubicBezTo>
                </a:path>
                <a:path w="21600" h="15695" stroke="0" extrusionOk="0">
                  <a:moveTo>
                    <a:pt x="14840" y="-1"/>
                  </a:moveTo>
                  <a:cubicBezTo>
                    <a:pt x="19155" y="4079"/>
                    <a:pt x="21600" y="9756"/>
                    <a:pt x="21600" y="15695"/>
                  </a:cubicBezTo>
                  <a:lnTo>
                    <a:pt x="0" y="15695"/>
                  </a:lnTo>
                  <a:lnTo>
                    <a:pt x="14840" y="-1"/>
                  </a:lnTo>
                  <a:close/>
                </a:path>
              </a:pathLst>
            </a:custGeom>
            <a:noFill/>
            <a:ln w="38100">
              <a:solidFill>
                <a:sysClr val="window" lastClr="FFFFFF">
                  <a:lumMod val="50000"/>
                </a:sys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1217930" latinLnBrk="1">
                <a:defRPr/>
              </a:pPr>
              <a:endParaRPr kumimoji="1" lang="zh-CN" altLang="en-US" kern="0">
                <a:solidFill>
                  <a:sysClr val="window" lastClr="FFFFFF">
                    <a:lumMod val="65000"/>
                  </a:sysClr>
                </a:solidFill>
                <a:cs typeface="+mn-ea"/>
              </a:endParaRPr>
            </a:p>
          </p:txBody>
        </p:sp>
        <p:sp>
          <p:nvSpPr>
            <p:cNvPr id="37" name="Arc 683"/>
            <p:cNvSpPr/>
            <p:nvPr/>
          </p:nvSpPr>
          <p:spPr bwMode="auto">
            <a:xfrm rot="256945">
              <a:off x="7018916" y="2744709"/>
              <a:ext cx="620712" cy="898525"/>
            </a:xfrm>
            <a:custGeom>
              <a:avLst/>
              <a:gdLst>
                <a:gd name="T0" fmla="*/ 2147483647 w 21600"/>
                <a:gd name="T1" fmla="*/ 0 h 31203"/>
                <a:gd name="T2" fmla="*/ 2147483647 w 21600"/>
                <a:gd name="T3" fmla="*/ 2147483647 h 31203"/>
                <a:gd name="T4" fmla="*/ 0 w 21600"/>
                <a:gd name="T5" fmla="*/ 2147483647 h 31203"/>
                <a:gd name="T6" fmla="*/ 0 60000 65536"/>
                <a:gd name="T7" fmla="*/ 0 60000 65536"/>
                <a:gd name="T8" fmla="*/ 0 60000 65536"/>
                <a:gd name="T9" fmla="*/ 0 w 21600"/>
                <a:gd name="T10" fmla="*/ 0 h 31203"/>
                <a:gd name="T11" fmla="*/ 21600 w 21600"/>
                <a:gd name="T12" fmla="*/ 31203 h 31203"/>
              </a:gdLst>
              <a:ahLst/>
              <a:cxnLst>
                <a:cxn ang="T6">
                  <a:pos x="T0" y="T1"/>
                </a:cxn>
                <a:cxn ang="T7">
                  <a:pos x="T2" y="T3"/>
                </a:cxn>
                <a:cxn ang="T8">
                  <a:pos x="T4" y="T5"/>
                </a:cxn>
              </a:cxnLst>
              <a:rect l="T9" t="T10" r="T11" b="T12"/>
              <a:pathLst>
                <a:path w="21600" h="31203" fill="none" extrusionOk="0">
                  <a:moveTo>
                    <a:pt x="3237" y="-1"/>
                  </a:moveTo>
                  <a:cubicBezTo>
                    <a:pt x="13795" y="1600"/>
                    <a:pt x="21600" y="10676"/>
                    <a:pt x="21600" y="21356"/>
                  </a:cubicBezTo>
                  <a:cubicBezTo>
                    <a:pt x="21600" y="24780"/>
                    <a:pt x="20785" y="28155"/>
                    <a:pt x="19224" y="31202"/>
                  </a:cubicBezTo>
                </a:path>
                <a:path w="21600" h="31203" stroke="0" extrusionOk="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38100">
              <a:solidFill>
                <a:sysClr val="window" lastClr="FFFFFF">
                  <a:lumMod val="50000"/>
                </a:sys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1217930" latinLnBrk="1">
                <a:defRPr/>
              </a:pPr>
              <a:endParaRPr kumimoji="1" lang="zh-CN" altLang="en-US" kern="0">
                <a:solidFill>
                  <a:sysClr val="window" lastClr="FFFFFF">
                    <a:lumMod val="65000"/>
                  </a:sysClr>
                </a:solidFill>
                <a:cs typeface="+mn-ea"/>
              </a:endParaRPr>
            </a:p>
          </p:txBody>
        </p:sp>
      </p:grpSp>
      <p:sp>
        <p:nvSpPr>
          <p:cNvPr id="38" name="Content Placeholder 2"/>
          <p:cNvSpPr txBox="1"/>
          <p:nvPr/>
        </p:nvSpPr>
        <p:spPr>
          <a:xfrm>
            <a:off x="10350493" y="2759994"/>
            <a:ext cx="790259" cy="720064"/>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7930">
              <a:buNone/>
            </a:pPr>
            <a:r>
              <a:rPr lang="zh-CN" altLang="en-US" sz="2000" dirty="0">
                <a:solidFill>
                  <a:sysClr val="window" lastClr="FFFFFF">
                    <a:lumMod val="50000"/>
                  </a:sysClr>
                </a:solidFill>
                <a:latin typeface="+mn-ea"/>
                <a:cs typeface="+mn-ea"/>
              </a:rPr>
              <a:t>文字标题</a:t>
            </a:r>
            <a:endParaRPr lang="en-US" sz="2000" dirty="0">
              <a:solidFill>
                <a:sysClr val="window" lastClr="FFFFFF">
                  <a:lumMod val="50000"/>
                </a:sysClr>
              </a:solidFill>
              <a:latin typeface="+mn-ea"/>
              <a:cs typeface="+mn-ea"/>
            </a:endParaRPr>
          </a:p>
        </p:txBody>
      </p:sp>
      <p:sp>
        <p:nvSpPr>
          <p:cNvPr id="39" name="Content Placeholder 2"/>
          <p:cNvSpPr txBox="1"/>
          <p:nvPr/>
        </p:nvSpPr>
        <p:spPr>
          <a:xfrm>
            <a:off x="9976520" y="5453338"/>
            <a:ext cx="757954" cy="889380"/>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7930">
              <a:buNone/>
            </a:pPr>
            <a:r>
              <a:rPr lang="zh-CN" altLang="en-US" sz="2000" dirty="0">
                <a:solidFill>
                  <a:sysClr val="window" lastClr="FFFFFF">
                    <a:lumMod val="50000"/>
                  </a:sysClr>
                </a:solidFill>
                <a:latin typeface="+mn-ea"/>
                <a:cs typeface="+mn-ea"/>
              </a:rPr>
              <a:t>文字标题</a:t>
            </a:r>
            <a:endParaRPr lang="en-US" altLang="zh-CN" sz="2000" dirty="0">
              <a:solidFill>
                <a:sysClr val="window" lastClr="FFFFFF">
                  <a:lumMod val="50000"/>
                </a:sysClr>
              </a:solidFill>
              <a:latin typeface="+mn-ea"/>
              <a:cs typeface="+mn-ea"/>
            </a:endParaRPr>
          </a:p>
        </p:txBody>
      </p:sp>
      <p:sp>
        <p:nvSpPr>
          <p:cNvPr id="40" name="Content Placeholder 2"/>
          <p:cNvSpPr txBox="1"/>
          <p:nvPr/>
        </p:nvSpPr>
        <p:spPr>
          <a:xfrm>
            <a:off x="6773278" y="3910202"/>
            <a:ext cx="914122" cy="826709"/>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7930">
              <a:buNone/>
            </a:pPr>
            <a:r>
              <a:rPr lang="zh-CN" altLang="en-US" sz="2000" dirty="0">
                <a:solidFill>
                  <a:sysClr val="window" lastClr="FFFFFF">
                    <a:lumMod val="50000"/>
                  </a:sysClr>
                </a:solidFill>
                <a:latin typeface="+mn-ea"/>
                <a:cs typeface="+mn-ea"/>
              </a:rPr>
              <a:t>文字标题</a:t>
            </a:r>
            <a:endParaRPr lang="en-US" altLang="zh-CN" sz="2000" dirty="0">
              <a:solidFill>
                <a:sysClr val="window" lastClr="FFFFFF">
                  <a:lumMod val="50000"/>
                </a:sysClr>
              </a:solidFill>
              <a:latin typeface="+mn-ea"/>
              <a:cs typeface="+mn-ea"/>
            </a:endParaRPr>
          </a:p>
        </p:txBody>
      </p:sp>
      <p:grpSp>
        <p:nvGrpSpPr>
          <p:cNvPr id="41" name="Group 17"/>
          <p:cNvGrpSpPr/>
          <p:nvPr/>
        </p:nvGrpSpPr>
        <p:grpSpPr>
          <a:xfrm>
            <a:off x="8246257" y="5293448"/>
            <a:ext cx="378450" cy="378798"/>
            <a:chOff x="5607370" y="3562829"/>
            <a:chExt cx="587140" cy="587140"/>
          </a:xfrm>
          <a:noFill/>
        </p:grpSpPr>
        <p:sp>
          <p:nvSpPr>
            <p:cNvPr id="42" name="Freeform 15"/>
            <p:cNvSpPr>
              <a:spLocks noEditPoints="1"/>
            </p:cNvSpPr>
            <p:nvPr/>
          </p:nvSpPr>
          <p:spPr bwMode="auto">
            <a:xfrm>
              <a:off x="5746497" y="3702123"/>
              <a:ext cx="308897" cy="30854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sp>
          <p:nvSpPr>
            <p:cNvPr id="43" name="Freeform 23"/>
            <p:cNvSpPr>
              <a:spLocks noEditPoints="1"/>
            </p:cNvSpPr>
            <p:nvPr/>
          </p:nvSpPr>
          <p:spPr bwMode="auto">
            <a:xfrm>
              <a:off x="5607370" y="3562829"/>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grpSp>
      <p:grpSp>
        <p:nvGrpSpPr>
          <p:cNvPr id="44" name="Group 20"/>
          <p:cNvGrpSpPr/>
          <p:nvPr/>
        </p:nvGrpSpPr>
        <p:grpSpPr>
          <a:xfrm>
            <a:off x="8260444" y="1996953"/>
            <a:ext cx="543575" cy="544076"/>
            <a:chOff x="6665323" y="3562825"/>
            <a:chExt cx="587140" cy="587140"/>
          </a:xfrm>
          <a:noFill/>
        </p:grpSpPr>
        <p:sp>
          <p:nvSpPr>
            <p:cNvPr id="45" name="Freeform 19"/>
            <p:cNvSpPr>
              <a:spLocks noEditPoints="1"/>
            </p:cNvSpPr>
            <p:nvPr/>
          </p:nvSpPr>
          <p:spPr bwMode="auto">
            <a:xfrm>
              <a:off x="6808144" y="3735126"/>
              <a:ext cx="301499" cy="242538"/>
            </a:xfrm>
            <a:custGeom>
              <a:avLst/>
              <a:gdLst>
                <a:gd name="T0" fmla="*/ 393 w 400"/>
                <a:gd name="T1" fmla="*/ 61 h 322"/>
                <a:gd name="T2" fmla="*/ 300 w 400"/>
                <a:gd name="T3" fmla="*/ 3 h 322"/>
                <a:gd name="T4" fmla="*/ 286 w 400"/>
                <a:gd name="T5" fmla="*/ 3 h 322"/>
                <a:gd name="T6" fmla="*/ 200 w 400"/>
                <a:gd name="T7" fmla="*/ 57 h 322"/>
                <a:gd name="T8" fmla="*/ 113 w 400"/>
                <a:gd name="T9" fmla="*/ 3 h 322"/>
                <a:gd name="T10" fmla="*/ 100 w 400"/>
                <a:gd name="T11" fmla="*/ 3 h 322"/>
                <a:gd name="T12" fmla="*/ 6 w 400"/>
                <a:gd name="T13" fmla="*/ 61 h 322"/>
                <a:gd name="T14" fmla="*/ 0 w 400"/>
                <a:gd name="T15" fmla="*/ 73 h 322"/>
                <a:gd name="T16" fmla="*/ 0 w 400"/>
                <a:gd name="T17" fmla="*/ 307 h 322"/>
                <a:gd name="T18" fmla="*/ 6 w 400"/>
                <a:gd name="T19" fmla="*/ 319 h 322"/>
                <a:gd name="T20" fmla="*/ 20 w 400"/>
                <a:gd name="T21" fmla="*/ 319 h 322"/>
                <a:gd name="T22" fmla="*/ 106 w 400"/>
                <a:gd name="T23" fmla="*/ 265 h 322"/>
                <a:gd name="T24" fmla="*/ 193 w 400"/>
                <a:gd name="T25" fmla="*/ 319 h 322"/>
                <a:gd name="T26" fmla="*/ 207 w 400"/>
                <a:gd name="T27" fmla="*/ 319 h 322"/>
                <a:gd name="T28" fmla="*/ 293 w 400"/>
                <a:gd name="T29" fmla="*/ 265 h 322"/>
                <a:gd name="T30" fmla="*/ 380 w 400"/>
                <a:gd name="T31" fmla="*/ 319 h 322"/>
                <a:gd name="T32" fmla="*/ 387 w 400"/>
                <a:gd name="T33" fmla="*/ 321 h 322"/>
                <a:gd name="T34" fmla="*/ 393 w 400"/>
                <a:gd name="T35" fmla="*/ 319 h 322"/>
                <a:gd name="T36" fmla="*/ 400 w 400"/>
                <a:gd name="T37" fmla="*/ 307 h 322"/>
                <a:gd name="T38" fmla="*/ 400 w 400"/>
                <a:gd name="T39" fmla="*/ 73 h 322"/>
                <a:gd name="T40" fmla="*/ 393 w 400"/>
                <a:gd name="T41" fmla="*/ 61 h 322"/>
                <a:gd name="T42" fmla="*/ 93 w 400"/>
                <a:gd name="T43" fmla="*/ 241 h 322"/>
                <a:gd name="T44" fmla="*/ 26 w 400"/>
                <a:gd name="T45" fmla="*/ 283 h 322"/>
                <a:gd name="T46" fmla="*/ 26 w 400"/>
                <a:gd name="T47" fmla="*/ 81 h 322"/>
                <a:gd name="T48" fmla="*/ 93 w 400"/>
                <a:gd name="T49" fmla="*/ 39 h 322"/>
                <a:gd name="T50" fmla="*/ 93 w 400"/>
                <a:gd name="T51" fmla="*/ 241 h 322"/>
                <a:gd name="T52" fmla="*/ 187 w 400"/>
                <a:gd name="T53" fmla="*/ 283 h 322"/>
                <a:gd name="T54" fmla="*/ 119 w 400"/>
                <a:gd name="T55" fmla="*/ 241 h 322"/>
                <a:gd name="T56" fmla="*/ 119 w 400"/>
                <a:gd name="T57" fmla="*/ 39 h 322"/>
                <a:gd name="T58" fmla="*/ 187 w 400"/>
                <a:gd name="T59" fmla="*/ 81 h 322"/>
                <a:gd name="T60" fmla="*/ 187 w 400"/>
                <a:gd name="T61" fmla="*/ 283 h 322"/>
                <a:gd name="T62" fmla="*/ 280 w 400"/>
                <a:gd name="T63" fmla="*/ 241 h 322"/>
                <a:gd name="T64" fmla="*/ 213 w 400"/>
                <a:gd name="T65" fmla="*/ 283 h 322"/>
                <a:gd name="T66" fmla="*/ 213 w 400"/>
                <a:gd name="T67" fmla="*/ 81 h 322"/>
                <a:gd name="T68" fmla="*/ 280 w 400"/>
                <a:gd name="T69" fmla="*/ 39 h 322"/>
                <a:gd name="T70" fmla="*/ 280 w 400"/>
                <a:gd name="T71" fmla="*/ 241 h 322"/>
                <a:gd name="T72" fmla="*/ 374 w 400"/>
                <a:gd name="T73" fmla="*/ 283 h 322"/>
                <a:gd name="T74" fmla="*/ 306 w 400"/>
                <a:gd name="T75" fmla="*/ 241 h 322"/>
                <a:gd name="T76" fmla="*/ 306 w 400"/>
                <a:gd name="T77" fmla="*/ 39 h 322"/>
                <a:gd name="T78" fmla="*/ 374 w 400"/>
                <a:gd name="T79" fmla="*/ 81 h 322"/>
                <a:gd name="T80" fmla="*/ 374 w 400"/>
                <a:gd name="T81" fmla="*/ 283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0" h="322">
                  <a:moveTo>
                    <a:pt x="393" y="61"/>
                  </a:moveTo>
                  <a:cubicBezTo>
                    <a:pt x="300" y="3"/>
                    <a:pt x="300" y="3"/>
                    <a:pt x="300" y="3"/>
                  </a:cubicBezTo>
                  <a:cubicBezTo>
                    <a:pt x="296" y="0"/>
                    <a:pt x="291" y="0"/>
                    <a:pt x="286" y="3"/>
                  </a:cubicBezTo>
                  <a:cubicBezTo>
                    <a:pt x="200" y="57"/>
                    <a:pt x="200" y="57"/>
                    <a:pt x="200" y="57"/>
                  </a:cubicBezTo>
                  <a:cubicBezTo>
                    <a:pt x="113" y="3"/>
                    <a:pt x="113" y="3"/>
                    <a:pt x="113" y="3"/>
                  </a:cubicBezTo>
                  <a:cubicBezTo>
                    <a:pt x="109" y="0"/>
                    <a:pt x="104" y="0"/>
                    <a:pt x="100" y="3"/>
                  </a:cubicBezTo>
                  <a:cubicBezTo>
                    <a:pt x="6" y="61"/>
                    <a:pt x="6" y="61"/>
                    <a:pt x="6" y="61"/>
                  </a:cubicBezTo>
                  <a:cubicBezTo>
                    <a:pt x="2" y="64"/>
                    <a:pt x="0" y="68"/>
                    <a:pt x="0" y="73"/>
                  </a:cubicBezTo>
                  <a:cubicBezTo>
                    <a:pt x="0" y="307"/>
                    <a:pt x="0" y="307"/>
                    <a:pt x="0" y="307"/>
                  </a:cubicBezTo>
                  <a:cubicBezTo>
                    <a:pt x="0" y="312"/>
                    <a:pt x="2" y="317"/>
                    <a:pt x="6" y="319"/>
                  </a:cubicBezTo>
                  <a:cubicBezTo>
                    <a:pt x="11" y="322"/>
                    <a:pt x="16" y="321"/>
                    <a:pt x="20" y="319"/>
                  </a:cubicBezTo>
                  <a:cubicBezTo>
                    <a:pt x="106" y="265"/>
                    <a:pt x="106" y="265"/>
                    <a:pt x="106" y="265"/>
                  </a:cubicBezTo>
                  <a:cubicBezTo>
                    <a:pt x="193" y="319"/>
                    <a:pt x="193" y="319"/>
                    <a:pt x="193" y="319"/>
                  </a:cubicBezTo>
                  <a:cubicBezTo>
                    <a:pt x="197" y="322"/>
                    <a:pt x="202" y="322"/>
                    <a:pt x="207" y="319"/>
                  </a:cubicBezTo>
                  <a:cubicBezTo>
                    <a:pt x="293" y="265"/>
                    <a:pt x="293" y="265"/>
                    <a:pt x="293" y="265"/>
                  </a:cubicBezTo>
                  <a:cubicBezTo>
                    <a:pt x="380" y="319"/>
                    <a:pt x="380" y="319"/>
                    <a:pt x="380" y="319"/>
                  </a:cubicBezTo>
                  <a:cubicBezTo>
                    <a:pt x="382" y="320"/>
                    <a:pt x="384" y="321"/>
                    <a:pt x="387" y="321"/>
                  </a:cubicBezTo>
                  <a:cubicBezTo>
                    <a:pt x="389" y="321"/>
                    <a:pt x="391" y="320"/>
                    <a:pt x="393" y="319"/>
                  </a:cubicBezTo>
                  <a:cubicBezTo>
                    <a:pt x="397" y="317"/>
                    <a:pt x="400" y="312"/>
                    <a:pt x="400" y="307"/>
                  </a:cubicBezTo>
                  <a:cubicBezTo>
                    <a:pt x="400" y="73"/>
                    <a:pt x="400" y="73"/>
                    <a:pt x="400" y="73"/>
                  </a:cubicBezTo>
                  <a:cubicBezTo>
                    <a:pt x="400" y="68"/>
                    <a:pt x="397" y="64"/>
                    <a:pt x="393" y="61"/>
                  </a:cubicBezTo>
                  <a:close/>
                  <a:moveTo>
                    <a:pt x="93" y="241"/>
                  </a:moveTo>
                  <a:cubicBezTo>
                    <a:pt x="26" y="283"/>
                    <a:pt x="26" y="283"/>
                    <a:pt x="26" y="283"/>
                  </a:cubicBezTo>
                  <a:cubicBezTo>
                    <a:pt x="26" y="81"/>
                    <a:pt x="26" y="81"/>
                    <a:pt x="26" y="81"/>
                  </a:cubicBezTo>
                  <a:cubicBezTo>
                    <a:pt x="93" y="39"/>
                    <a:pt x="93" y="39"/>
                    <a:pt x="93" y="39"/>
                  </a:cubicBezTo>
                  <a:lnTo>
                    <a:pt x="93" y="241"/>
                  </a:lnTo>
                  <a:close/>
                  <a:moveTo>
                    <a:pt x="187" y="283"/>
                  </a:moveTo>
                  <a:cubicBezTo>
                    <a:pt x="119" y="241"/>
                    <a:pt x="119" y="241"/>
                    <a:pt x="119" y="241"/>
                  </a:cubicBezTo>
                  <a:cubicBezTo>
                    <a:pt x="119" y="39"/>
                    <a:pt x="119" y="39"/>
                    <a:pt x="119" y="39"/>
                  </a:cubicBezTo>
                  <a:cubicBezTo>
                    <a:pt x="187" y="81"/>
                    <a:pt x="187" y="81"/>
                    <a:pt x="187" y="81"/>
                  </a:cubicBezTo>
                  <a:lnTo>
                    <a:pt x="187" y="283"/>
                  </a:lnTo>
                  <a:close/>
                  <a:moveTo>
                    <a:pt x="280" y="241"/>
                  </a:moveTo>
                  <a:cubicBezTo>
                    <a:pt x="213" y="283"/>
                    <a:pt x="213" y="283"/>
                    <a:pt x="213" y="283"/>
                  </a:cubicBezTo>
                  <a:cubicBezTo>
                    <a:pt x="213" y="81"/>
                    <a:pt x="213" y="81"/>
                    <a:pt x="213" y="81"/>
                  </a:cubicBezTo>
                  <a:cubicBezTo>
                    <a:pt x="280" y="39"/>
                    <a:pt x="280" y="39"/>
                    <a:pt x="280" y="39"/>
                  </a:cubicBezTo>
                  <a:lnTo>
                    <a:pt x="280" y="241"/>
                  </a:lnTo>
                  <a:close/>
                  <a:moveTo>
                    <a:pt x="374" y="283"/>
                  </a:moveTo>
                  <a:cubicBezTo>
                    <a:pt x="306" y="241"/>
                    <a:pt x="306" y="241"/>
                    <a:pt x="306" y="241"/>
                  </a:cubicBezTo>
                  <a:cubicBezTo>
                    <a:pt x="306" y="39"/>
                    <a:pt x="306" y="39"/>
                    <a:pt x="306" y="39"/>
                  </a:cubicBezTo>
                  <a:cubicBezTo>
                    <a:pt x="374" y="81"/>
                    <a:pt x="374" y="81"/>
                    <a:pt x="374" y="81"/>
                  </a:cubicBezTo>
                  <a:lnTo>
                    <a:pt x="374" y="283"/>
                  </a:ln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sp>
          <p:nvSpPr>
            <p:cNvPr id="46" name="Freeform 23"/>
            <p:cNvSpPr>
              <a:spLocks noEditPoints="1"/>
            </p:cNvSpPr>
            <p:nvPr/>
          </p:nvSpPr>
          <p:spPr bwMode="auto">
            <a:xfrm>
              <a:off x="6665323"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grpSp>
      <p:grpSp>
        <p:nvGrpSpPr>
          <p:cNvPr id="47" name="Group 23"/>
          <p:cNvGrpSpPr/>
          <p:nvPr/>
        </p:nvGrpSpPr>
        <p:grpSpPr>
          <a:xfrm>
            <a:off x="9283123" y="3942881"/>
            <a:ext cx="378450" cy="378799"/>
            <a:chOff x="7740352" y="3562825"/>
            <a:chExt cx="587140" cy="587140"/>
          </a:xfrm>
          <a:noFill/>
        </p:grpSpPr>
        <p:sp>
          <p:nvSpPr>
            <p:cNvPr id="48" name="Freeform 24"/>
            <p:cNvSpPr>
              <a:spLocks noEditPoints="1"/>
            </p:cNvSpPr>
            <p:nvPr/>
          </p:nvSpPr>
          <p:spPr bwMode="auto">
            <a:xfrm>
              <a:off x="7740352" y="3562825"/>
              <a:ext cx="587140" cy="587140"/>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49 h 384"/>
                <a:gd name="T12" fmla="*/ 35 w 384"/>
                <a:gd name="T13" fmla="*/ 192 h 384"/>
                <a:gd name="T14" fmla="*/ 192 w 384"/>
                <a:gd name="T15" fmla="*/ 35 h 384"/>
                <a:gd name="T16" fmla="*/ 349 w 384"/>
                <a:gd name="T17" fmla="*/ 192 h 384"/>
                <a:gd name="T18" fmla="*/ 192 w 384"/>
                <a:gd name="T19" fmla="*/ 34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49"/>
                  </a:moveTo>
                  <a:cubicBezTo>
                    <a:pt x="105" y="349"/>
                    <a:pt x="35" y="278"/>
                    <a:pt x="35" y="192"/>
                  </a:cubicBezTo>
                  <a:cubicBezTo>
                    <a:pt x="35" y="105"/>
                    <a:pt x="105" y="35"/>
                    <a:pt x="192" y="35"/>
                  </a:cubicBezTo>
                  <a:cubicBezTo>
                    <a:pt x="278" y="35"/>
                    <a:pt x="349" y="105"/>
                    <a:pt x="349" y="192"/>
                  </a:cubicBezTo>
                  <a:cubicBezTo>
                    <a:pt x="349" y="278"/>
                    <a:pt x="278" y="349"/>
                    <a:pt x="192" y="349"/>
                  </a:cubicBez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sp>
          <p:nvSpPr>
            <p:cNvPr id="49" name="Freeform 27"/>
            <p:cNvSpPr>
              <a:spLocks noEditPoints="1"/>
            </p:cNvSpPr>
            <p:nvPr/>
          </p:nvSpPr>
          <p:spPr bwMode="auto">
            <a:xfrm>
              <a:off x="7931746" y="3722078"/>
              <a:ext cx="204352" cy="268635"/>
            </a:xfrm>
            <a:custGeom>
              <a:avLst/>
              <a:gdLst>
                <a:gd name="T0" fmla="*/ 96 w 256"/>
                <a:gd name="T1" fmla="*/ 48 h 336"/>
                <a:gd name="T2" fmla="*/ 48 w 256"/>
                <a:gd name="T3" fmla="*/ 0 h 336"/>
                <a:gd name="T4" fmla="*/ 0 w 256"/>
                <a:gd name="T5" fmla="*/ 48 h 336"/>
                <a:gd name="T6" fmla="*/ 29 w 256"/>
                <a:gd name="T7" fmla="*/ 92 h 336"/>
                <a:gd name="T8" fmla="*/ 29 w 256"/>
                <a:gd name="T9" fmla="*/ 244 h 336"/>
                <a:gd name="T10" fmla="*/ 0 w 256"/>
                <a:gd name="T11" fmla="*/ 288 h 336"/>
                <a:gd name="T12" fmla="*/ 48 w 256"/>
                <a:gd name="T13" fmla="*/ 336 h 336"/>
                <a:gd name="T14" fmla="*/ 96 w 256"/>
                <a:gd name="T15" fmla="*/ 288 h 336"/>
                <a:gd name="T16" fmla="*/ 67 w 256"/>
                <a:gd name="T17" fmla="*/ 244 h 336"/>
                <a:gd name="T18" fmla="*/ 67 w 256"/>
                <a:gd name="T19" fmla="*/ 92 h 336"/>
                <a:gd name="T20" fmla="*/ 96 w 256"/>
                <a:gd name="T21" fmla="*/ 48 h 336"/>
                <a:gd name="T22" fmla="*/ 75 w 256"/>
                <a:gd name="T23" fmla="*/ 288 h 336"/>
                <a:gd name="T24" fmla="*/ 48 w 256"/>
                <a:gd name="T25" fmla="*/ 316 h 336"/>
                <a:gd name="T26" fmla="*/ 20 w 256"/>
                <a:gd name="T27" fmla="*/ 288 h 336"/>
                <a:gd name="T28" fmla="*/ 48 w 256"/>
                <a:gd name="T29" fmla="*/ 260 h 336"/>
                <a:gd name="T30" fmla="*/ 75 w 256"/>
                <a:gd name="T31" fmla="*/ 288 h 336"/>
                <a:gd name="T32" fmla="*/ 48 w 256"/>
                <a:gd name="T33" fmla="*/ 76 h 336"/>
                <a:gd name="T34" fmla="*/ 20 w 256"/>
                <a:gd name="T35" fmla="*/ 48 h 336"/>
                <a:gd name="T36" fmla="*/ 48 w 256"/>
                <a:gd name="T37" fmla="*/ 20 h 336"/>
                <a:gd name="T38" fmla="*/ 75 w 256"/>
                <a:gd name="T39" fmla="*/ 48 h 336"/>
                <a:gd name="T40" fmla="*/ 48 w 256"/>
                <a:gd name="T41" fmla="*/ 76 h 336"/>
                <a:gd name="T42" fmla="*/ 227 w 256"/>
                <a:gd name="T43" fmla="*/ 244 h 336"/>
                <a:gd name="T44" fmla="*/ 227 w 256"/>
                <a:gd name="T45" fmla="*/ 92 h 336"/>
                <a:gd name="T46" fmla="*/ 256 w 256"/>
                <a:gd name="T47" fmla="*/ 48 h 336"/>
                <a:gd name="T48" fmla="*/ 208 w 256"/>
                <a:gd name="T49" fmla="*/ 0 h 336"/>
                <a:gd name="T50" fmla="*/ 160 w 256"/>
                <a:gd name="T51" fmla="*/ 48 h 336"/>
                <a:gd name="T52" fmla="*/ 189 w 256"/>
                <a:gd name="T53" fmla="*/ 92 h 336"/>
                <a:gd name="T54" fmla="*/ 189 w 256"/>
                <a:gd name="T55" fmla="*/ 244 h 336"/>
                <a:gd name="T56" fmla="*/ 160 w 256"/>
                <a:gd name="T57" fmla="*/ 288 h 336"/>
                <a:gd name="T58" fmla="*/ 208 w 256"/>
                <a:gd name="T59" fmla="*/ 336 h 336"/>
                <a:gd name="T60" fmla="*/ 256 w 256"/>
                <a:gd name="T61" fmla="*/ 288 h 336"/>
                <a:gd name="T62" fmla="*/ 227 w 256"/>
                <a:gd name="T63" fmla="*/ 244 h 336"/>
                <a:gd name="T64" fmla="*/ 180 w 256"/>
                <a:gd name="T65" fmla="*/ 48 h 336"/>
                <a:gd name="T66" fmla="*/ 208 w 256"/>
                <a:gd name="T67" fmla="*/ 20 h 336"/>
                <a:gd name="T68" fmla="*/ 235 w 256"/>
                <a:gd name="T69" fmla="*/ 48 h 336"/>
                <a:gd name="T70" fmla="*/ 208 w 256"/>
                <a:gd name="T71" fmla="*/ 76 h 336"/>
                <a:gd name="T72" fmla="*/ 180 w 256"/>
                <a:gd name="T73" fmla="*/ 48 h 336"/>
                <a:gd name="T74" fmla="*/ 208 w 256"/>
                <a:gd name="T75" fmla="*/ 316 h 336"/>
                <a:gd name="T76" fmla="*/ 180 w 256"/>
                <a:gd name="T77" fmla="*/ 288 h 336"/>
                <a:gd name="T78" fmla="*/ 208 w 256"/>
                <a:gd name="T79" fmla="*/ 260 h 336"/>
                <a:gd name="T80" fmla="*/ 235 w 256"/>
                <a:gd name="T81" fmla="*/ 288 h 336"/>
                <a:gd name="T82" fmla="*/ 208 w 256"/>
                <a:gd name="T83" fmla="*/ 31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336">
                  <a:moveTo>
                    <a:pt x="96" y="48"/>
                  </a:moveTo>
                  <a:cubicBezTo>
                    <a:pt x="96" y="21"/>
                    <a:pt x="74" y="0"/>
                    <a:pt x="48" y="0"/>
                  </a:cubicBezTo>
                  <a:cubicBezTo>
                    <a:pt x="21" y="0"/>
                    <a:pt x="0" y="21"/>
                    <a:pt x="0" y="48"/>
                  </a:cubicBezTo>
                  <a:cubicBezTo>
                    <a:pt x="0" y="68"/>
                    <a:pt x="12" y="85"/>
                    <a:pt x="29" y="92"/>
                  </a:cubicBezTo>
                  <a:cubicBezTo>
                    <a:pt x="29" y="244"/>
                    <a:pt x="29" y="244"/>
                    <a:pt x="29" y="244"/>
                  </a:cubicBezTo>
                  <a:cubicBezTo>
                    <a:pt x="12" y="251"/>
                    <a:pt x="0" y="268"/>
                    <a:pt x="0" y="288"/>
                  </a:cubicBezTo>
                  <a:cubicBezTo>
                    <a:pt x="0" y="314"/>
                    <a:pt x="21" y="336"/>
                    <a:pt x="48" y="336"/>
                  </a:cubicBezTo>
                  <a:cubicBezTo>
                    <a:pt x="74" y="336"/>
                    <a:pt x="96" y="314"/>
                    <a:pt x="96" y="288"/>
                  </a:cubicBezTo>
                  <a:cubicBezTo>
                    <a:pt x="96" y="268"/>
                    <a:pt x="84" y="251"/>
                    <a:pt x="67" y="244"/>
                  </a:cubicBezTo>
                  <a:cubicBezTo>
                    <a:pt x="67" y="92"/>
                    <a:pt x="67" y="92"/>
                    <a:pt x="67" y="92"/>
                  </a:cubicBezTo>
                  <a:cubicBezTo>
                    <a:pt x="84" y="85"/>
                    <a:pt x="96" y="68"/>
                    <a:pt x="96" y="48"/>
                  </a:cubicBezTo>
                  <a:close/>
                  <a:moveTo>
                    <a:pt x="75" y="288"/>
                  </a:moveTo>
                  <a:cubicBezTo>
                    <a:pt x="75" y="303"/>
                    <a:pt x="63" y="316"/>
                    <a:pt x="48" y="316"/>
                  </a:cubicBezTo>
                  <a:cubicBezTo>
                    <a:pt x="32" y="316"/>
                    <a:pt x="20" y="303"/>
                    <a:pt x="20" y="288"/>
                  </a:cubicBezTo>
                  <a:cubicBezTo>
                    <a:pt x="20" y="273"/>
                    <a:pt x="32" y="260"/>
                    <a:pt x="48" y="260"/>
                  </a:cubicBezTo>
                  <a:cubicBezTo>
                    <a:pt x="63" y="260"/>
                    <a:pt x="75" y="273"/>
                    <a:pt x="75" y="288"/>
                  </a:cubicBezTo>
                  <a:close/>
                  <a:moveTo>
                    <a:pt x="48" y="76"/>
                  </a:moveTo>
                  <a:cubicBezTo>
                    <a:pt x="32" y="76"/>
                    <a:pt x="20" y="63"/>
                    <a:pt x="20" y="48"/>
                  </a:cubicBezTo>
                  <a:cubicBezTo>
                    <a:pt x="20" y="33"/>
                    <a:pt x="32" y="20"/>
                    <a:pt x="48" y="20"/>
                  </a:cubicBezTo>
                  <a:cubicBezTo>
                    <a:pt x="63" y="20"/>
                    <a:pt x="75" y="33"/>
                    <a:pt x="75" y="48"/>
                  </a:cubicBezTo>
                  <a:cubicBezTo>
                    <a:pt x="75" y="63"/>
                    <a:pt x="63" y="76"/>
                    <a:pt x="48" y="76"/>
                  </a:cubicBezTo>
                  <a:close/>
                  <a:moveTo>
                    <a:pt x="227" y="244"/>
                  </a:moveTo>
                  <a:cubicBezTo>
                    <a:pt x="227" y="92"/>
                    <a:pt x="227" y="92"/>
                    <a:pt x="227" y="92"/>
                  </a:cubicBezTo>
                  <a:cubicBezTo>
                    <a:pt x="244" y="85"/>
                    <a:pt x="256" y="68"/>
                    <a:pt x="256" y="48"/>
                  </a:cubicBezTo>
                  <a:cubicBezTo>
                    <a:pt x="256" y="21"/>
                    <a:pt x="234" y="0"/>
                    <a:pt x="208" y="0"/>
                  </a:cubicBezTo>
                  <a:cubicBezTo>
                    <a:pt x="181" y="0"/>
                    <a:pt x="160" y="21"/>
                    <a:pt x="160" y="48"/>
                  </a:cubicBezTo>
                  <a:cubicBezTo>
                    <a:pt x="160" y="68"/>
                    <a:pt x="172" y="85"/>
                    <a:pt x="189" y="92"/>
                  </a:cubicBezTo>
                  <a:cubicBezTo>
                    <a:pt x="189" y="244"/>
                    <a:pt x="189" y="244"/>
                    <a:pt x="189" y="244"/>
                  </a:cubicBezTo>
                  <a:cubicBezTo>
                    <a:pt x="172" y="251"/>
                    <a:pt x="160" y="268"/>
                    <a:pt x="160" y="288"/>
                  </a:cubicBezTo>
                  <a:cubicBezTo>
                    <a:pt x="160" y="314"/>
                    <a:pt x="181" y="336"/>
                    <a:pt x="208" y="336"/>
                  </a:cubicBezTo>
                  <a:cubicBezTo>
                    <a:pt x="234" y="336"/>
                    <a:pt x="256" y="314"/>
                    <a:pt x="256" y="288"/>
                  </a:cubicBezTo>
                  <a:cubicBezTo>
                    <a:pt x="256" y="268"/>
                    <a:pt x="244" y="251"/>
                    <a:pt x="227" y="244"/>
                  </a:cubicBezTo>
                  <a:close/>
                  <a:moveTo>
                    <a:pt x="180" y="48"/>
                  </a:moveTo>
                  <a:cubicBezTo>
                    <a:pt x="180" y="33"/>
                    <a:pt x="192" y="20"/>
                    <a:pt x="208" y="20"/>
                  </a:cubicBezTo>
                  <a:cubicBezTo>
                    <a:pt x="223" y="20"/>
                    <a:pt x="235" y="33"/>
                    <a:pt x="235" y="48"/>
                  </a:cubicBezTo>
                  <a:cubicBezTo>
                    <a:pt x="235" y="63"/>
                    <a:pt x="223" y="76"/>
                    <a:pt x="208" y="76"/>
                  </a:cubicBezTo>
                  <a:cubicBezTo>
                    <a:pt x="192" y="76"/>
                    <a:pt x="180" y="63"/>
                    <a:pt x="180" y="48"/>
                  </a:cubicBezTo>
                  <a:close/>
                  <a:moveTo>
                    <a:pt x="208" y="316"/>
                  </a:moveTo>
                  <a:cubicBezTo>
                    <a:pt x="192" y="316"/>
                    <a:pt x="180" y="303"/>
                    <a:pt x="180" y="288"/>
                  </a:cubicBezTo>
                  <a:cubicBezTo>
                    <a:pt x="180" y="273"/>
                    <a:pt x="192" y="260"/>
                    <a:pt x="208" y="260"/>
                  </a:cubicBezTo>
                  <a:cubicBezTo>
                    <a:pt x="223" y="260"/>
                    <a:pt x="235" y="273"/>
                    <a:pt x="235" y="288"/>
                  </a:cubicBezTo>
                  <a:cubicBezTo>
                    <a:pt x="235" y="303"/>
                    <a:pt x="223" y="316"/>
                    <a:pt x="208" y="316"/>
                  </a:cubicBezTo>
                  <a:close/>
                </a:path>
              </a:pathLst>
            </a:custGeom>
            <a:grpFill/>
            <a:ln>
              <a:solidFill>
                <a:sysClr val="window" lastClr="FFFFFF">
                  <a:lumMod val="95000"/>
                </a:sysClr>
              </a:solidFill>
            </a:ln>
          </p:spPr>
          <p:txBody>
            <a:bodyPr vert="horz" wrap="square" lIns="91440" tIns="45720" rIns="91440" bIns="45720" numCol="1" anchor="t" anchorCtr="0" compatLnSpc="1"/>
            <a:lstStyle/>
            <a:p>
              <a:pPr defTabSz="1217930"/>
              <a:endParaRPr lang="en-US" sz="2800" kern="0" dirty="0">
                <a:solidFill>
                  <a:sysClr val="window" lastClr="FFFFFF">
                    <a:lumMod val="65000"/>
                  </a:sysClr>
                </a:solidFill>
                <a:cs typeface="+mn-ea"/>
              </a:endParaRPr>
            </a:p>
          </p:txBody>
        </p:sp>
      </p:grpSp>
      <p:sp>
        <p:nvSpPr>
          <p:cNvPr id="54" name="矩形 53"/>
          <p:cNvSpPr/>
          <p:nvPr/>
        </p:nvSpPr>
        <p:spPr>
          <a:xfrm>
            <a:off x="911424" y="2299280"/>
            <a:ext cx="5254210" cy="954067"/>
          </a:xfrm>
          <a:prstGeom prst="rect">
            <a:avLst/>
          </a:prstGeom>
        </p:spPr>
        <p:txBody>
          <a:bodyPr wrap="square" lIns="121880" tIns="60940" rIns="121880" bIns="60940">
            <a:spAutoFit/>
          </a:bodyPr>
          <a:lstStyle/>
          <a:p>
            <a:pPr>
              <a:lnSpc>
                <a:spcPct val="150000"/>
              </a:lnSpc>
              <a:defRPr/>
            </a:pPr>
            <a:r>
              <a:rPr lang="zh-CN" altLang="en-US" sz="12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200" kern="0" dirty="0">
              <a:solidFill>
                <a:srgbClr val="7F7F7F"/>
              </a:solidFill>
              <a:latin typeface="+mn-ea"/>
              <a:cs typeface="+mn-ea"/>
              <a:sym typeface="方正兰亭黑_GBK" pitchFamily="2" charset="-122"/>
            </a:endParaRPr>
          </a:p>
        </p:txBody>
      </p:sp>
      <p:sp>
        <p:nvSpPr>
          <p:cNvPr id="55" name="Content Placeholder 2"/>
          <p:cNvSpPr txBox="1"/>
          <p:nvPr/>
        </p:nvSpPr>
        <p:spPr>
          <a:xfrm>
            <a:off x="996210" y="1832694"/>
            <a:ext cx="2934905"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8965">
              <a:lnSpc>
                <a:spcPct val="80000"/>
              </a:lnSpc>
              <a:buClr>
                <a:srgbClr val="202F3D">
                  <a:lumMod val="75000"/>
                </a:srgbClr>
              </a:buClr>
              <a:defRPr/>
            </a:pPr>
            <a:r>
              <a:rPr lang="zh-CN" altLang="en-US" sz="2000" dirty="0">
                <a:solidFill>
                  <a:schemeClr val="accent1"/>
                </a:solidFill>
                <a:latin typeface="+mn-ea"/>
                <a:cs typeface="+mn-ea"/>
              </a:rPr>
              <a:t>改进不足的方法措施</a:t>
            </a:r>
            <a:endParaRPr lang="en-US" sz="2000" dirty="0">
              <a:solidFill>
                <a:schemeClr val="accent1"/>
              </a:solidFill>
              <a:latin typeface="+mn-ea"/>
              <a:cs typeface="+mn-ea"/>
            </a:endParaRPr>
          </a:p>
        </p:txBody>
      </p:sp>
      <p:sp>
        <p:nvSpPr>
          <p:cNvPr id="56" name="矩形 55"/>
          <p:cNvSpPr/>
          <p:nvPr/>
        </p:nvSpPr>
        <p:spPr>
          <a:xfrm>
            <a:off x="911424" y="4516862"/>
            <a:ext cx="5254210" cy="954067"/>
          </a:xfrm>
          <a:prstGeom prst="rect">
            <a:avLst/>
          </a:prstGeom>
        </p:spPr>
        <p:txBody>
          <a:bodyPr wrap="square" lIns="121880" tIns="60940" rIns="121880" bIns="60940">
            <a:spAutoFit/>
          </a:bodyPr>
          <a:lstStyle/>
          <a:p>
            <a:pPr>
              <a:lnSpc>
                <a:spcPct val="150000"/>
              </a:lnSpc>
              <a:defRPr/>
            </a:pPr>
            <a:r>
              <a:rPr lang="zh-CN" altLang="en-US" sz="12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200" kern="0" dirty="0">
              <a:solidFill>
                <a:srgbClr val="7F7F7F"/>
              </a:solidFill>
              <a:latin typeface="+mn-ea"/>
              <a:cs typeface="+mn-ea"/>
              <a:sym typeface="方正兰亭黑_GBK" pitchFamily="2" charset="-122"/>
            </a:endParaRPr>
          </a:p>
        </p:txBody>
      </p:sp>
      <p:sp>
        <p:nvSpPr>
          <p:cNvPr id="57" name="Content Placeholder 2"/>
          <p:cNvSpPr txBox="1"/>
          <p:nvPr/>
        </p:nvSpPr>
        <p:spPr>
          <a:xfrm>
            <a:off x="996210" y="4050276"/>
            <a:ext cx="2934905"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8965">
              <a:lnSpc>
                <a:spcPct val="80000"/>
              </a:lnSpc>
              <a:buClr>
                <a:srgbClr val="202F3D">
                  <a:lumMod val="75000"/>
                </a:srgbClr>
              </a:buClr>
              <a:defRPr/>
            </a:pPr>
            <a:r>
              <a:rPr lang="zh-CN" altLang="en-US" sz="2000" dirty="0">
                <a:solidFill>
                  <a:schemeClr val="tx2"/>
                </a:solidFill>
                <a:latin typeface="+mn-ea"/>
                <a:cs typeface="+mn-ea"/>
              </a:rPr>
              <a:t>改进不足的方法措施</a:t>
            </a:r>
            <a:endParaRPr lang="en-US" sz="2000" dirty="0">
              <a:solidFill>
                <a:schemeClr val="tx2"/>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par>
                                <p:cTn id="11" presetID="53" presetClass="entr" presetSubtype="16" fill="hold" nodeType="withEffect">
                                  <p:stCondLst>
                                    <p:cond delay="20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par>
                                <p:cTn id="16" presetID="53" presetClass="entr" presetSubtype="16" fill="hold" nodeType="withEffect">
                                  <p:stCondLst>
                                    <p:cond delay="400"/>
                                  </p:stCondLst>
                                  <p:childTnLst>
                                    <p:set>
                                      <p:cBhvr>
                                        <p:cTn id="17" dur="1" fill="hold">
                                          <p:stCondLst>
                                            <p:cond delay="0"/>
                                          </p:stCondLst>
                                        </p:cTn>
                                        <p:tgtEl>
                                          <p:spTgt spid="47"/>
                                        </p:tgtEl>
                                        <p:attrNameLst>
                                          <p:attrName>style.visibility</p:attrName>
                                        </p:attrNameLst>
                                      </p:cBhvr>
                                      <p:to>
                                        <p:strVal val="visible"/>
                                      </p:to>
                                    </p:set>
                                    <p:anim calcmode="lin" valueType="num">
                                      <p:cBhvr>
                                        <p:cTn id="18" dur="500" fill="hold"/>
                                        <p:tgtEl>
                                          <p:spTgt spid="47"/>
                                        </p:tgtEl>
                                        <p:attrNameLst>
                                          <p:attrName>ppt_w</p:attrName>
                                        </p:attrNameLst>
                                      </p:cBhvr>
                                      <p:tavLst>
                                        <p:tav tm="0">
                                          <p:val>
                                            <p:fltVal val="0"/>
                                          </p:val>
                                        </p:tav>
                                        <p:tav tm="100000">
                                          <p:val>
                                            <p:strVal val="#ppt_w"/>
                                          </p:val>
                                        </p:tav>
                                      </p:tavLst>
                                    </p:anim>
                                    <p:anim calcmode="lin" valueType="num">
                                      <p:cBhvr>
                                        <p:cTn id="19" dur="500" fill="hold"/>
                                        <p:tgtEl>
                                          <p:spTgt spid="47"/>
                                        </p:tgtEl>
                                        <p:attrNameLst>
                                          <p:attrName>ppt_h</p:attrName>
                                        </p:attrNameLst>
                                      </p:cBhvr>
                                      <p:tavLst>
                                        <p:tav tm="0">
                                          <p:val>
                                            <p:fltVal val="0"/>
                                          </p:val>
                                        </p:tav>
                                        <p:tav tm="100000">
                                          <p:val>
                                            <p:strVal val="#ppt_h"/>
                                          </p:val>
                                        </p:tav>
                                      </p:tavLst>
                                    </p:anim>
                                    <p:animEffect transition="in" filter="fade">
                                      <p:cBhvr>
                                        <p:cTn id="20" dur="500"/>
                                        <p:tgtEl>
                                          <p:spTgt spid="47"/>
                                        </p:tgtEl>
                                      </p:cBhvr>
                                    </p:animEffect>
                                  </p:childTnLst>
                                </p:cTn>
                              </p:par>
                              <p:par>
                                <p:cTn id="21" presetID="53" presetClass="entr" presetSubtype="16" fill="hold" nodeType="withEffect">
                                  <p:stCondLst>
                                    <p:cond delay="60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par>
                                <p:cTn id="26" presetID="22" presetClass="entr" presetSubtype="8" fill="hold" grpId="0" nodeType="withEffect">
                                  <p:stCondLst>
                                    <p:cond delay="80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par>
                                <p:cTn id="29" presetID="22" presetClass="entr" presetSubtype="8" fill="hold" grpId="0" nodeType="withEffect">
                                  <p:stCondLst>
                                    <p:cond delay="110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par>
                                <p:cTn id="32" presetID="22" presetClass="entr" presetSubtype="8" fill="hold" grpId="0" nodeType="withEffect">
                                  <p:stCondLst>
                                    <p:cond delay="1300"/>
                                  </p:stCondLst>
                                  <p:childTnLst>
                                    <p:set>
                                      <p:cBhvr>
                                        <p:cTn id="33" dur="1" fill="hold">
                                          <p:stCondLst>
                                            <p:cond delay="0"/>
                                          </p:stCondLst>
                                        </p:cTn>
                                        <p:tgtEl>
                                          <p:spTgt spid="39"/>
                                        </p:tgtEl>
                                        <p:attrNameLst>
                                          <p:attrName>style.visibility</p:attrName>
                                        </p:attrNameLst>
                                      </p:cBhvr>
                                      <p:to>
                                        <p:strVal val="visible"/>
                                      </p:to>
                                    </p:set>
                                    <p:animEffect transition="in" filter="wipe(left)">
                                      <p:cBhvr>
                                        <p:cTn id="34" dur="500"/>
                                        <p:tgtEl>
                                          <p:spTgt spid="39"/>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750"/>
                                        <p:tgtEl>
                                          <p:spTgt spid="55"/>
                                        </p:tgtEl>
                                      </p:cBhvr>
                                    </p:animEffect>
                                  </p:childTnLst>
                                </p:cTn>
                              </p:par>
                            </p:childTnLst>
                          </p:cTn>
                        </p:par>
                        <p:par>
                          <p:cTn id="39" fill="hold">
                            <p:stCondLst>
                              <p:cond delay="2000"/>
                            </p:stCondLst>
                            <p:childTnLst>
                              <p:par>
                                <p:cTn id="40" presetID="16" presetClass="entr" presetSubtype="21"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arn(inVertical)">
                                      <p:cBhvr>
                                        <p:cTn id="42" dur="500"/>
                                        <p:tgtEl>
                                          <p:spTgt spid="54"/>
                                        </p:tgtEl>
                                      </p:cBhvr>
                                    </p:animEffect>
                                  </p:childTnLst>
                                </p:cTn>
                              </p:par>
                            </p:childTnLst>
                          </p:cTn>
                        </p:par>
                        <p:par>
                          <p:cTn id="43" fill="hold">
                            <p:stCondLst>
                              <p:cond delay="2500"/>
                            </p:stCondLst>
                            <p:childTnLst>
                              <p:par>
                                <p:cTn id="44" presetID="22" presetClass="entr" presetSubtype="8"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left)">
                                      <p:cBhvr>
                                        <p:cTn id="46" dur="750"/>
                                        <p:tgtEl>
                                          <p:spTgt spid="57"/>
                                        </p:tgtEl>
                                      </p:cBhvr>
                                    </p:animEffect>
                                  </p:childTnLst>
                                </p:cTn>
                              </p:par>
                            </p:childTnLst>
                          </p:cTn>
                        </p:par>
                        <p:par>
                          <p:cTn id="47" fill="hold">
                            <p:stCondLst>
                              <p:cond delay="3500"/>
                            </p:stCondLst>
                            <p:childTnLst>
                              <p:par>
                                <p:cTn id="48" presetID="16" presetClass="entr" presetSubtype="21" fill="hold" grpId="0"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barn(inVertical)">
                                      <p:cBhvr>
                                        <p:cTn id="5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54"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3841010" y="1885466"/>
            <a:ext cx="0" cy="35595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076058" y="1844826"/>
            <a:ext cx="0" cy="35595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284016" y="1844826"/>
            <a:ext cx="0" cy="35595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066739" y="1844825"/>
            <a:ext cx="1341315" cy="353931"/>
          </a:xfrm>
          <a:prstGeom prst="rect">
            <a:avLst/>
          </a:prstGeom>
          <a:noFill/>
        </p:spPr>
        <p:txBody>
          <a:bodyPr wrap="square" lIns="121908" tIns="60954" rIns="121908" bIns="60954" rtlCol="0">
            <a:spAutoFit/>
          </a:bodyPr>
          <a:lstStyle/>
          <a:p>
            <a:r>
              <a:rPr lang="zh-CN" altLang="en-US" sz="1500" dirty="0">
                <a:solidFill>
                  <a:schemeClr val="accent1"/>
                </a:solidFill>
                <a:latin typeface="+mn-ea"/>
                <a:cs typeface="+mn-ea"/>
              </a:rPr>
              <a:t>代用名 </a:t>
            </a:r>
            <a:r>
              <a:rPr lang="en-US" altLang="zh-CN" sz="1100" dirty="0">
                <a:solidFill>
                  <a:schemeClr val="bg1">
                    <a:lumMod val="50000"/>
                  </a:schemeClr>
                </a:solidFill>
                <a:latin typeface="+mj-ea"/>
                <a:cs typeface="+mn-ea"/>
              </a:rPr>
              <a:t>Name</a:t>
            </a:r>
            <a:endParaRPr lang="zh-CN" altLang="en-US" sz="1100" dirty="0">
              <a:solidFill>
                <a:schemeClr val="bg1">
                  <a:lumMod val="50000"/>
                </a:schemeClr>
              </a:solidFill>
              <a:cs typeface="+mn-ea"/>
            </a:endParaRPr>
          </a:p>
        </p:txBody>
      </p:sp>
      <p:grpSp>
        <p:nvGrpSpPr>
          <p:cNvPr id="96" name="组合 95"/>
          <p:cNvGrpSpPr/>
          <p:nvPr/>
        </p:nvGrpSpPr>
        <p:grpSpPr>
          <a:xfrm>
            <a:off x="1898263" y="4077413"/>
            <a:ext cx="8287054" cy="1265415"/>
            <a:chOff x="1423287" y="3130218"/>
            <a:chExt cx="6216100" cy="949061"/>
          </a:xfrm>
        </p:grpSpPr>
        <p:grpSp>
          <p:nvGrpSpPr>
            <p:cNvPr id="92" name="组合 91"/>
            <p:cNvGrpSpPr/>
            <p:nvPr/>
          </p:nvGrpSpPr>
          <p:grpSpPr>
            <a:xfrm>
              <a:off x="1538199" y="3130218"/>
              <a:ext cx="961300" cy="187446"/>
              <a:chOff x="1538199" y="3130218"/>
              <a:chExt cx="961300" cy="187446"/>
            </a:xfrm>
          </p:grpSpPr>
          <p:sp>
            <p:nvSpPr>
              <p:cNvPr id="17" name="流程图: 可选过程 16"/>
              <p:cNvSpPr/>
              <p:nvPr/>
            </p:nvSpPr>
            <p:spPr>
              <a:xfrm>
                <a:off x="1538199" y="3132285"/>
                <a:ext cx="961300" cy="185379"/>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555" tIns="17278" rIns="34555" bIns="17278" rtlCol="0" anchor="ctr"/>
              <a:lstStyle/>
              <a:p>
                <a:pPr algn="ctr"/>
                <a:endParaRPr lang="zh-CN" altLang="en-US">
                  <a:cs typeface="+mn-ea"/>
                </a:endParaRPr>
              </a:p>
            </p:txBody>
          </p:sp>
          <p:sp>
            <p:nvSpPr>
              <p:cNvPr id="18" name="TextBox 17"/>
              <p:cNvSpPr txBox="1"/>
              <p:nvPr/>
            </p:nvSpPr>
            <p:spPr>
              <a:xfrm>
                <a:off x="1582043" y="3130218"/>
                <a:ext cx="887902" cy="181087"/>
              </a:xfrm>
              <a:prstGeom prst="rect">
                <a:avLst/>
              </a:prstGeom>
              <a:noFill/>
            </p:spPr>
            <p:txBody>
              <a:bodyPr wrap="square" lIns="34555" tIns="17278" rIns="34555" bIns="17278" rtlCol="0">
                <a:spAutoFit/>
              </a:bodyPr>
              <a:lstStyle/>
              <a:p>
                <a:pPr lvl="0" algn="ctr"/>
                <a:r>
                  <a:rPr lang="zh-CN" altLang="en-US" sz="1300" dirty="0">
                    <a:solidFill>
                      <a:schemeClr val="bg1"/>
                    </a:solidFill>
                    <a:latin typeface="+mn-ea"/>
                    <a:cs typeface="+mn-ea"/>
                  </a:rPr>
                  <a:t>职位</a:t>
                </a:r>
                <a:endParaRPr lang="zh-CN" altLang="en-US" sz="1300" dirty="0">
                  <a:solidFill>
                    <a:schemeClr val="bg1"/>
                  </a:solidFill>
                  <a:latin typeface="+mn-ea"/>
                  <a:cs typeface="+mn-ea"/>
                </a:endParaRPr>
              </a:p>
            </p:txBody>
          </p:sp>
        </p:grpSp>
        <p:sp>
          <p:nvSpPr>
            <p:cNvPr id="27" name="矩形 26"/>
            <p:cNvSpPr/>
            <p:nvPr/>
          </p:nvSpPr>
          <p:spPr>
            <a:xfrm>
              <a:off x="1423287" y="3386782"/>
              <a:ext cx="1207734" cy="692497"/>
            </a:xfrm>
            <a:prstGeom prst="rect">
              <a:avLst/>
            </a:prstGeom>
          </p:spPr>
          <p:txBody>
            <a:bodyPr wrap="square">
              <a:spAutoFit/>
            </a:bodyPr>
            <a:lstStyle/>
            <a:p>
              <a:pPr algn="ctr">
                <a:lnSpc>
                  <a:spcPct val="150000"/>
                </a:lnSpc>
              </a:pPr>
              <a:r>
                <a:rPr lang="zh-CN" altLang="en-US" sz="900" dirty="0">
                  <a:solidFill>
                    <a:schemeClr val="bg1">
                      <a:lumMod val="50000"/>
                    </a:schemeClr>
                  </a:solidFill>
                  <a:latin typeface="+mn-ea"/>
                  <a:cs typeface="+mn-ea"/>
                </a:rPr>
                <a:t>您的内容打在这里，或者通过复您的文本后，在此框中选择粘贴并选择只保留文字，您的内容打在这</a:t>
              </a:r>
              <a:endParaRPr lang="id-ID" altLang="zh-CN" sz="900" dirty="0">
                <a:solidFill>
                  <a:schemeClr val="bg1">
                    <a:lumMod val="50000"/>
                  </a:schemeClr>
                </a:solidFill>
                <a:latin typeface="Lato" panose="020F0502020204030203" pitchFamily="34" charset="0"/>
                <a:cs typeface="+mn-ea"/>
              </a:endParaRPr>
            </a:p>
          </p:txBody>
        </p:sp>
        <p:sp>
          <p:nvSpPr>
            <p:cNvPr id="42" name="矩形 41"/>
            <p:cNvSpPr/>
            <p:nvPr/>
          </p:nvSpPr>
          <p:spPr>
            <a:xfrm>
              <a:off x="3081135" y="3386782"/>
              <a:ext cx="1207734" cy="692497"/>
            </a:xfrm>
            <a:prstGeom prst="rect">
              <a:avLst/>
            </a:prstGeom>
          </p:spPr>
          <p:txBody>
            <a:bodyPr wrap="square">
              <a:spAutoFit/>
            </a:bodyPr>
            <a:lstStyle/>
            <a:p>
              <a:pPr algn="ctr">
                <a:lnSpc>
                  <a:spcPct val="150000"/>
                </a:lnSpc>
              </a:pPr>
              <a:r>
                <a:rPr lang="zh-CN" altLang="en-US" sz="900" dirty="0">
                  <a:solidFill>
                    <a:schemeClr val="bg1">
                      <a:lumMod val="50000"/>
                    </a:schemeClr>
                  </a:solidFill>
                  <a:latin typeface="+mn-ea"/>
                  <a:cs typeface="+mn-ea"/>
                </a:rPr>
                <a:t>您的内容打在这里，或者通过复您的文本后，在此框中选择粘贴并选择只保留文字，您的内容打在这</a:t>
              </a:r>
              <a:endParaRPr lang="id-ID" altLang="zh-CN" sz="900" dirty="0">
                <a:solidFill>
                  <a:schemeClr val="bg1">
                    <a:lumMod val="50000"/>
                  </a:schemeClr>
                </a:solidFill>
                <a:latin typeface="Lato" panose="020F0502020204030203" pitchFamily="34" charset="0"/>
                <a:cs typeface="+mn-ea"/>
              </a:endParaRPr>
            </a:p>
          </p:txBody>
        </p:sp>
        <p:sp>
          <p:nvSpPr>
            <p:cNvPr id="45" name="矩形 44"/>
            <p:cNvSpPr/>
            <p:nvPr/>
          </p:nvSpPr>
          <p:spPr>
            <a:xfrm>
              <a:off x="4810478" y="3386782"/>
              <a:ext cx="1207734" cy="692497"/>
            </a:xfrm>
            <a:prstGeom prst="rect">
              <a:avLst/>
            </a:prstGeom>
          </p:spPr>
          <p:txBody>
            <a:bodyPr wrap="square">
              <a:spAutoFit/>
            </a:bodyPr>
            <a:lstStyle/>
            <a:p>
              <a:pPr algn="ctr">
                <a:lnSpc>
                  <a:spcPct val="150000"/>
                </a:lnSpc>
              </a:pPr>
              <a:r>
                <a:rPr lang="zh-CN" altLang="en-US" sz="900" dirty="0">
                  <a:solidFill>
                    <a:schemeClr val="bg1">
                      <a:lumMod val="50000"/>
                    </a:schemeClr>
                  </a:solidFill>
                  <a:latin typeface="+mn-ea"/>
                  <a:cs typeface="+mn-ea"/>
                </a:rPr>
                <a:t>您的内容打在这里，或者通过复您的文本后，在此框中选择粘贴并选择只保留文字，您的内容打在这</a:t>
              </a:r>
              <a:endParaRPr lang="id-ID" altLang="zh-CN" sz="900" dirty="0">
                <a:solidFill>
                  <a:schemeClr val="bg1">
                    <a:lumMod val="50000"/>
                  </a:schemeClr>
                </a:solidFill>
                <a:latin typeface="Lato" panose="020F0502020204030203" pitchFamily="34" charset="0"/>
                <a:cs typeface="+mn-ea"/>
              </a:endParaRPr>
            </a:p>
          </p:txBody>
        </p:sp>
        <p:sp>
          <p:nvSpPr>
            <p:cNvPr id="48" name="矩形 47"/>
            <p:cNvSpPr/>
            <p:nvPr/>
          </p:nvSpPr>
          <p:spPr>
            <a:xfrm>
              <a:off x="6431653" y="3386782"/>
              <a:ext cx="1207734" cy="692497"/>
            </a:xfrm>
            <a:prstGeom prst="rect">
              <a:avLst/>
            </a:prstGeom>
          </p:spPr>
          <p:txBody>
            <a:bodyPr wrap="square">
              <a:spAutoFit/>
            </a:bodyPr>
            <a:lstStyle/>
            <a:p>
              <a:pPr algn="ctr">
                <a:lnSpc>
                  <a:spcPct val="150000"/>
                </a:lnSpc>
              </a:pPr>
              <a:r>
                <a:rPr lang="zh-CN" altLang="en-US" sz="900" dirty="0">
                  <a:solidFill>
                    <a:schemeClr val="bg1">
                      <a:lumMod val="50000"/>
                    </a:schemeClr>
                  </a:solidFill>
                  <a:latin typeface="+mn-ea"/>
                  <a:cs typeface="+mn-ea"/>
                </a:rPr>
                <a:t>您的内容打在这里，或者通过复您的文本后，在此框中选择粘贴并选择只保留文字，您的内容打在这</a:t>
              </a:r>
              <a:endParaRPr lang="id-ID" altLang="zh-CN" sz="900" dirty="0">
                <a:solidFill>
                  <a:schemeClr val="bg1">
                    <a:lumMod val="50000"/>
                  </a:schemeClr>
                </a:solidFill>
                <a:latin typeface="Lato" panose="020F0502020204030203" pitchFamily="34" charset="0"/>
                <a:cs typeface="+mn-ea"/>
              </a:endParaRPr>
            </a:p>
          </p:txBody>
        </p:sp>
        <p:grpSp>
          <p:nvGrpSpPr>
            <p:cNvPr id="95" name="组合 94"/>
            <p:cNvGrpSpPr/>
            <p:nvPr/>
          </p:nvGrpSpPr>
          <p:grpSpPr>
            <a:xfrm>
              <a:off x="3230367" y="3130218"/>
              <a:ext cx="961300" cy="187446"/>
              <a:chOff x="3230367" y="3130218"/>
              <a:chExt cx="961300" cy="187446"/>
            </a:xfrm>
          </p:grpSpPr>
          <p:sp>
            <p:nvSpPr>
              <p:cNvPr id="53" name="流程图: 可选过程 52"/>
              <p:cNvSpPr/>
              <p:nvPr/>
            </p:nvSpPr>
            <p:spPr>
              <a:xfrm>
                <a:off x="3230367" y="3132285"/>
                <a:ext cx="961300" cy="185379"/>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4555" tIns="17278" rIns="34555" bIns="17278" rtlCol="0" anchor="ctr"/>
              <a:lstStyle/>
              <a:p>
                <a:pPr algn="ctr"/>
                <a:endParaRPr lang="zh-CN" altLang="en-US">
                  <a:cs typeface="+mn-ea"/>
                </a:endParaRPr>
              </a:p>
            </p:txBody>
          </p:sp>
          <p:sp>
            <p:nvSpPr>
              <p:cNvPr id="54" name="TextBox 53"/>
              <p:cNvSpPr txBox="1"/>
              <p:nvPr/>
            </p:nvSpPr>
            <p:spPr>
              <a:xfrm>
                <a:off x="3274211" y="3130218"/>
                <a:ext cx="887902" cy="181087"/>
              </a:xfrm>
              <a:prstGeom prst="rect">
                <a:avLst/>
              </a:prstGeom>
              <a:noFill/>
            </p:spPr>
            <p:txBody>
              <a:bodyPr wrap="square" lIns="34555" tIns="17278" rIns="34555" bIns="17278" rtlCol="0">
                <a:spAutoFit/>
              </a:bodyPr>
              <a:lstStyle/>
              <a:p>
                <a:pPr lvl="0" algn="ctr"/>
                <a:r>
                  <a:rPr lang="zh-CN" altLang="en-US" sz="1300" dirty="0">
                    <a:solidFill>
                      <a:schemeClr val="bg1"/>
                    </a:solidFill>
                    <a:latin typeface="+mn-ea"/>
                    <a:cs typeface="+mn-ea"/>
                  </a:rPr>
                  <a:t>职位</a:t>
                </a:r>
                <a:endParaRPr lang="zh-CN" altLang="en-US" sz="1300" dirty="0">
                  <a:solidFill>
                    <a:schemeClr val="bg1"/>
                  </a:solidFill>
                  <a:latin typeface="+mn-ea"/>
                  <a:cs typeface="+mn-ea"/>
                </a:endParaRPr>
              </a:p>
            </p:txBody>
          </p:sp>
        </p:grpSp>
        <p:grpSp>
          <p:nvGrpSpPr>
            <p:cNvPr id="94" name="组合 93"/>
            <p:cNvGrpSpPr/>
            <p:nvPr/>
          </p:nvGrpSpPr>
          <p:grpSpPr>
            <a:xfrm>
              <a:off x="4926550" y="3130218"/>
              <a:ext cx="961300" cy="187446"/>
              <a:chOff x="4926550" y="3130218"/>
              <a:chExt cx="961300" cy="187446"/>
            </a:xfrm>
          </p:grpSpPr>
          <p:sp>
            <p:nvSpPr>
              <p:cNvPr id="55" name="流程图: 可选过程 54"/>
              <p:cNvSpPr/>
              <p:nvPr/>
            </p:nvSpPr>
            <p:spPr>
              <a:xfrm>
                <a:off x="4926550" y="3132285"/>
                <a:ext cx="961300" cy="185379"/>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555" tIns="17278" rIns="34555" bIns="17278" rtlCol="0" anchor="ctr"/>
              <a:lstStyle/>
              <a:p>
                <a:pPr algn="ctr"/>
                <a:endParaRPr lang="zh-CN" altLang="en-US">
                  <a:cs typeface="+mn-ea"/>
                </a:endParaRPr>
              </a:p>
            </p:txBody>
          </p:sp>
          <p:sp>
            <p:nvSpPr>
              <p:cNvPr id="56" name="TextBox 55"/>
              <p:cNvSpPr txBox="1"/>
              <p:nvPr/>
            </p:nvSpPr>
            <p:spPr>
              <a:xfrm>
                <a:off x="4970394" y="3130218"/>
                <a:ext cx="887902" cy="181087"/>
              </a:xfrm>
              <a:prstGeom prst="rect">
                <a:avLst/>
              </a:prstGeom>
              <a:noFill/>
            </p:spPr>
            <p:txBody>
              <a:bodyPr wrap="square" lIns="34555" tIns="17278" rIns="34555" bIns="17278" rtlCol="0">
                <a:spAutoFit/>
              </a:bodyPr>
              <a:lstStyle/>
              <a:p>
                <a:pPr lvl="0" algn="ctr"/>
                <a:r>
                  <a:rPr lang="zh-CN" altLang="en-US" sz="1300" dirty="0">
                    <a:solidFill>
                      <a:schemeClr val="bg1"/>
                    </a:solidFill>
                    <a:latin typeface="+mn-ea"/>
                    <a:cs typeface="+mn-ea"/>
                  </a:rPr>
                  <a:t>职位</a:t>
                </a:r>
                <a:endParaRPr lang="zh-CN" altLang="en-US" sz="1300" dirty="0">
                  <a:solidFill>
                    <a:schemeClr val="bg1"/>
                  </a:solidFill>
                  <a:latin typeface="+mn-ea"/>
                  <a:cs typeface="+mn-ea"/>
                </a:endParaRPr>
              </a:p>
            </p:txBody>
          </p:sp>
        </p:grpSp>
        <p:grpSp>
          <p:nvGrpSpPr>
            <p:cNvPr id="93" name="组合 92"/>
            <p:cNvGrpSpPr/>
            <p:nvPr/>
          </p:nvGrpSpPr>
          <p:grpSpPr>
            <a:xfrm>
              <a:off x="6547725" y="3130218"/>
              <a:ext cx="961300" cy="187446"/>
              <a:chOff x="6547725" y="3130218"/>
              <a:chExt cx="961300" cy="187446"/>
            </a:xfrm>
          </p:grpSpPr>
          <p:sp>
            <p:nvSpPr>
              <p:cNvPr id="57" name="流程图: 可选过程 56"/>
              <p:cNvSpPr/>
              <p:nvPr/>
            </p:nvSpPr>
            <p:spPr>
              <a:xfrm>
                <a:off x="6547725" y="3132285"/>
                <a:ext cx="961300" cy="185379"/>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4555" tIns="17278" rIns="34555" bIns="17278" rtlCol="0" anchor="ctr"/>
              <a:lstStyle/>
              <a:p>
                <a:pPr algn="ctr"/>
                <a:endParaRPr lang="zh-CN" altLang="en-US">
                  <a:cs typeface="+mn-ea"/>
                </a:endParaRPr>
              </a:p>
            </p:txBody>
          </p:sp>
          <p:sp>
            <p:nvSpPr>
              <p:cNvPr id="58" name="TextBox 57"/>
              <p:cNvSpPr txBox="1"/>
              <p:nvPr/>
            </p:nvSpPr>
            <p:spPr>
              <a:xfrm>
                <a:off x="6591569" y="3130218"/>
                <a:ext cx="887902" cy="181087"/>
              </a:xfrm>
              <a:prstGeom prst="rect">
                <a:avLst/>
              </a:prstGeom>
              <a:noFill/>
            </p:spPr>
            <p:txBody>
              <a:bodyPr wrap="square" lIns="34555" tIns="17278" rIns="34555" bIns="17278" rtlCol="0">
                <a:spAutoFit/>
              </a:bodyPr>
              <a:lstStyle/>
              <a:p>
                <a:pPr lvl="0" algn="ctr"/>
                <a:r>
                  <a:rPr lang="zh-CN" altLang="en-US" sz="1300" dirty="0">
                    <a:solidFill>
                      <a:schemeClr val="bg1"/>
                    </a:solidFill>
                    <a:latin typeface="+mn-ea"/>
                    <a:cs typeface="+mn-ea"/>
                  </a:rPr>
                  <a:t>职位</a:t>
                </a:r>
                <a:endParaRPr lang="zh-CN" altLang="en-US" sz="1300" dirty="0">
                  <a:solidFill>
                    <a:schemeClr val="bg1"/>
                  </a:solidFill>
                  <a:latin typeface="+mn-ea"/>
                  <a:cs typeface="+mn-ea"/>
                </a:endParaRPr>
              </a:p>
            </p:txBody>
          </p:sp>
        </p:grpSp>
      </p:grpSp>
      <p:sp>
        <p:nvSpPr>
          <p:cNvPr id="59" name="TextBox 58"/>
          <p:cNvSpPr txBox="1"/>
          <p:nvPr/>
        </p:nvSpPr>
        <p:spPr>
          <a:xfrm>
            <a:off x="4348575" y="1844825"/>
            <a:ext cx="1341315" cy="353931"/>
          </a:xfrm>
          <a:prstGeom prst="rect">
            <a:avLst/>
          </a:prstGeom>
          <a:noFill/>
        </p:spPr>
        <p:txBody>
          <a:bodyPr wrap="square" lIns="121908" tIns="60954" rIns="121908" bIns="60954" rtlCol="0">
            <a:spAutoFit/>
          </a:bodyPr>
          <a:lstStyle/>
          <a:p>
            <a:r>
              <a:rPr lang="zh-CN" altLang="en-US" sz="1500" dirty="0">
                <a:solidFill>
                  <a:schemeClr val="accent1"/>
                </a:solidFill>
                <a:latin typeface="+mn-ea"/>
                <a:cs typeface="+mn-ea"/>
              </a:rPr>
              <a:t>代用名 </a:t>
            </a:r>
            <a:r>
              <a:rPr lang="en-US" altLang="zh-CN" sz="1100" dirty="0">
                <a:solidFill>
                  <a:schemeClr val="bg1">
                    <a:lumMod val="50000"/>
                  </a:schemeClr>
                </a:solidFill>
                <a:latin typeface="+mj-ea"/>
                <a:cs typeface="+mn-ea"/>
              </a:rPr>
              <a:t>Name</a:t>
            </a:r>
            <a:endParaRPr lang="zh-CN" altLang="en-US" sz="1100" dirty="0">
              <a:solidFill>
                <a:schemeClr val="bg1">
                  <a:lumMod val="50000"/>
                </a:schemeClr>
              </a:solidFill>
              <a:cs typeface="+mn-ea"/>
            </a:endParaRPr>
          </a:p>
        </p:txBody>
      </p:sp>
      <p:sp>
        <p:nvSpPr>
          <p:cNvPr id="60" name="TextBox 59"/>
          <p:cNvSpPr txBox="1"/>
          <p:nvPr/>
        </p:nvSpPr>
        <p:spPr>
          <a:xfrm>
            <a:off x="6603224" y="1844825"/>
            <a:ext cx="1341315" cy="353931"/>
          </a:xfrm>
          <a:prstGeom prst="rect">
            <a:avLst/>
          </a:prstGeom>
          <a:noFill/>
        </p:spPr>
        <p:txBody>
          <a:bodyPr wrap="square" lIns="121908" tIns="60954" rIns="121908" bIns="60954" rtlCol="0">
            <a:spAutoFit/>
          </a:bodyPr>
          <a:lstStyle/>
          <a:p>
            <a:r>
              <a:rPr lang="zh-CN" altLang="en-US" sz="1500" dirty="0">
                <a:solidFill>
                  <a:schemeClr val="accent1"/>
                </a:solidFill>
                <a:latin typeface="+mn-ea"/>
                <a:cs typeface="+mn-ea"/>
              </a:rPr>
              <a:t>代用名 </a:t>
            </a:r>
            <a:r>
              <a:rPr lang="en-US" altLang="zh-CN" sz="1100" dirty="0">
                <a:solidFill>
                  <a:schemeClr val="bg1">
                    <a:lumMod val="50000"/>
                  </a:schemeClr>
                </a:solidFill>
                <a:latin typeface="+mj-ea"/>
                <a:cs typeface="+mn-ea"/>
              </a:rPr>
              <a:t>Name</a:t>
            </a:r>
            <a:endParaRPr lang="zh-CN" altLang="en-US" sz="1100" dirty="0">
              <a:solidFill>
                <a:schemeClr val="bg1">
                  <a:lumMod val="50000"/>
                </a:schemeClr>
              </a:solidFill>
              <a:cs typeface="+mn-ea"/>
            </a:endParaRPr>
          </a:p>
        </p:txBody>
      </p:sp>
      <p:sp>
        <p:nvSpPr>
          <p:cNvPr id="61" name="TextBox 60"/>
          <p:cNvSpPr txBox="1"/>
          <p:nvPr/>
        </p:nvSpPr>
        <p:spPr>
          <a:xfrm>
            <a:off x="8630811" y="1844825"/>
            <a:ext cx="1341315" cy="353931"/>
          </a:xfrm>
          <a:prstGeom prst="rect">
            <a:avLst/>
          </a:prstGeom>
          <a:noFill/>
        </p:spPr>
        <p:txBody>
          <a:bodyPr wrap="square" lIns="121908" tIns="60954" rIns="121908" bIns="60954" rtlCol="0">
            <a:spAutoFit/>
          </a:bodyPr>
          <a:lstStyle/>
          <a:p>
            <a:r>
              <a:rPr lang="zh-CN" altLang="en-US" sz="1500" dirty="0">
                <a:solidFill>
                  <a:schemeClr val="accent1"/>
                </a:solidFill>
                <a:latin typeface="+mn-ea"/>
                <a:cs typeface="+mn-ea"/>
              </a:rPr>
              <a:t>代用名 </a:t>
            </a:r>
            <a:r>
              <a:rPr lang="en-US" altLang="zh-CN" sz="1100" dirty="0">
                <a:solidFill>
                  <a:schemeClr val="bg1">
                    <a:lumMod val="50000"/>
                  </a:schemeClr>
                </a:solidFill>
                <a:latin typeface="+mj-ea"/>
                <a:cs typeface="+mn-ea"/>
              </a:rPr>
              <a:t>Name</a:t>
            </a:r>
            <a:endParaRPr lang="zh-CN" altLang="en-US" sz="1100" dirty="0">
              <a:solidFill>
                <a:schemeClr val="bg1">
                  <a:lumMod val="50000"/>
                </a:schemeClr>
              </a:solidFill>
              <a:cs typeface="+mn-ea"/>
            </a:endParaRPr>
          </a:p>
        </p:txBody>
      </p:sp>
      <p:grpSp>
        <p:nvGrpSpPr>
          <p:cNvPr id="87" name="组合 86"/>
          <p:cNvGrpSpPr/>
          <p:nvPr/>
        </p:nvGrpSpPr>
        <p:grpSpPr>
          <a:xfrm>
            <a:off x="1948138" y="2307264"/>
            <a:ext cx="1573535" cy="1573741"/>
            <a:chOff x="1460697" y="1802606"/>
            <a:chExt cx="1180305" cy="1180306"/>
          </a:xfrm>
        </p:grpSpPr>
        <p:sp>
          <p:nvSpPr>
            <p:cNvPr id="2" name="矩形 1"/>
            <p:cNvSpPr/>
            <p:nvPr/>
          </p:nvSpPr>
          <p:spPr>
            <a:xfrm>
              <a:off x="1460697" y="1802606"/>
              <a:ext cx="1180305" cy="1180306"/>
            </a:xfrm>
            <a:prstGeom prst="rect">
              <a:avLst/>
            </a:prstGeom>
            <a:blipFill>
              <a:blip r:embed="rId1"/>
              <a:srcRect/>
              <a:stretch>
                <a:fillRect l="-14849" t="452" r="-52583" b="-403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2" name="直角三角形 61"/>
            <p:cNvSpPr/>
            <p:nvPr/>
          </p:nvSpPr>
          <p:spPr>
            <a:xfrm rot="16200000">
              <a:off x="2486541" y="2828451"/>
              <a:ext cx="154462" cy="15446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9" name="直角三角形 68"/>
            <p:cNvSpPr/>
            <p:nvPr/>
          </p:nvSpPr>
          <p:spPr>
            <a:xfrm rot="5400000">
              <a:off x="1460696" y="1802607"/>
              <a:ext cx="154462" cy="15446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88" name="组合 87"/>
          <p:cNvGrpSpPr/>
          <p:nvPr/>
        </p:nvGrpSpPr>
        <p:grpSpPr>
          <a:xfrm>
            <a:off x="4162745" y="2307264"/>
            <a:ext cx="1573535" cy="1573741"/>
            <a:chOff x="3121868" y="1802606"/>
            <a:chExt cx="1180305" cy="1180306"/>
          </a:xfrm>
        </p:grpSpPr>
        <p:sp>
          <p:nvSpPr>
            <p:cNvPr id="7" name="矩形 6"/>
            <p:cNvSpPr/>
            <p:nvPr/>
          </p:nvSpPr>
          <p:spPr>
            <a:xfrm>
              <a:off x="3121868" y="1802606"/>
              <a:ext cx="1180305" cy="1180306"/>
            </a:xfrm>
            <a:prstGeom prst="rect">
              <a:avLst/>
            </a:prstGeom>
            <a:blipFill>
              <a:blip r:embed="rId2">
                <a:extLst>
                  <a:ext uri="{BEBA8EAE-BF5A-486C-A8C5-ECC9F3942E4B}">
                    <a14:imgProps xmlns:a14="http://schemas.microsoft.com/office/drawing/2010/main">
                      <a14:imgLayer r:embed="rId3">
                        <a14:imgEffect>
                          <a14:brightnessContrast bright="2000"/>
                        </a14:imgEffect>
                      </a14:imgLayer>
                    </a14:imgProps>
                  </a:ext>
                </a:extLst>
              </a:blip>
              <a:srcRect/>
              <a:stretch>
                <a:fillRect l="-9392" t="-7524" r="-9392" b="-1706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6" name="直角三角形 65"/>
            <p:cNvSpPr/>
            <p:nvPr/>
          </p:nvSpPr>
          <p:spPr>
            <a:xfrm rot="16200000">
              <a:off x="4140081" y="2828451"/>
              <a:ext cx="154462" cy="15446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70" name="直角三角形 69"/>
            <p:cNvSpPr/>
            <p:nvPr/>
          </p:nvSpPr>
          <p:spPr>
            <a:xfrm rot="5400000">
              <a:off x="3121867" y="1802607"/>
              <a:ext cx="154462" cy="15446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89" name="组合 88"/>
          <p:cNvGrpSpPr/>
          <p:nvPr/>
        </p:nvGrpSpPr>
        <p:grpSpPr>
          <a:xfrm>
            <a:off x="6377272" y="2307264"/>
            <a:ext cx="1583743" cy="1573741"/>
            <a:chOff x="4782980" y="1802606"/>
            <a:chExt cx="1187962" cy="1180306"/>
          </a:xfrm>
        </p:grpSpPr>
        <p:sp>
          <p:nvSpPr>
            <p:cNvPr id="8" name="矩形 7"/>
            <p:cNvSpPr/>
            <p:nvPr/>
          </p:nvSpPr>
          <p:spPr>
            <a:xfrm>
              <a:off x="4783038" y="1802606"/>
              <a:ext cx="1180305" cy="1180306"/>
            </a:xfrm>
            <a:prstGeom prst="rect">
              <a:avLst/>
            </a:prstGeom>
            <a:blipFill>
              <a:blip r:embed="rId4"/>
              <a:srcRect/>
              <a:stretch>
                <a:fillRect l="-10321" t="-7222" r="-10321" b="-134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7" name="直角三角形 66"/>
            <p:cNvSpPr/>
            <p:nvPr/>
          </p:nvSpPr>
          <p:spPr>
            <a:xfrm rot="16200000">
              <a:off x="5816481" y="2828451"/>
              <a:ext cx="154462" cy="15446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71" name="直角三角形 70"/>
            <p:cNvSpPr/>
            <p:nvPr/>
          </p:nvSpPr>
          <p:spPr>
            <a:xfrm rot="5400000">
              <a:off x="4782979" y="1802607"/>
              <a:ext cx="154462" cy="15446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grpSp>
        <p:nvGrpSpPr>
          <p:cNvPr id="90" name="组合 89"/>
          <p:cNvGrpSpPr/>
          <p:nvPr/>
        </p:nvGrpSpPr>
        <p:grpSpPr>
          <a:xfrm>
            <a:off x="8591955" y="2307264"/>
            <a:ext cx="1573535" cy="1573741"/>
            <a:chOff x="6444208" y="1802606"/>
            <a:chExt cx="1180305" cy="1180306"/>
          </a:xfrm>
        </p:grpSpPr>
        <p:sp>
          <p:nvSpPr>
            <p:cNvPr id="9" name="矩形 8"/>
            <p:cNvSpPr/>
            <p:nvPr/>
          </p:nvSpPr>
          <p:spPr>
            <a:xfrm>
              <a:off x="6444208" y="1802606"/>
              <a:ext cx="1180305" cy="1180306"/>
            </a:xfrm>
            <a:prstGeom prst="rect">
              <a:avLst/>
            </a:prstGeom>
            <a:blipFill>
              <a:blip r:embed="rId5">
                <a:extLst>
                  <a:ext uri="{BEBA8EAE-BF5A-486C-A8C5-ECC9F3942E4B}">
                    <a14:imgProps xmlns:a14="http://schemas.microsoft.com/office/drawing/2010/main">
                      <a14:imgLayer r:embed="rId6">
                        <a14:imgEffect>
                          <a14:brightnessContrast bright="2000"/>
                        </a14:imgEffect>
                      </a14:imgLayer>
                    </a14:imgProps>
                  </a:ext>
                </a:extLst>
              </a:blip>
              <a:srcRect/>
              <a:stretch>
                <a:fillRect l="-8547" t="-7327" r="-8547" b="-97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68" name="直角三角形 67"/>
            <p:cNvSpPr/>
            <p:nvPr/>
          </p:nvSpPr>
          <p:spPr>
            <a:xfrm rot="16200000">
              <a:off x="7467481" y="2828451"/>
              <a:ext cx="154462" cy="15446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72" name="直角三角形 71"/>
            <p:cNvSpPr/>
            <p:nvPr/>
          </p:nvSpPr>
          <p:spPr>
            <a:xfrm rot="5400000">
              <a:off x="6444207" y="1802607"/>
              <a:ext cx="154462" cy="15446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500"/>
                            </p:stCondLst>
                            <p:childTnLst>
                              <p:par>
                                <p:cTn id="15" presetID="39" presetClass="entr" presetSubtype="0" accel="100000" fill="hold" grpId="0" nodeType="afterEffect">
                                  <p:stCondLst>
                                    <p:cond delay="0"/>
                                  </p:stCondLst>
                                  <p:iterate type="lt">
                                    <p:tmPct val="10000"/>
                                  </p:iterate>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ppt_h</p:attrName>
                                        </p:attrNameLst>
                                      </p:cBhvr>
                                      <p:tavLst>
                                        <p:tav tm="0">
                                          <p:val>
                                            <p:strVal val="#ppt_h/20"/>
                                          </p:val>
                                        </p:tav>
                                        <p:tav tm="50000">
                                          <p:val>
                                            <p:strVal val="#ppt_h/20"/>
                                          </p:val>
                                        </p:tav>
                                        <p:tav tm="100000">
                                          <p:val>
                                            <p:strVal val="#ppt_h"/>
                                          </p:val>
                                        </p:tav>
                                      </p:tavLst>
                                    </p:anim>
                                    <p:anim calcmode="lin" valueType="num">
                                      <p:cBhvr>
                                        <p:cTn id="18" dur="500" fill="hold"/>
                                        <p:tgtEl>
                                          <p:spTgt spid="51"/>
                                        </p:tgtEl>
                                        <p:attrNameLst>
                                          <p:attrName>ppt_w</p:attrName>
                                        </p:attrNameLst>
                                      </p:cBhvr>
                                      <p:tavLst>
                                        <p:tav tm="0">
                                          <p:val>
                                            <p:strVal val="#ppt_w+.3"/>
                                          </p:val>
                                        </p:tav>
                                        <p:tav tm="50000">
                                          <p:val>
                                            <p:strVal val="#ppt_w+.3"/>
                                          </p:val>
                                        </p:tav>
                                        <p:tav tm="100000">
                                          <p:val>
                                            <p:strVal val="#ppt_w"/>
                                          </p:val>
                                        </p:tav>
                                      </p:tavLst>
                                    </p:anim>
                                    <p:anim calcmode="lin" valueType="num">
                                      <p:cBhvr>
                                        <p:cTn id="19" dur="500" fill="hold"/>
                                        <p:tgtEl>
                                          <p:spTgt spid="51"/>
                                        </p:tgtEl>
                                        <p:attrNameLst>
                                          <p:attrName>ppt_x</p:attrName>
                                        </p:attrNameLst>
                                      </p:cBhvr>
                                      <p:tavLst>
                                        <p:tav tm="0">
                                          <p:val>
                                            <p:strVal val="#ppt_x-.3"/>
                                          </p:val>
                                        </p:tav>
                                        <p:tav tm="50000">
                                          <p:val>
                                            <p:strVal val="#ppt_x"/>
                                          </p:val>
                                        </p:tav>
                                        <p:tav tm="100000">
                                          <p:val>
                                            <p:strVal val="#ppt_x"/>
                                          </p:val>
                                        </p:tav>
                                      </p:tavLst>
                                    </p:anim>
                                    <p:anim calcmode="lin" valueType="num">
                                      <p:cBhvr>
                                        <p:cTn id="20" dur="500" fill="hold"/>
                                        <p:tgtEl>
                                          <p:spTgt spid="51"/>
                                        </p:tgtEl>
                                        <p:attrNameLst>
                                          <p:attrName>ppt_y</p:attrName>
                                        </p:attrNameLst>
                                      </p:cBhvr>
                                      <p:tavLst>
                                        <p:tav tm="0">
                                          <p:val>
                                            <p:strVal val="#ppt_y"/>
                                          </p:val>
                                        </p:tav>
                                        <p:tav tm="100000">
                                          <p:val>
                                            <p:strVal val="#ppt_y"/>
                                          </p:val>
                                        </p:tav>
                                      </p:tavLst>
                                    </p:anim>
                                  </p:childTnLst>
                                </p:cTn>
                              </p:par>
                            </p:childTnLst>
                          </p:cTn>
                        </p:par>
                        <p:par>
                          <p:cTn id="21" fill="hold">
                            <p:stCondLst>
                              <p:cond delay="1350"/>
                            </p:stCondLst>
                            <p:childTnLst>
                              <p:par>
                                <p:cTn id="22" presetID="49" presetClass="entr" presetSubtype="0" decel="100000" fill="hold" nodeType="afterEffect">
                                  <p:stCondLst>
                                    <p:cond delay="0"/>
                                  </p:stCondLst>
                                  <p:childTnLst>
                                    <p:set>
                                      <p:cBhvr>
                                        <p:cTn id="23" dur="1" fill="hold">
                                          <p:stCondLst>
                                            <p:cond delay="0"/>
                                          </p:stCondLst>
                                        </p:cTn>
                                        <p:tgtEl>
                                          <p:spTgt spid="87"/>
                                        </p:tgtEl>
                                        <p:attrNameLst>
                                          <p:attrName>style.visibility</p:attrName>
                                        </p:attrNameLst>
                                      </p:cBhvr>
                                      <p:to>
                                        <p:strVal val="visible"/>
                                      </p:to>
                                    </p:set>
                                    <p:anim calcmode="lin" valueType="num">
                                      <p:cBhvr>
                                        <p:cTn id="24" dur="500" fill="hold"/>
                                        <p:tgtEl>
                                          <p:spTgt spid="87"/>
                                        </p:tgtEl>
                                        <p:attrNameLst>
                                          <p:attrName>ppt_w</p:attrName>
                                        </p:attrNameLst>
                                      </p:cBhvr>
                                      <p:tavLst>
                                        <p:tav tm="0">
                                          <p:val>
                                            <p:fltVal val="0"/>
                                          </p:val>
                                        </p:tav>
                                        <p:tav tm="100000">
                                          <p:val>
                                            <p:strVal val="#ppt_w"/>
                                          </p:val>
                                        </p:tav>
                                      </p:tavLst>
                                    </p:anim>
                                    <p:anim calcmode="lin" valueType="num">
                                      <p:cBhvr>
                                        <p:cTn id="25" dur="500" fill="hold"/>
                                        <p:tgtEl>
                                          <p:spTgt spid="87"/>
                                        </p:tgtEl>
                                        <p:attrNameLst>
                                          <p:attrName>ppt_h</p:attrName>
                                        </p:attrNameLst>
                                      </p:cBhvr>
                                      <p:tavLst>
                                        <p:tav tm="0">
                                          <p:val>
                                            <p:fltVal val="0"/>
                                          </p:val>
                                        </p:tav>
                                        <p:tav tm="100000">
                                          <p:val>
                                            <p:strVal val="#ppt_h"/>
                                          </p:val>
                                        </p:tav>
                                      </p:tavLst>
                                    </p:anim>
                                    <p:anim calcmode="lin" valueType="num">
                                      <p:cBhvr>
                                        <p:cTn id="26" dur="500" fill="hold"/>
                                        <p:tgtEl>
                                          <p:spTgt spid="87"/>
                                        </p:tgtEl>
                                        <p:attrNameLst>
                                          <p:attrName>style.rotation</p:attrName>
                                        </p:attrNameLst>
                                      </p:cBhvr>
                                      <p:tavLst>
                                        <p:tav tm="0">
                                          <p:val>
                                            <p:fltVal val="360"/>
                                          </p:val>
                                        </p:tav>
                                        <p:tav tm="100000">
                                          <p:val>
                                            <p:fltVal val="0"/>
                                          </p:val>
                                        </p:tav>
                                      </p:tavLst>
                                    </p:anim>
                                    <p:animEffect transition="in" filter="fade">
                                      <p:cBhvr>
                                        <p:cTn id="27" dur="500"/>
                                        <p:tgtEl>
                                          <p:spTgt spid="87"/>
                                        </p:tgtEl>
                                      </p:cBhvr>
                                    </p:animEffect>
                                  </p:childTnLst>
                                </p:cTn>
                              </p:par>
                            </p:childTnLst>
                          </p:cTn>
                        </p:par>
                        <p:par>
                          <p:cTn id="28" fill="hold">
                            <p:stCondLst>
                              <p:cond delay="1850"/>
                            </p:stCondLst>
                            <p:childTnLst>
                              <p:par>
                                <p:cTn id="29" presetID="39" presetClass="entr" presetSubtype="0" accel="100000" fill="hold" grpId="0" nodeType="afterEffect">
                                  <p:stCondLst>
                                    <p:cond delay="0"/>
                                  </p:stCondLst>
                                  <p:iterate type="lt">
                                    <p:tmPct val="10000"/>
                                  </p:iterate>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9"/>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9"/>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9"/>
                                        </p:tgtEl>
                                        <p:attrNameLst>
                                          <p:attrName>ppt_y</p:attrName>
                                        </p:attrNameLst>
                                      </p:cBhvr>
                                      <p:tavLst>
                                        <p:tav tm="0">
                                          <p:val>
                                            <p:strVal val="#ppt_y"/>
                                          </p:val>
                                        </p:tav>
                                        <p:tav tm="100000">
                                          <p:val>
                                            <p:strVal val="#ppt_y"/>
                                          </p:val>
                                        </p:tav>
                                      </p:tavLst>
                                    </p:anim>
                                  </p:childTnLst>
                                </p:cTn>
                              </p:par>
                            </p:childTnLst>
                          </p:cTn>
                        </p:par>
                        <p:par>
                          <p:cTn id="35" fill="hold">
                            <p:stCondLst>
                              <p:cond delay="2700"/>
                            </p:stCondLst>
                            <p:childTnLst>
                              <p:par>
                                <p:cTn id="36" presetID="49" presetClass="entr" presetSubtype="0" decel="100000" fill="hold" nodeType="after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p:cTn id="38" dur="500" fill="hold"/>
                                        <p:tgtEl>
                                          <p:spTgt spid="88"/>
                                        </p:tgtEl>
                                        <p:attrNameLst>
                                          <p:attrName>ppt_w</p:attrName>
                                        </p:attrNameLst>
                                      </p:cBhvr>
                                      <p:tavLst>
                                        <p:tav tm="0">
                                          <p:val>
                                            <p:fltVal val="0"/>
                                          </p:val>
                                        </p:tav>
                                        <p:tav tm="100000">
                                          <p:val>
                                            <p:strVal val="#ppt_w"/>
                                          </p:val>
                                        </p:tav>
                                      </p:tavLst>
                                    </p:anim>
                                    <p:anim calcmode="lin" valueType="num">
                                      <p:cBhvr>
                                        <p:cTn id="39" dur="500" fill="hold"/>
                                        <p:tgtEl>
                                          <p:spTgt spid="88"/>
                                        </p:tgtEl>
                                        <p:attrNameLst>
                                          <p:attrName>ppt_h</p:attrName>
                                        </p:attrNameLst>
                                      </p:cBhvr>
                                      <p:tavLst>
                                        <p:tav tm="0">
                                          <p:val>
                                            <p:fltVal val="0"/>
                                          </p:val>
                                        </p:tav>
                                        <p:tav tm="100000">
                                          <p:val>
                                            <p:strVal val="#ppt_h"/>
                                          </p:val>
                                        </p:tav>
                                      </p:tavLst>
                                    </p:anim>
                                    <p:anim calcmode="lin" valueType="num">
                                      <p:cBhvr>
                                        <p:cTn id="40" dur="500" fill="hold"/>
                                        <p:tgtEl>
                                          <p:spTgt spid="88"/>
                                        </p:tgtEl>
                                        <p:attrNameLst>
                                          <p:attrName>style.rotation</p:attrName>
                                        </p:attrNameLst>
                                      </p:cBhvr>
                                      <p:tavLst>
                                        <p:tav tm="0">
                                          <p:val>
                                            <p:fltVal val="360"/>
                                          </p:val>
                                        </p:tav>
                                        <p:tav tm="100000">
                                          <p:val>
                                            <p:fltVal val="0"/>
                                          </p:val>
                                        </p:tav>
                                      </p:tavLst>
                                    </p:anim>
                                    <p:animEffect transition="in" filter="fade">
                                      <p:cBhvr>
                                        <p:cTn id="41" dur="500"/>
                                        <p:tgtEl>
                                          <p:spTgt spid="88"/>
                                        </p:tgtEl>
                                      </p:cBhvr>
                                    </p:animEffect>
                                  </p:childTnLst>
                                </p:cTn>
                              </p:par>
                            </p:childTnLst>
                          </p:cTn>
                        </p:par>
                        <p:par>
                          <p:cTn id="42" fill="hold">
                            <p:stCondLst>
                              <p:cond delay="3200"/>
                            </p:stCondLst>
                            <p:childTnLst>
                              <p:par>
                                <p:cTn id="43" presetID="39" presetClass="entr" presetSubtype="0" accel="100000" fill="hold" grpId="0" nodeType="afterEffect">
                                  <p:stCondLst>
                                    <p:cond delay="0"/>
                                  </p:stCondLst>
                                  <p:iterate type="lt">
                                    <p:tmPct val="10000"/>
                                  </p:iterate>
                                  <p:childTnLst>
                                    <p:set>
                                      <p:cBhvr>
                                        <p:cTn id="44" dur="1" fill="hold">
                                          <p:stCondLst>
                                            <p:cond delay="0"/>
                                          </p:stCondLst>
                                        </p:cTn>
                                        <p:tgtEl>
                                          <p:spTgt spid="60"/>
                                        </p:tgtEl>
                                        <p:attrNameLst>
                                          <p:attrName>style.visibility</p:attrName>
                                        </p:attrNameLst>
                                      </p:cBhvr>
                                      <p:to>
                                        <p:strVal val="visible"/>
                                      </p:to>
                                    </p:set>
                                    <p:anim calcmode="lin" valueType="num">
                                      <p:cBhvr>
                                        <p:cTn id="45" dur="500" fill="hold"/>
                                        <p:tgtEl>
                                          <p:spTgt spid="60"/>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60"/>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60"/>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60"/>
                                        </p:tgtEl>
                                        <p:attrNameLst>
                                          <p:attrName>ppt_y</p:attrName>
                                        </p:attrNameLst>
                                      </p:cBhvr>
                                      <p:tavLst>
                                        <p:tav tm="0">
                                          <p:val>
                                            <p:strVal val="#ppt_y"/>
                                          </p:val>
                                        </p:tav>
                                        <p:tav tm="100000">
                                          <p:val>
                                            <p:strVal val="#ppt_y"/>
                                          </p:val>
                                        </p:tav>
                                      </p:tavLst>
                                    </p:anim>
                                  </p:childTnLst>
                                </p:cTn>
                              </p:par>
                            </p:childTnLst>
                          </p:cTn>
                        </p:par>
                        <p:par>
                          <p:cTn id="49" fill="hold">
                            <p:stCondLst>
                              <p:cond delay="4050"/>
                            </p:stCondLst>
                            <p:childTnLst>
                              <p:par>
                                <p:cTn id="50" presetID="49" presetClass="entr" presetSubtype="0" decel="100000" fill="hold" nodeType="afterEffect">
                                  <p:stCondLst>
                                    <p:cond delay="0"/>
                                  </p:stCondLst>
                                  <p:childTnLst>
                                    <p:set>
                                      <p:cBhvr>
                                        <p:cTn id="51" dur="1" fill="hold">
                                          <p:stCondLst>
                                            <p:cond delay="0"/>
                                          </p:stCondLst>
                                        </p:cTn>
                                        <p:tgtEl>
                                          <p:spTgt spid="89"/>
                                        </p:tgtEl>
                                        <p:attrNameLst>
                                          <p:attrName>style.visibility</p:attrName>
                                        </p:attrNameLst>
                                      </p:cBhvr>
                                      <p:to>
                                        <p:strVal val="visible"/>
                                      </p:to>
                                    </p:set>
                                    <p:anim calcmode="lin" valueType="num">
                                      <p:cBhvr>
                                        <p:cTn id="52" dur="500" fill="hold"/>
                                        <p:tgtEl>
                                          <p:spTgt spid="89"/>
                                        </p:tgtEl>
                                        <p:attrNameLst>
                                          <p:attrName>ppt_w</p:attrName>
                                        </p:attrNameLst>
                                      </p:cBhvr>
                                      <p:tavLst>
                                        <p:tav tm="0">
                                          <p:val>
                                            <p:fltVal val="0"/>
                                          </p:val>
                                        </p:tav>
                                        <p:tav tm="100000">
                                          <p:val>
                                            <p:strVal val="#ppt_w"/>
                                          </p:val>
                                        </p:tav>
                                      </p:tavLst>
                                    </p:anim>
                                    <p:anim calcmode="lin" valueType="num">
                                      <p:cBhvr>
                                        <p:cTn id="53" dur="500" fill="hold"/>
                                        <p:tgtEl>
                                          <p:spTgt spid="89"/>
                                        </p:tgtEl>
                                        <p:attrNameLst>
                                          <p:attrName>ppt_h</p:attrName>
                                        </p:attrNameLst>
                                      </p:cBhvr>
                                      <p:tavLst>
                                        <p:tav tm="0">
                                          <p:val>
                                            <p:fltVal val="0"/>
                                          </p:val>
                                        </p:tav>
                                        <p:tav tm="100000">
                                          <p:val>
                                            <p:strVal val="#ppt_h"/>
                                          </p:val>
                                        </p:tav>
                                      </p:tavLst>
                                    </p:anim>
                                    <p:anim calcmode="lin" valueType="num">
                                      <p:cBhvr>
                                        <p:cTn id="54" dur="500" fill="hold"/>
                                        <p:tgtEl>
                                          <p:spTgt spid="89"/>
                                        </p:tgtEl>
                                        <p:attrNameLst>
                                          <p:attrName>style.rotation</p:attrName>
                                        </p:attrNameLst>
                                      </p:cBhvr>
                                      <p:tavLst>
                                        <p:tav tm="0">
                                          <p:val>
                                            <p:fltVal val="360"/>
                                          </p:val>
                                        </p:tav>
                                        <p:tav tm="100000">
                                          <p:val>
                                            <p:fltVal val="0"/>
                                          </p:val>
                                        </p:tav>
                                      </p:tavLst>
                                    </p:anim>
                                    <p:animEffect transition="in" filter="fade">
                                      <p:cBhvr>
                                        <p:cTn id="55" dur="500"/>
                                        <p:tgtEl>
                                          <p:spTgt spid="89"/>
                                        </p:tgtEl>
                                      </p:cBhvr>
                                    </p:animEffect>
                                  </p:childTnLst>
                                </p:cTn>
                              </p:par>
                            </p:childTnLst>
                          </p:cTn>
                        </p:par>
                        <p:par>
                          <p:cTn id="56" fill="hold">
                            <p:stCondLst>
                              <p:cond delay="4550"/>
                            </p:stCondLst>
                            <p:childTnLst>
                              <p:par>
                                <p:cTn id="57" presetID="39" presetClass="entr" presetSubtype="0" accel="100000" fill="hold" grpId="0" nodeType="afterEffect">
                                  <p:stCondLst>
                                    <p:cond delay="0"/>
                                  </p:stCondLst>
                                  <p:iterate type="lt">
                                    <p:tmPct val="10000"/>
                                  </p:iterate>
                                  <p:childTnLst>
                                    <p:set>
                                      <p:cBhvr>
                                        <p:cTn id="58" dur="1" fill="hold">
                                          <p:stCondLst>
                                            <p:cond delay="0"/>
                                          </p:stCondLst>
                                        </p:cTn>
                                        <p:tgtEl>
                                          <p:spTgt spid="61"/>
                                        </p:tgtEl>
                                        <p:attrNameLst>
                                          <p:attrName>style.visibility</p:attrName>
                                        </p:attrNameLst>
                                      </p:cBhvr>
                                      <p:to>
                                        <p:strVal val="visible"/>
                                      </p:to>
                                    </p:set>
                                    <p:anim calcmode="lin" valueType="num">
                                      <p:cBhvr>
                                        <p:cTn id="59" dur="500" fill="hold"/>
                                        <p:tgtEl>
                                          <p:spTgt spid="61"/>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61"/>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61"/>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61"/>
                                        </p:tgtEl>
                                        <p:attrNameLst>
                                          <p:attrName>ppt_y</p:attrName>
                                        </p:attrNameLst>
                                      </p:cBhvr>
                                      <p:tavLst>
                                        <p:tav tm="0">
                                          <p:val>
                                            <p:strVal val="#ppt_y"/>
                                          </p:val>
                                        </p:tav>
                                        <p:tav tm="100000">
                                          <p:val>
                                            <p:strVal val="#ppt_y"/>
                                          </p:val>
                                        </p:tav>
                                      </p:tavLst>
                                    </p:anim>
                                  </p:childTnLst>
                                </p:cTn>
                              </p:par>
                            </p:childTnLst>
                          </p:cTn>
                        </p:par>
                        <p:par>
                          <p:cTn id="63" fill="hold">
                            <p:stCondLst>
                              <p:cond delay="5400"/>
                            </p:stCondLst>
                            <p:childTnLst>
                              <p:par>
                                <p:cTn id="64" presetID="49" presetClass="entr" presetSubtype="0" decel="100000" fill="hold"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p:cTn id="66" dur="500" fill="hold"/>
                                        <p:tgtEl>
                                          <p:spTgt spid="90"/>
                                        </p:tgtEl>
                                        <p:attrNameLst>
                                          <p:attrName>ppt_w</p:attrName>
                                        </p:attrNameLst>
                                      </p:cBhvr>
                                      <p:tavLst>
                                        <p:tav tm="0">
                                          <p:val>
                                            <p:fltVal val="0"/>
                                          </p:val>
                                        </p:tav>
                                        <p:tav tm="100000">
                                          <p:val>
                                            <p:strVal val="#ppt_w"/>
                                          </p:val>
                                        </p:tav>
                                      </p:tavLst>
                                    </p:anim>
                                    <p:anim calcmode="lin" valueType="num">
                                      <p:cBhvr>
                                        <p:cTn id="67" dur="500" fill="hold"/>
                                        <p:tgtEl>
                                          <p:spTgt spid="90"/>
                                        </p:tgtEl>
                                        <p:attrNameLst>
                                          <p:attrName>ppt_h</p:attrName>
                                        </p:attrNameLst>
                                      </p:cBhvr>
                                      <p:tavLst>
                                        <p:tav tm="0">
                                          <p:val>
                                            <p:fltVal val="0"/>
                                          </p:val>
                                        </p:tav>
                                        <p:tav tm="100000">
                                          <p:val>
                                            <p:strVal val="#ppt_h"/>
                                          </p:val>
                                        </p:tav>
                                      </p:tavLst>
                                    </p:anim>
                                    <p:anim calcmode="lin" valueType="num">
                                      <p:cBhvr>
                                        <p:cTn id="68" dur="500" fill="hold"/>
                                        <p:tgtEl>
                                          <p:spTgt spid="90"/>
                                        </p:tgtEl>
                                        <p:attrNameLst>
                                          <p:attrName>style.rotation</p:attrName>
                                        </p:attrNameLst>
                                      </p:cBhvr>
                                      <p:tavLst>
                                        <p:tav tm="0">
                                          <p:val>
                                            <p:fltVal val="360"/>
                                          </p:val>
                                        </p:tav>
                                        <p:tav tm="100000">
                                          <p:val>
                                            <p:fltVal val="0"/>
                                          </p:val>
                                        </p:tav>
                                      </p:tavLst>
                                    </p:anim>
                                    <p:animEffect transition="in" filter="fade">
                                      <p:cBhvr>
                                        <p:cTn id="69" dur="500"/>
                                        <p:tgtEl>
                                          <p:spTgt spid="90"/>
                                        </p:tgtEl>
                                      </p:cBhvr>
                                    </p:animEffect>
                                  </p:childTnLst>
                                </p:cTn>
                              </p:par>
                            </p:childTnLst>
                          </p:cTn>
                        </p:par>
                        <p:par>
                          <p:cTn id="70" fill="hold">
                            <p:stCondLst>
                              <p:cond delay="5900"/>
                            </p:stCondLst>
                            <p:childTnLst>
                              <p:par>
                                <p:cTn id="71" presetID="37" presetClass="entr" presetSubtype="0" fill="hold"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900" decel="100000" fill="hold"/>
                                        <p:tgtEl>
                                          <p:spTgt spid="96"/>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9" grpId="0"/>
      <p:bldP spid="60" grpId="0"/>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7"/>
          <p:cNvSpPr/>
          <p:nvPr/>
        </p:nvSpPr>
        <p:spPr bwMode="auto">
          <a:xfrm>
            <a:off x="1654963" y="1924960"/>
            <a:ext cx="1889301" cy="3429816"/>
          </a:xfrm>
          <a:custGeom>
            <a:avLst/>
            <a:gdLst>
              <a:gd name="T0" fmla="*/ 0 w 1682"/>
              <a:gd name="T1" fmla="*/ 148 h 2760"/>
              <a:gd name="T2" fmla="*/ 1682 w 1682"/>
              <a:gd name="T3" fmla="*/ 0 h 2760"/>
              <a:gd name="T4" fmla="*/ 1682 w 1682"/>
              <a:gd name="T5" fmla="*/ 2760 h 2760"/>
              <a:gd name="T6" fmla="*/ 0 w 1682"/>
              <a:gd name="T7" fmla="*/ 2597 h 2760"/>
              <a:gd name="T8" fmla="*/ 0 w 1682"/>
              <a:gd name="T9" fmla="*/ 148 h 2760"/>
            </a:gdLst>
            <a:ahLst/>
            <a:cxnLst>
              <a:cxn ang="0">
                <a:pos x="T0" y="T1"/>
              </a:cxn>
              <a:cxn ang="0">
                <a:pos x="T2" y="T3"/>
              </a:cxn>
              <a:cxn ang="0">
                <a:pos x="T4" y="T5"/>
              </a:cxn>
              <a:cxn ang="0">
                <a:pos x="T6" y="T7"/>
              </a:cxn>
              <a:cxn ang="0">
                <a:pos x="T8" y="T9"/>
              </a:cxn>
            </a:cxnLst>
            <a:rect l="0" t="0" r="r" b="b"/>
            <a:pathLst>
              <a:path w="1682" h="2760">
                <a:moveTo>
                  <a:pt x="0" y="148"/>
                </a:moveTo>
                <a:lnTo>
                  <a:pt x="1682" y="0"/>
                </a:lnTo>
                <a:lnTo>
                  <a:pt x="1682" y="2760"/>
                </a:lnTo>
                <a:lnTo>
                  <a:pt x="0" y="2597"/>
                </a:lnTo>
                <a:lnTo>
                  <a:pt x="0" y="148"/>
                </a:lnTo>
                <a:close/>
              </a:path>
            </a:pathLst>
          </a:custGeom>
          <a:solidFill>
            <a:schemeClr val="accent2"/>
          </a:solidFill>
          <a:ln w="4763" cap="flat">
            <a:noFill/>
            <a:prstDash val="solid"/>
            <a:miter lim="800000"/>
          </a:ln>
        </p:spPr>
        <p:txBody>
          <a:bodyPr vert="horz" wrap="square" lIns="121908" tIns="60954" rIns="121908" bIns="60954" numCol="1" anchor="t" anchorCtr="0" compatLnSpc="1"/>
          <a:lstStyle/>
          <a:p>
            <a:endParaRPr lang="zh-CN" altLang="en-US">
              <a:cs typeface="+mn-ea"/>
            </a:endParaRPr>
          </a:p>
        </p:txBody>
      </p:sp>
      <p:sp>
        <p:nvSpPr>
          <p:cNvPr id="10" name="Freeform 8"/>
          <p:cNvSpPr/>
          <p:nvPr/>
        </p:nvSpPr>
        <p:spPr bwMode="auto">
          <a:xfrm>
            <a:off x="3544263" y="1916832"/>
            <a:ext cx="2046626" cy="3429816"/>
          </a:xfrm>
          <a:custGeom>
            <a:avLst/>
            <a:gdLst>
              <a:gd name="T0" fmla="*/ 1649 w 1649"/>
              <a:gd name="T1" fmla="*/ 148 h 2760"/>
              <a:gd name="T2" fmla="*/ 0 w 1649"/>
              <a:gd name="T3" fmla="*/ 0 h 2760"/>
              <a:gd name="T4" fmla="*/ 0 w 1649"/>
              <a:gd name="T5" fmla="*/ 2760 h 2760"/>
              <a:gd name="T6" fmla="*/ 1649 w 1649"/>
              <a:gd name="T7" fmla="*/ 2597 h 2760"/>
              <a:gd name="T8" fmla="*/ 1649 w 1649"/>
              <a:gd name="T9" fmla="*/ 148 h 2760"/>
            </a:gdLst>
            <a:ahLst/>
            <a:cxnLst>
              <a:cxn ang="0">
                <a:pos x="T0" y="T1"/>
              </a:cxn>
              <a:cxn ang="0">
                <a:pos x="T2" y="T3"/>
              </a:cxn>
              <a:cxn ang="0">
                <a:pos x="T4" y="T5"/>
              </a:cxn>
              <a:cxn ang="0">
                <a:pos x="T6" y="T7"/>
              </a:cxn>
              <a:cxn ang="0">
                <a:pos x="T8" y="T9"/>
              </a:cxn>
            </a:cxnLst>
            <a:rect l="0" t="0" r="r" b="b"/>
            <a:pathLst>
              <a:path w="1649" h="2760">
                <a:moveTo>
                  <a:pt x="1649" y="148"/>
                </a:moveTo>
                <a:lnTo>
                  <a:pt x="0" y="0"/>
                </a:lnTo>
                <a:lnTo>
                  <a:pt x="0" y="2760"/>
                </a:lnTo>
                <a:lnTo>
                  <a:pt x="1649" y="2597"/>
                </a:lnTo>
                <a:lnTo>
                  <a:pt x="1649" y="148"/>
                </a:lnTo>
                <a:close/>
              </a:path>
            </a:pathLst>
          </a:custGeom>
          <a:blipFill>
            <a:blip r:embed="rId1"/>
            <a:stretch>
              <a:fillRect l="-19067" t="-5437" r="-19067" b="-1349"/>
            </a:stretch>
          </a:blipFill>
          <a:ln w="4763" cap="flat">
            <a:noFill/>
            <a:prstDash val="solid"/>
            <a:miter lim="800000"/>
          </a:ln>
        </p:spPr>
        <p:txBody>
          <a:bodyPr vert="horz" wrap="square" lIns="121908" tIns="60954" rIns="121908" bIns="60954" numCol="1" anchor="t" anchorCtr="0" compatLnSpc="1"/>
          <a:lstStyle/>
          <a:p>
            <a:endParaRPr lang="zh-CN" altLang="en-US">
              <a:cs typeface="+mn-ea"/>
            </a:endParaRPr>
          </a:p>
        </p:txBody>
      </p:sp>
      <p:grpSp>
        <p:nvGrpSpPr>
          <p:cNvPr id="15" name="组合 14"/>
          <p:cNvGrpSpPr/>
          <p:nvPr/>
        </p:nvGrpSpPr>
        <p:grpSpPr>
          <a:xfrm rot="5400000">
            <a:off x="7351551" y="2874078"/>
            <a:ext cx="1500095" cy="2901872"/>
            <a:chOff x="5848389" y="3169617"/>
            <a:chExt cx="1735035" cy="947450"/>
          </a:xfrm>
        </p:grpSpPr>
        <p:sp>
          <p:nvSpPr>
            <p:cNvPr id="18" name="圆角矩形 17"/>
            <p:cNvSpPr/>
            <p:nvPr/>
          </p:nvSpPr>
          <p:spPr>
            <a:xfrm>
              <a:off x="5848389" y="3169617"/>
              <a:ext cx="254709" cy="947448"/>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sp>
          <p:nvSpPr>
            <p:cNvPr id="19" name="圆角矩形 18"/>
            <p:cNvSpPr/>
            <p:nvPr/>
          </p:nvSpPr>
          <p:spPr>
            <a:xfrm>
              <a:off x="6387089" y="3169617"/>
              <a:ext cx="254709" cy="947448"/>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sp>
          <p:nvSpPr>
            <p:cNvPr id="20" name="圆角矩形 19"/>
            <p:cNvSpPr/>
            <p:nvPr/>
          </p:nvSpPr>
          <p:spPr>
            <a:xfrm>
              <a:off x="6858693" y="3169617"/>
              <a:ext cx="254709" cy="947448"/>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sp>
          <p:nvSpPr>
            <p:cNvPr id="21" name="圆角矩形 20"/>
            <p:cNvSpPr/>
            <p:nvPr/>
          </p:nvSpPr>
          <p:spPr>
            <a:xfrm>
              <a:off x="7328715" y="3169617"/>
              <a:ext cx="254709" cy="947448"/>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sp>
          <p:nvSpPr>
            <p:cNvPr id="22" name="圆角矩形 21"/>
            <p:cNvSpPr/>
            <p:nvPr/>
          </p:nvSpPr>
          <p:spPr>
            <a:xfrm>
              <a:off x="5848389" y="3561497"/>
              <a:ext cx="254709" cy="555568"/>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sp>
          <p:nvSpPr>
            <p:cNvPr id="23" name="圆角矩形 22"/>
            <p:cNvSpPr/>
            <p:nvPr/>
          </p:nvSpPr>
          <p:spPr>
            <a:xfrm>
              <a:off x="6387089" y="3386255"/>
              <a:ext cx="254709" cy="730811"/>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sp>
          <p:nvSpPr>
            <p:cNvPr id="24" name="圆角矩形 23"/>
            <p:cNvSpPr/>
            <p:nvPr/>
          </p:nvSpPr>
          <p:spPr>
            <a:xfrm>
              <a:off x="6858693" y="3643343"/>
              <a:ext cx="254709" cy="473724"/>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sp>
          <p:nvSpPr>
            <p:cNvPr id="25" name="圆角矩形 24"/>
            <p:cNvSpPr/>
            <p:nvPr/>
          </p:nvSpPr>
          <p:spPr>
            <a:xfrm>
              <a:off x="7328715" y="3386255"/>
              <a:ext cx="254709" cy="730810"/>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cs typeface="+mn-ea"/>
              </a:endParaRPr>
            </a:p>
          </p:txBody>
        </p:sp>
      </p:grpSp>
      <p:sp>
        <p:nvSpPr>
          <p:cNvPr id="26" name="TextBox 25"/>
          <p:cNvSpPr txBox="1"/>
          <p:nvPr/>
        </p:nvSpPr>
        <p:spPr>
          <a:xfrm>
            <a:off x="6192501" y="3538890"/>
            <a:ext cx="492355" cy="276985"/>
          </a:xfrm>
          <a:prstGeom prst="rect">
            <a:avLst/>
          </a:prstGeom>
          <a:noFill/>
        </p:spPr>
        <p:txBody>
          <a:bodyPr wrap="none" lIns="91419" tIns="45709" rIns="91419" bIns="45709" rtlCol="0">
            <a:spAutoFit/>
          </a:bodyPr>
          <a:lstStyle/>
          <a:p>
            <a:r>
              <a:rPr lang="zh-CN" altLang="en-US" sz="1200" dirty="0">
                <a:solidFill>
                  <a:schemeClr val="bg1">
                    <a:lumMod val="50000"/>
                  </a:schemeClr>
                </a:solidFill>
                <a:latin typeface="+mn-ea"/>
                <a:cs typeface="+mn-ea"/>
              </a:rPr>
              <a:t>标题</a:t>
            </a:r>
            <a:endParaRPr lang="zh-CN" altLang="en-US" sz="1200" dirty="0">
              <a:solidFill>
                <a:schemeClr val="bg1">
                  <a:lumMod val="50000"/>
                </a:schemeClr>
              </a:solidFill>
              <a:latin typeface="+mn-ea"/>
              <a:cs typeface="+mn-ea"/>
            </a:endParaRPr>
          </a:p>
        </p:txBody>
      </p:sp>
      <p:sp>
        <p:nvSpPr>
          <p:cNvPr id="27" name="TextBox 26"/>
          <p:cNvSpPr txBox="1"/>
          <p:nvPr/>
        </p:nvSpPr>
        <p:spPr>
          <a:xfrm>
            <a:off x="6184374" y="4001854"/>
            <a:ext cx="492355" cy="276985"/>
          </a:xfrm>
          <a:prstGeom prst="rect">
            <a:avLst/>
          </a:prstGeom>
          <a:noFill/>
        </p:spPr>
        <p:txBody>
          <a:bodyPr wrap="none" lIns="91419" tIns="45709" rIns="91419" bIns="45709" rtlCol="0">
            <a:spAutoFit/>
          </a:bodyPr>
          <a:lstStyle/>
          <a:p>
            <a:r>
              <a:rPr lang="zh-CN" altLang="en-US" sz="1200" dirty="0">
                <a:solidFill>
                  <a:schemeClr val="bg1">
                    <a:lumMod val="50000"/>
                  </a:schemeClr>
                </a:solidFill>
                <a:latin typeface="+mn-ea"/>
                <a:cs typeface="+mn-ea"/>
              </a:rPr>
              <a:t>标题</a:t>
            </a:r>
            <a:endParaRPr lang="zh-CN" altLang="en-US" sz="1200" dirty="0">
              <a:solidFill>
                <a:schemeClr val="bg1">
                  <a:lumMod val="50000"/>
                </a:schemeClr>
              </a:solidFill>
              <a:latin typeface="+mn-ea"/>
              <a:cs typeface="+mn-ea"/>
            </a:endParaRPr>
          </a:p>
        </p:txBody>
      </p:sp>
      <p:sp>
        <p:nvSpPr>
          <p:cNvPr id="28" name="TextBox 27"/>
          <p:cNvSpPr txBox="1"/>
          <p:nvPr/>
        </p:nvSpPr>
        <p:spPr>
          <a:xfrm>
            <a:off x="6202112" y="4391882"/>
            <a:ext cx="492355" cy="276985"/>
          </a:xfrm>
          <a:prstGeom prst="rect">
            <a:avLst/>
          </a:prstGeom>
          <a:noFill/>
        </p:spPr>
        <p:txBody>
          <a:bodyPr wrap="none" lIns="91419" tIns="45709" rIns="91419" bIns="45709" rtlCol="0">
            <a:spAutoFit/>
          </a:bodyPr>
          <a:lstStyle/>
          <a:p>
            <a:r>
              <a:rPr lang="zh-CN" altLang="en-US" sz="1200" dirty="0">
                <a:solidFill>
                  <a:schemeClr val="bg1">
                    <a:lumMod val="50000"/>
                  </a:schemeClr>
                </a:solidFill>
                <a:latin typeface="+mn-ea"/>
                <a:cs typeface="+mn-ea"/>
              </a:rPr>
              <a:t>标题</a:t>
            </a:r>
            <a:endParaRPr lang="zh-CN" altLang="en-US" sz="1200" dirty="0">
              <a:solidFill>
                <a:schemeClr val="bg1">
                  <a:lumMod val="50000"/>
                </a:schemeClr>
              </a:solidFill>
              <a:latin typeface="+mn-ea"/>
              <a:cs typeface="+mn-ea"/>
            </a:endParaRPr>
          </a:p>
        </p:txBody>
      </p:sp>
      <p:sp>
        <p:nvSpPr>
          <p:cNvPr id="29" name="TextBox 28"/>
          <p:cNvSpPr txBox="1"/>
          <p:nvPr/>
        </p:nvSpPr>
        <p:spPr>
          <a:xfrm>
            <a:off x="6192501" y="4854844"/>
            <a:ext cx="492355" cy="276985"/>
          </a:xfrm>
          <a:prstGeom prst="rect">
            <a:avLst/>
          </a:prstGeom>
          <a:noFill/>
        </p:spPr>
        <p:txBody>
          <a:bodyPr wrap="none" lIns="91419" tIns="45709" rIns="91419" bIns="45709" rtlCol="0">
            <a:spAutoFit/>
          </a:bodyPr>
          <a:lstStyle/>
          <a:p>
            <a:r>
              <a:rPr lang="zh-CN" altLang="en-US" sz="1200" dirty="0">
                <a:solidFill>
                  <a:schemeClr val="bg1">
                    <a:lumMod val="50000"/>
                  </a:schemeClr>
                </a:solidFill>
                <a:latin typeface="+mn-ea"/>
                <a:cs typeface="+mn-ea"/>
              </a:rPr>
              <a:t>标题</a:t>
            </a:r>
            <a:endParaRPr lang="zh-CN" altLang="en-US" sz="1200" dirty="0">
              <a:solidFill>
                <a:schemeClr val="bg1">
                  <a:lumMod val="50000"/>
                </a:schemeClr>
              </a:solidFill>
              <a:latin typeface="+mn-ea"/>
              <a:cs typeface="+mn-ea"/>
            </a:endParaRPr>
          </a:p>
        </p:txBody>
      </p:sp>
      <p:cxnSp>
        <p:nvCxnSpPr>
          <p:cNvPr id="17" name="直接连接符 16"/>
          <p:cNvCxnSpPr/>
          <p:nvPr/>
        </p:nvCxnSpPr>
        <p:spPr>
          <a:xfrm>
            <a:off x="6298045" y="3250856"/>
            <a:ext cx="421447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143740" y="2607359"/>
            <a:ext cx="4560772" cy="630930"/>
          </a:xfrm>
          <a:prstGeom prst="rect">
            <a:avLst/>
          </a:prstGeom>
          <a:noFill/>
        </p:spPr>
        <p:txBody>
          <a:bodyPr wrap="square" lIns="121908" tIns="60954" rIns="121908" bIns="60954" rtlCol="0">
            <a:spAutoFit/>
          </a:bodyPr>
          <a:lstStyle/>
          <a:p>
            <a:pPr>
              <a:lnSpc>
                <a:spcPct val="150000"/>
              </a:lnSpc>
            </a:pPr>
            <a:r>
              <a:rPr lang="zh-CN" altLang="en-US" sz="1100" dirty="0">
                <a:solidFill>
                  <a:schemeClr val="bg1">
                    <a:lumMod val="50000"/>
                  </a:schemeClr>
                </a:solidFill>
                <a:latin typeface="+mn-ea"/>
                <a:cs typeface="+mn-ea"/>
              </a:rPr>
              <a:t>您的内容打在这里，或者通过复制您的文本后，在此框中选择粘贴，并选择只保留文字。您的内容打在这里，或者通过复制您的文本后，</a:t>
            </a:r>
            <a:endParaRPr lang="en-US" altLang="zh-CN" sz="1100" dirty="0">
              <a:solidFill>
                <a:schemeClr val="bg1">
                  <a:lumMod val="50000"/>
                </a:schemeClr>
              </a:solidFill>
              <a:latin typeface="+mn-ea"/>
              <a:cs typeface="+mn-ea"/>
            </a:endParaRPr>
          </a:p>
        </p:txBody>
      </p:sp>
      <p:grpSp>
        <p:nvGrpSpPr>
          <p:cNvPr id="3" name="组合 2"/>
          <p:cNvGrpSpPr/>
          <p:nvPr/>
        </p:nvGrpSpPr>
        <p:grpSpPr>
          <a:xfrm>
            <a:off x="9878409" y="3538896"/>
            <a:ext cx="375726" cy="214939"/>
            <a:chOff x="7162983" y="2920625"/>
            <a:chExt cx="281831" cy="161204"/>
          </a:xfrm>
        </p:grpSpPr>
        <p:sp>
          <p:nvSpPr>
            <p:cNvPr id="31" name="圆角矩形 30"/>
            <p:cNvSpPr/>
            <p:nvPr/>
          </p:nvSpPr>
          <p:spPr>
            <a:xfrm>
              <a:off x="7221724" y="2921029"/>
              <a:ext cx="216024" cy="160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42" name="TextBox 41"/>
            <p:cNvSpPr txBox="1"/>
            <p:nvPr/>
          </p:nvSpPr>
          <p:spPr>
            <a:xfrm>
              <a:off x="7162983" y="2920625"/>
              <a:ext cx="281831" cy="155804"/>
            </a:xfrm>
            <a:prstGeom prst="rect">
              <a:avLst/>
            </a:prstGeom>
            <a:noFill/>
          </p:spPr>
          <p:txBody>
            <a:bodyPr wrap="none" lIns="68571" tIns="34285" rIns="68571" bIns="34285" rtlCol="0">
              <a:spAutoFit/>
            </a:bodyPr>
            <a:lstStyle/>
            <a:p>
              <a:r>
                <a:rPr lang="en-US" altLang="zh-CN" sz="900" dirty="0">
                  <a:solidFill>
                    <a:srgbClr val="FFFFFF"/>
                  </a:solidFill>
                  <a:latin typeface="+mn-ea"/>
                  <a:cs typeface="+mn-ea"/>
                </a:rPr>
                <a:t>45%</a:t>
              </a:r>
              <a:endParaRPr lang="zh-CN" altLang="en-US" sz="900" dirty="0">
                <a:solidFill>
                  <a:srgbClr val="FFFFFF"/>
                </a:solidFill>
                <a:latin typeface="+mn-ea"/>
                <a:cs typeface="+mn-ea"/>
              </a:endParaRPr>
            </a:p>
          </p:txBody>
        </p:sp>
      </p:grpSp>
      <p:grpSp>
        <p:nvGrpSpPr>
          <p:cNvPr id="4" name="组合 3"/>
          <p:cNvGrpSpPr/>
          <p:nvPr/>
        </p:nvGrpSpPr>
        <p:grpSpPr>
          <a:xfrm>
            <a:off x="9889009" y="3960776"/>
            <a:ext cx="375726" cy="229175"/>
            <a:chOff x="7170934" y="3194363"/>
            <a:chExt cx="281831" cy="171881"/>
          </a:xfrm>
        </p:grpSpPr>
        <p:sp>
          <p:nvSpPr>
            <p:cNvPr id="38" name="圆角矩形 37"/>
            <p:cNvSpPr/>
            <p:nvPr/>
          </p:nvSpPr>
          <p:spPr>
            <a:xfrm>
              <a:off x="7221724" y="3205444"/>
              <a:ext cx="216024" cy="1608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43" name="TextBox 42"/>
            <p:cNvSpPr txBox="1"/>
            <p:nvPr/>
          </p:nvSpPr>
          <p:spPr>
            <a:xfrm>
              <a:off x="7170934" y="3194363"/>
              <a:ext cx="281831" cy="155804"/>
            </a:xfrm>
            <a:prstGeom prst="rect">
              <a:avLst/>
            </a:prstGeom>
            <a:noFill/>
          </p:spPr>
          <p:txBody>
            <a:bodyPr wrap="none" lIns="68571" tIns="34285" rIns="68571" bIns="34285" rtlCol="0">
              <a:spAutoFit/>
            </a:bodyPr>
            <a:lstStyle/>
            <a:p>
              <a:r>
                <a:rPr lang="en-US" altLang="zh-CN" sz="900" dirty="0">
                  <a:solidFill>
                    <a:srgbClr val="FFFFFF"/>
                  </a:solidFill>
                  <a:latin typeface="+mn-ea"/>
                  <a:cs typeface="+mn-ea"/>
                </a:rPr>
                <a:t>80%</a:t>
              </a:r>
              <a:endParaRPr lang="zh-CN" altLang="en-US" sz="900" dirty="0">
                <a:solidFill>
                  <a:srgbClr val="FFFFFF"/>
                </a:solidFill>
                <a:latin typeface="+mn-ea"/>
                <a:cs typeface="+mn-ea"/>
              </a:endParaRPr>
            </a:p>
          </p:txBody>
        </p:sp>
      </p:grpSp>
      <p:grpSp>
        <p:nvGrpSpPr>
          <p:cNvPr id="5" name="组合 4"/>
          <p:cNvGrpSpPr/>
          <p:nvPr/>
        </p:nvGrpSpPr>
        <p:grpSpPr>
          <a:xfrm>
            <a:off x="9878409" y="4432744"/>
            <a:ext cx="375726" cy="225175"/>
            <a:chOff x="7162983" y="3459514"/>
            <a:chExt cx="281831" cy="168881"/>
          </a:xfrm>
        </p:grpSpPr>
        <p:sp>
          <p:nvSpPr>
            <p:cNvPr id="39" name="圆角矩形 38"/>
            <p:cNvSpPr/>
            <p:nvPr/>
          </p:nvSpPr>
          <p:spPr>
            <a:xfrm>
              <a:off x="7221724" y="3467595"/>
              <a:ext cx="216024" cy="160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44" name="TextBox 43"/>
            <p:cNvSpPr txBox="1"/>
            <p:nvPr/>
          </p:nvSpPr>
          <p:spPr>
            <a:xfrm>
              <a:off x="7162983" y="3459514"/>
              <a:ext cx="281831" cy="155804"/>
            </a:xfrm>
            <a:prstGeom prst="rect">
              <a:avLst/>
            </a:prstGeom>
            <a:noFill/>
          </p:spPr>
          <p:txBody>
            <a:bodyPr wrap="none" lIns="68571" tIns="34285" rIns="68571" bIns="34285" rtlCol="0">
              <a:spAutoFit/>
            </a:bodyPr>
            <a:lstStyle/>
            <a:p>
              <a:r>
                <a:rPr lang="en-US" altLang="zh-CN" sz="900" dirty="0">
                  <a:solidFill>
                    <a:srgbClr val="FFFFFF"/>
                  </a:solidFill>
                  <a:latin typeface="+mn-ea"/>
                  <a:cs typeface="+mn-ea"/>
                </a:rPr>
                <a:t>35%</a:t>
              </a:r>
              <a:endParaRPr lang="zh-CN" altLang="en-US" sz="900" dirty="0">
                <a:solidFill>
                  <a:srgbClr val="FFFFFF"/>
                </a:solidFill>
                <a:latin typeface="+mn-ea"/>
                <a:cs typeface="+mn-ea"/>
              </a:endParaRPr>
            </a:p>
          </p:txBody>
        </p:sp>
      </p:grpSp>
      <p:grpSp>
        <p:nvGrpSpPr>
          <p:cNvPr id="6" name="组合 5"/>
          <p:cNvGrpSpPr/>
          <p:nvPr/>
        </p:nvGrpSpPr>
        <p:grpSpPr>
          <a:xfrm>
            <a:off x="9889009" y="4820704"/>
            <a:ext cx="375726" cy="229712"/>
            <a:chOff x="7170934" y="3717427"/>
            <a:chExt cx="281831" cy="172284"/>
          </a:xfrm>
        </p:grpSpPr>
        <p:sp>
          <p:nvSpPr>
            <p:cNvPr id="40" name="圆角矩形 39"/>
            <p:cNvSpPr/>
            <p:nvPr/>
          </p:nvSpPr>
          <p:spPr>
            <a:xfrm>
              <a:off x="7221724" y="3728911"/>
              <a:ext cx="216024" cy="1608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45" name="TextBox 44"/>
            <p:cNvSpPr txBox="1"/>
            <p:nvPr/>
          </p:nvSpPr>
          <p:spPr>
            <a:xfrm>
              <a:off x="7170934" y="3717427"/>
              <a:ext cx="281831" cy="155804"/>
            </a:xfrm>
            <a:prstGeom prst="rect">
              <a:avLst/>
            </a:prstGeom>
            <a:noFill/>
          </p:spPr>
          <p:txBody>
            <a:bodyPr wrap="none" lIns="68571" tIns="34285" rIns="68571" bIns="34285" rtlCol="0">
              <a:spAutoFit/>
            </a:bodyPr>
            <a:lstStyle/>
            <a:p>
              <a:r>
                <a:rPr lang="en-US" altLang="zh-CN" sz="900" dirty="0">
                  <a:solidFill>
                    <a:srgbClr val="FFFFFF"/>
                  </a:solidFill>
                  <a:latin typeface="+mn-ea"/>
                  <a:cs typeface="+mn-ea"/>
                </a:rPr>
                <a:t>75%</a:t>
              </a:r>
              <a:endParaRPr lang="zh-CN" altLang="en-US" sz="900" dirty="0">
                <a:solidFill>
                  <a:srgbClr val="FFFFFF"/>
                </a:solidFill>
                <a:latin typeface="+mn-ea"/>
                <a:cs typeface="+mn-ea"/>
              </a:endParaRPr>
            </a:p>
          </p:txBody>
        </p:sp>
      </p:grpSp>
      <p:grpSp>
        <p:nvGrpSpPr>
          <p:cNvPr id="2" name="组合 1"/>
          <p:cNvGrpSpPr/>
          <p:nvPr/>
        </p:nvGrpSpPr>
        <p:grpSpPr>
          <a:xfrm>
            <a:off x="1971221" y="2961952"/>
            <a:ext cx="1159292" cy="1470539"/>
            <a:chOff x="2762932" y="2502823"/>
            <a:chExt cx="869582" cy="1102904"/>
          </a:xfrm>
        </p:grpSpPr>
        <p:grpSp>
          <p:nvGrpSpPr>
            <p:cNvPr id="47" name="组合 46"/>
            <p:cNvGrpSpPr/>
            <p:nvPr/>
          </p:nvGrpSpPr>
          <p:grpSpPr>
            <a:xfrm>
              <a:off x="2894040" y="2502823"/>
              <a:ext cx="603540" cy="610152"/>
              <a:chOff x="4103776" y="817151"/>
              <a:chExt cx="1210217" cy="1223476"/>
            </a:xfrm>
          </p:grpSpPr>
          <p:sp>
            <p:nvSpPr>
              <p:cNvPr id="48" name="AutoShape 6"/>
              <p:cNvSpPr/>
              <p:nvPr/>
            </p:nvSpPr>
            <p:spPr bwMode="auto">
              <a:xfrm rot="10800000">
                <a:off x="4103776" y="1382444"/>
                <a:ext cx="567953" cy="658183"/>
              </a:xfrm>
              <a:custGeom>
                <a:avLst/>
                <a:gdLst>
                  <a:gd name="T0" fmla="*/ 170030 w 21600"/>
                  <a:gd name="T1" fmla="*/ 196670 h 21600"/>
                  <a:gd name="T2" fmla="*/ 170030 w 21600"/>
                  <a:gd name="T3" fmla="*/ 196670 h 21600"/>
                  <a:gd name="T4" fmla="*/ 170030 w 21600"/>
                  <a:gd name="T5" fmla="*/ 196670 h 21600"/>
                  <a:gd name="T6" fmla="*/ 170030 w 21600"/>
                  <a:gd name="T7" fmla="*/ 19667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accent1"/>
              </a:solidFill>
              <a:ln>
                <a:noFill/>
              </a:ln>
              <a:effectLst/>
            </p:spPr>
            <p:txBody>
              <a:bodyPr lIns="0" tIns="0" rIns="0" bIns="0" anchor="ctr"/>
              <a:lstStyle/>
              <a:p>
                <a:endParaRPr lang="zh-CN" altLang="en-US">
                  <a:cs typeface="+mn-ea"/>
                </a:endParaRPr>
              </a:p>
            </p:txBody>
          </p:sp>
          <p:sp>
            <p:nvSpPr>
              <p:cNvPr id="49" name="AutoShape 7"/>
              <p:cNvSpPr/>
              <p:nvPr/>
            </p:nvSpPr>
            <p:spPr bwMode="auto">
              <a:xfrm rot="10800000">
                <a:off x="4746040" y="1382444"/>
                <a:ext cx="567953" cy="658183"/>
              </a:xfrm>
              <a:custGeom>
                <a:avLst/>
                <a:gdLst>
                  <a:gd name="T0" fmla="*/ 170030 w 21600"/>
                  <a:gd name="T1" fmla="*/ 196670 h 21600"/>
                  <a:gd name="T2" fmla="*/ 170030 w 21600"/>
                  <a:gd name="T3" fmla="*/ 196670 h 21600"/>
                  <a:gd name="T4" fmla="*/ 170030 w 21600"/>
                  <a:gd name="T5" fmla="*/ 196670 h 21600"/>
                  <a:gd name="T6" fmla="*/ 170030 w 21600"/>
                  <a:gd name="T7" fmla="*/ 19667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accent1"/>
              </a:solidFill>
              <a:ln>
                <a:noFill/>
              </a:ln>
              <a:effectLst/>
            </p:spPr>
            <p:txBody>
              <a:bodyPr lIns="0" tIns="0" rIns="0" bIns="0" anchor="ctr"/>
              <a:lstStyle/>
              <a:p>
                <a:endParaRPr lang="zh-CN" altLang="en-US">
                  <a:cs typeface="+mn-ea"/>
                </a:endParaRPr>
              </a:p>
            </p:txBody>
          </p:sp>
          <p:sp>
            <p:nvSpPr>
              <p:cNvPr id="50" name="AutoShape 8"/>
              <p:cNvSpPr/>
              <p:nvPr/>
            </p:nvSpPr>
            <p:spPr bwMode="auto">
              <a:xfrm rot="10800000">
                <a:off x="4424907" y="817151"/>
                <a:ext cx="567953" cy="658184"/>
              </a:xfrm>
              <a:custGeom>
                <a:avLst/>
                <a:gdLst>
                  <a:gd name="T0" fmla="*/ 170030 w 21600"/>
                  <a:gd name="T1" fmla="*/ 196670 h 21600"/>
                  <a:gd name="T2" fmla="*/ 170030 w 21600"/>
                  <a:gd name="T3" fmla="*/ 196670 h 21600"/>
                  <a:gd name="T4" fmla="*/ 170030 w 21600"/>
                  <a:gd name="T5" fmla="*/ 196670 h 21600"/>
                  <a:gd name="T6" fmla="*/ 170030 w 21600"/>
                  <a:gd name="T7" fmla="*/ 19667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solidFill>
                <a:schemeClr val="accent1"/>
              </a:solidFill>
              <a:ln>
                <a:noFill/>
              </a:ln>
              <a:effectLst/>
            </p:spPr>
            <p:txBody>
              <a:bodyPr lIns="0" tIns="0" rIns="0" bIns="0" anchor="ctr"/>
              <a:lstStyle/>
              <a:p>
                <a:endParaRPr lang="zh-CN" altLang="en-US">
                  <a:cs typeface="+mn-ea"/>
                </a:endParaRPr>
              </a:p>
            </p:txBody>
          </p:sp>
        </p:grpSp>
        <p:grpSp>
          <p:nvGrpSpPr>
            <p:cNvPr id="51" name="组合 50"/>
            <p:cNvGrpSpPr/>
            <p:nvPr/>
          </p:nvGrpSpPr>
          <p:grpSpPr>
            <a:xfrm>
              <a:off x="2762932" y="3178791"/>
              <a:ext cx="869582" cy="426936"/>
              <a:chOff x="551376" y="4474878"/>
              <a:chExt cx="560254" cy="275067"/>
            </a:xfrm>
          </p:grpSpPr>
          <p:sp>
            <p:nvSpPr>
              <p:cNvPr id="52" name="TextBox 51"/>
              <p:cNvSpPr txBox="1"/>
              <p:nvPr/>
            </p:nvSpPr>
            <p:spPr>
              <a:xfrm>
                <a:off x="562977" y="4638404"/>
                <a:ext cx="462643" cy="111541"/>
              </a:xfrm>
              <a:prstGeom prst="rect">
                <a:avLst/>
              </a:prstGeom>
              <a:noFill/>
            </p:spPr>
            <p:txBody>
              <a:bodyPr wrap="none" rtlCol="0">
                <a:spAutoFit/>
              </a:bodyPr>
              <a:lstStyle/>
              <a:p>
                <a:r>
                  <a:rPr lang="en-US" altLang="zh-CN" sz="900" dirty="0">
                    <a:solidFill>
                      <a:srgbClr val="FFFFFF"/>
                    </a:solidFill>
                    <a:latin typeface="+mn-ea"/>
                    <a:cs typeface="+mn-ea"/>
                  </a:rPr>
                  <a:t>WIN  DETAILS</a:t>
                </a:r>
                <a:endParaRPr lang="zh-CN" altLang="en-US" sz="900" dirty="0">
                  <a:solidFill>
                    <a:srgbClr val="FFFFFF"/>
                  </a:solidFill>
                  <a:latin typeface="+mn-ea"/>
                  <a:cs typeface="+mn-ea"/>
                </a:endParaRPr>
              </a:p>
            </p:txBody>
          </p:sp>
          <p:sp>
            <p:nvSpPr>
              <p:cNvPr id="53" name="TextBox 52"/>
              <p:cNvSpPr txBox="1"/>
              <p:nvPr/>
            </p:nvSpPr>
            <p:spPr>
              <a:xfrm>
                <a:off x="551376" y="4474878"/>
                <a:ext cx="560254" cy="185901"/>
              </a:xfrm>
              <a:prstGeom prst="rect">
                <a:avLst/>
              </a:prstGeom>
              <a:noFill/>
            </p:spPr>
            <p:txBody>
              <a:bodyPr wrap="none" rtlCol="0">
                <a:spAutoFit/>
              </a:bodyPr>
              <a:lstStyle/>
              <a:p>
                <a:r>
                  <a:rPr lang="zh-CN" altLang="en-US" sz="1900" dirty="0">
                    <a:solidFill>
                      <a:srgbClr val="FFFFFF"/>
                    </a:solidFill>
                    <a:latin typeface="+mn-ea"/>
                    <a:cs typeface="+mn-ea"/>
                  </a:rPr>
                  <a:t>赢在细节</a:t>
                </a:r>
                <a:endParaRPr lang="zh-CN" altLang="en-US" sz="1900" dirty="0">
                  <a:solidFill>
                    <a:srgbClr val="FFFFFF"/>
                  </a:solidFill>
                  <a:latin typeface="+mn-ea"/>
                  <a:cs typeface="+mn-ea"/>
                </a:endParaRPr>
              </a:p>
            </p:txBody>
          </p:sp>
        </p:grpSp>
      </p:grpSp>
      <p:sp>
        <p:nvSpPr>
          <p:cNvPr id="69" name="TextBox 68"/>
          <p:cNvSpPr txBox="1"/>
          <p:nvPr/>
        </p:nvSpPr>
        <p:spPr>
          <a:xfrm>
            <a:off x="6123482" y="2325878"/>
            <a:ext cx="3602011" cy="307776"/>
          </a:xfrm>
          <a:prstGeom prst="rect">
            <a:avLst/>
          </a:prstGeom>
          <a:noFill/>
        </p:spPr>
        <p:txBody>
          <a:bodyPr wrap="square" lIns="121908" tIns="60954" rIns="121908" bIns="60954" rtlCol="0">
            <a:spAutoFit/>
          </a:bodyPr>
          <a:lstStyle/>
          <a:p>
            <a:r>
              <a:rPr lang="en-US" altLang="zh-CN" sz="1200" spc="133" dirty="0">
                <a:solidFill>
                  <a:schemeClr val="bg1">
                    <a:lumMod val="50000"/>
                  </a:schemeClr>
                </a:solidFill>
                <a:latin typeface="+mn-ea"/>
                <a:cs typeface="+mn-ea"/>
              </a:rPr>
              <a:t>Replacement Names Became Post</a:t>
            </a:r>
            <a:endParaRPr lang="zh-CN" altLang="en-US" sz="1200" spc="133" dirty="0">
              <a:solidFill>
                <a:schemeClr val="bg1">
                  <a:lumMod val="50000"/>
                </a:schemeClr>
              </a:solidFill>
              <a:latin typeface="Tahoma" panose="020B0604030504040204" pitchFamily="34" charset="0"/>
              <a:cs typeface="+mn-ea"/>
            </a:endParaRPr>
          </a:p>
        </p:txBody>
      </p:sp>
      <p:sp>
        <p:nvSpPr>
          <p:cNvPr id="70" name="TextBox 69"/>
          <p:cNvSpPr txBox="1"/>
          <p:nvPr/>
        </p:nvSpPr>
        <p:spPr>
          <a:xfrm>
            <a:off x="6107789" y="1978160"/>
            <a:ext cx="2140384" cy="451405"/>
          </a:xfrm>
          <a:prstGeom prst="rect">
            <a:avLst/>
          </a:prstGeom>
          <a:noFill/>
        </p:spPr>
        <p:txBody>
          <a:bodyPr wrap="square" lIns="121908" tIns="60954" rIns="121908" bIns="60954" rtlCol="0">
            <a:spAutoFit/>
          </a:bodyPr>
          <a:lstStyle/>
          <a:p>
            <a:pPr lvl="0"/>
            <a:r>
              <a:rPr lang="zh-CN" altLang="en-US" sz="2100" spc="133" dirty="0">
                <a:solidFill>
                  <a:schemeClr val="accent3"/>
                </a:solidFill>
                <a:latin typeface="+mj-ea"/>
                <a:cs typeface="+mn-ea"/>
              </a:rPr>
              <a:t>代用名 </a:t>
            </a:r>
            <a:r>
              <a:rPr lang="zh-CN" altLang="en-US" sz="1500" spc="133" dirty="0">
                <a:solidFill>
                  <a:schemeClr val="accent2"/>
                </a:solidFill>
                <a:latin typeface="+mn-ea"/>
                <a:cs typeface="+mn-ea"/>
              </a:rPr>
              <a:t>就任职位</a:t>
            </a:r>
            <a:endParaRPr lang="zh-CN" altLang="en-US" sz="1500" spc="133" dirty="0">
              <a:solidFill>
                <a:schemeClr val="accent2"/>
              </a:solidFill>
              <a:latin typeface="+mn-ea"/>
              <a:cs typeface="+mn-ea"/>
            </a:endParaRPr>
          </a:p>
        </p:txBody>
      </p:sp>
      <p:sp>
        <p:nvSpPr>
          <p:cNvPr id="7" name="标题 6"/>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down)">
                                      <p:cBhvr>
                                        <p:cTn id="12" dur="500"/>
                                        <p:tgtEl>
                                          <p:spTgt spid="10"/>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0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70"/>
                                        </p:tgtEl>
                                        <p:attrNameLst>
                                          <p:attrName>style.visibility</p:attrName>
                                        </p:attrNameLst>
                                      </p:cBhvr>
                                      <p:to>
                                        <p:strVal val="visible"/>
                                      </p:to>
                                    </p:set>
                                    <p:anim calcmode="lin" valueType="num">
                                      <p:cBhvr>
                                        <p:cTn id="22"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0"/>
                                        </p:tgtEl>
                                        <p:attrNameLst>
                                          <p:attrName>ppt_y</p:attrName>
                                        </p:attrNameLst>
                                      </p:cBhvr>
                                      <p:tavLst>
                                        <p:tav tm="0">
                                          <p:val>
                                            <p:strVal val="#ppt_y"/>
                                          </p:val>
                                        </p:tav>
                                        <p:tav tm="100000">
                                          <p:val>
                                            <p:strVal val="#ppt_y"/>
                                          </p:val>
                                        </p:tav>
                                      </p:tavLst>
                                    </p:anim>
                                    <p:anim calcmode="lin" valueType="num">
                                      <p:cBhvr>
                                        <p:cTn id="24"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0"/>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300"/>
                                        <p:tgtEl>
                                          <p:spTgt spid="69"/>
                                        </p:tgtEl>
                                      </p:cBhvr>
                                    </p:animEffect>
                                    <p:anim calcmode="lin" valueType="num">
                                      <p:cBhvr>
                                        <p:cTn id="30" dur="300" fill="hold"/>
                                        <p:tgtEl>
                                          <p:spTgt spid="69"/>
                                        </p:tgtEl>
                                        <p:attrNameLst>
                                          <p:attrName>ppt_x</p:attrName>
                                        </p:attrNameLst>
                                      </p:cBhvr>
                                      <p:tavLst>
                                        <p:tav tm="0">
                                          <p:val>
                                            <p:strVal val="#ppt_x"/>
                                          </p:val>
                                        </p:tav>
                                        <p:tav tm="100000">
                                          <p:val>
                                            <p:strVal val="#ppt_x"/>
                                          </p:val>
                                        </p:tav>
                                      </p:tavLst>
                                    </p:anim>
                                    <p:anim calcmode="lin" valueType="num">
                                      <p:cBhvr>
                                        <p:cTn id="31" dur="300" fill="hold"/>
                                        <p:tgtEl>
                                          <p:spTgt spid="69"/>
                                        </p:tgtEl>
                                        <p:attrNameLst>
                                          <p:attrName>ppt_y</p:attrName>
                                        </p:attrNameLst>
                                      </p:cBhvr>
                                      <p:tavLst>
                                        <p:tav tm="0">
                                          <p:val>
                                            <p:strVal val="#ppt_y+.1"/>
                                          </p:val>
                                        </p:tav>
                                        <p:tav tm="100000">
                                          <p:val>
                                            <p:strVal val="#ppt_y"/>
                                          </p:val>
                                        </p:tav>
                                      </p:tavLst>
                                    </p:anim>
                                  </p:childTnLst>
                                </p:cTn>
                              </p:par>
                            </p:childTnLst>
                          </p:cTn>
                        </p:par>
                        <p:par>
                          <p:cTn id="32" fill="hold">
                            <p:stCondLst>
                              <p:cond delay="1850"/>
                            </p:stCondLst>
                            <p:childTnLst>
                              <p:par>
                                <p:cTn id="33" presetID="19" presetClass="entr" presetSubtype="5" fill="hold" grpId="0" nodeType="afterEffect">
                                  <p:stCondLst>
                                    <p:cond delay="0"/>
                                  </p:stCondLst>
                                  <p:iterate type="lt">
                                    <p:tmPct val="10000"/>
                                  </p:iterate>
                                  <p:childTnLst>
                                    <p:set>
                                      <p:cBhvr>
                                        <p:cTn id="34" dur="1" fill="hold">
                                          <p:stCondLst>
                                            <p:cond delay="0"/>
                                          </p:stCondLst>
                                        </p:cTn>
                                        <p:tgtEl>
                                          <p:spTgt spid="34"/>
                                        </p:tgtEl>
                                        <p:attrNameLst>
                                          <p:attrName>style.visibility</p:attrName>
                                        </p:attrNameLst>
                                      </p:cBhvr>
                                      <p:to>
                                        <p:strVal val="visible"/>
                                      </p:to>
                                    </p:set>
                                    <p:anim calcmode="lin" valueType="num">
                                      <p:cBhvr>
                                        <p:cTn id="35" dur="300" fill="hold"/>
                                        <p:tgtEl>
                                          <p:spTgt spid="34"/>
                                        </p:tgtEl>
                                        <p:attrNameLst>
                                          <p:attrName>ppt_w</p:attrName>
                                        </p:attrNameLst>
                                      </p:cBhvr>
                                      <p:tavLst>
                                        <p:tav tm="0">
                                          <p:val>
                                            <p:strVal val="#ppt_w"/>
                                          </p:val>
                                        </p:tav>
                                        <p:tav tm="100000">
                                          <p:val>
                                            <p:strVal val="#ppt_w"/>
                                          </p:val>
                                        </p:tav>
                                      </p:tavLst>
                                    </p:anim>
                                    <p:anim calcmode="lin" valueType="num">
                                      <p:cBhvr>
                                        <p:cTn id="36" dur="300" fill="hold"/>
                                        <p:tgtEl>
                                          <p:spTgt spid="34"/>
                                        </p:tgtEl>
                                        <p:attrNameLst>
                                          <p:attrName>ppt_h</p:attrName>
                                        </p:attrNameLst>
                                      </p:cBhvr>
                                      <p:tavLst>
                                        <p:tav tm="0" fmla="#ppt_h*sin(2.5*pi*$)">
                                          <p:val>
                                            <p:fltVal val="0"/>
                                          </p:val>
                                        </p:tav>
                                        <p:tav tm="100000">
                                          <p:val>
                                            <p:fltVal val="1"/>
                                          </p:val>
                                        </p:tav>
                                      </p:tavLst>
                                    </p:anim>
                                  </p:childTnLst>
                                </p:cTn>
                              </p:par>
                            </p:childTnLst>
                          </p:cTn>
                        </p:par>
                        <p:par>
                          <p:cTn id="37" fill="hold">
                            <p:stCondLst>
                              <p:cond delay="3920"/>
                            </p:stCondLst>
                            <p:childTnLst>
                              <p:par>
                                <p:cTn id="38" presetID="22" presetClass="entr" presetSubtype="8"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par>
                          <p:cTn id="41" fill="hold">
                            <p:stCondLst>
                              <p:cond delay="4420"/>
                            </p:stCondLst>
                            <p:childTnLst>
                              <p:par>
                                <p:cTn id="42" presetID="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fill="hold"/>
                                        <p:tgtEl>
                                          <p:spTgt spid="26"/>
                                        </p:tgtEl>
                                        <p:attrNameLst>
                                          <p:attrName>ppt_x</p:attrName>
                                        </p:attrNameLst>
                                      </p:cBhvr>
                                      <p:tavLst>
                                        <p:tav tm="0">
                                          <p:val>
                                            <p:strVal val="#ppt_x"/>
                                          </p:val>
                                        </p:tav>
                                        <p:tav tm="100000">
                                          <p:val>
                                            <p:strVal val="#ppt_x"/>
                                          </p:val>
                                        </p:tav>
                                      </p:tavLst>
                                    </p:anim>
                                    <p:anim calcmode="lin" valueType="num">
                                      <p:cBhvr additive="base">
                                        <p:cTn id="45" dur="500" fill="hold"/>
                                        <p:tgtEl>
                                          <p:spTgt spid="2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ppt_x"/>
                                          </p:val>
                                        </p:tav>
                                        <p:tav tm="100000">
                                          <p:val>
                                            <p:strVal val="#ppt_x"/>
                                          </p:val>
                                        </p:tav>
                                      </p:tavLst>
                                    </p:anim>
                                    <p:anim calcmode="lin" valueType="num">
                                      <p:cBhvr additive="base">
                                        <p:cTn id="49" dur="500" fill="hold"/>
                                        <p:tgtEl>
                                          <p:spTgt spid="2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ppt_x"/>
                                          </p:val>
                                        </p:tav>
                                        <p:tav tm="100000">
                                          <p:val>
                                            <p:strVal val="#ppt_x"/>
                                          </p:val>
                                        </p:tav>
                                      </p:tavLst>
                                    </p:anim>
                                    <p:anim calcmode="lin" valueType="num">
                                      <p:cBhvr additive="base">
                                        <p:cTn id="53" dur="500" fill="hold"/>
                                        <p:tgtEl>
                                          <p:spTgt spid="2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ppt_x"/>
                                          </p:val>
                                        </p:tav>
                                        <p:tav tm="100000">
                                          <p:val>
                                            <p:strVal val="#ppt_x"/>
                                          </p:val>
                                        </p:tav>
                                      </p:tavLst>
                                    </p:anim>
                                    <p:anim calcmode="lin" valueType="num">
                                      <p:cBhvr additive="base">
                                        <p:cTn id="57" dur="500" fill="hold"/>
                                        <p:tgtEl>
                                          <p:spTgt spid="29"/>
                                        </p:tgtEl>
                                        <p:attrNameLst>
                                          <p:attrName>ppt_y</p:attrName>
                                        </p:attrNameLst>
                                      </p:cBhvr>
                                      <p:tavLst>
                                        <p:tav tm="0">
                                          <p:val>
                                            <p:strVal val="1+#ppt_h/2"/>
                                          </p:val>
                                        </p:tav>
                                        <p:tav tm="100000">
                                          <p:val>
                                            <p:strVal val="#ppt_y"/>
                                          </p:val>
                                        </p:tav>
                                      </p:tavLst>
                                    </p:anim>
                                  </p:childTnLst>
                                </p:cTn>
                              </p:par>
                            </p:childTnLst>
                          </p:cTn>
                        </p:par>
                        <p:par>
                          <p:cTn id="58" fill="hold">
                            <p:stCondLst>
                              <p:cond delay="4920"/>
                            </p:stCondLst>
                            <p:childTnLst>
                              <p:par>
                                <p:cTn id="59" presetID="22" presetClass="entr" presetSubtype="8"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par>
                          <p:cTn id="62" fill="hold">
                            <p:stCondLst>
                              <p:cond delay="542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par>
                                <p:cTn id="68" presetID="53" presetClass="entr" presetSubtype="16" fill="hold" nodeType="with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p:cTn id="70" dur="500" fill="hold"/>
                                        <p:tgtEl>
                                          <p:spTgt spid="4"/>
                                        </p:tgtEl>
                                        <p:attrNameLst>
                                          <p:attrName>ppt_w</p:attrName>
                                        </p:attrNameLst>
                                      </p:cBhvr>
                                      <p:tavLst>
                                        <p:tav tm="0">
                                          <p:val>
                                            <p:fltVal val="0"/>
                                          </p:val>
                                        </p:tav>
                                        <p:tav tm="100000">
                                          <p:val>
                                            <p:strVal val="#ppt_w"/>
                                          </p:val>
                                        </p:tav>
                                      </p:tavLst>
                                    </p:anim>
                                    <p:anim calcmode="lin" valueType="num">
                                      <p:cBhvr>
                                        <p:cTn id="71" dur="500" fill="hold"/>
                                        <p:tgtEl>
                                          <p:spTgt spid="4"/>
                                        </p:tgtEl>
                                        <p:attrNameLst>
                                          <p:attrName>ppt_h</p:attrName>
                                        </p:attrNameLst>
                                      </p:cBhvr>
                                      <p:tavLst>
                                        <p:tav tm="0">
                                          <p:val>
                                            <p:fltVal val="0"/>
                                          </p:val>
                                        </p:tav>
                                        <p:tav tm="100000">
                                          <p:val>
                                            <p:strVal val="#ppt_h"/>
                                          </p:val>
                                        </p:tav>
                                      </p:tavLst>
                                    </p:anim>
                                    <p:animEffect transition="in" filter="fade">
                                      <p:cBhvr>
                                        <p:cTn id="72" dur="500"/>
                                        <p:tgtEl>
                                          <p:spTgt spid="4"/>
                                        </p:tgtEl>
                                      </p:cBhvr>
                                    </p:animEffect>
                                  </p:childTnLst>
                                </p:cTn>
                              </p:par>
                              <p:par>
                                <p:cTn id="73" presetID="53" presetClass="entr" presetSubtype="16"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p:cTn id="75" dur="500" fill="hold"/>
                                        <p:tgtEl>
                                          <p:spTgt spid="5"/>
                                        </p:tgtEl>
                                        <p:attrNameLst>
                                          <p:attrName>ppt_w</p:attrName>
                                        </p:attrNameLst>
                                      </p:cBhvr>
                                      <p:tavLst>
                                        <p:tav tm="0">
                                          <p:val>
                                            <p:fltVal val="0"/>
                                          </p:val>
                                        </p:tav>
                                        <p:tav tm="100000">
                                          <p:val>
                                            <p:strVal val="#ppt_w"/>
                                          </p:val>
                                        </p:tav>
                                      </p:tavLst>
                                    </p:anim>
                                    <p:anim calcmode="lin" valueType="num">
                                      <p:cBhvr>
                                        <p:cTn id="76" dur="500" fill="hold"/>
                                        <p:tgtEl>
                                          <p:spTgt spid="5"/>
                                        </p:tgtEl>
                                        <p:attrNameLst>
                                          <p:attrName>ppt_h</p:attrName>
                                        </p:attrNameLst>
                                      </p:cBhvr>
                                      <p:tavLst>
                                        <p:tav tm="0">
                                          <p:val>
                                            <p:fltVal val="0"/>
                                          </p:val>
                                        </p:tav>
                                        <p:tav tm="100000">
                                          <p:val>
                                            <p:strVal val="#ppt_h"/>
                                          </p:val>
                                        </p:tav>
                                      </p:tavLst>
                                    </p:anim>
                                    <p:animEffect transition="in" filter="fade">
                                      <p:cBhvr>
                                        <p:cTn id="77" dur="500"/>
                                        <p:tgtEl>
                                          <p:spTgt spid="5"/>
                                        </p:tgtEl>
                                      </p:cBhvr>
                                    </p:animEffect>
                                  </p:childTnLst>
                                </p:cTn>
                              </p:par>
                              <p:par>
                                <p:cTn id="78" presetID="53" presetClass="entr" presetSubtype="16" fill="hold" nodeType="withEffect">
                                  <p:stCondLst>
                                    <p:cond delay="0"/>
                                  </p:stCondLst>
                                  <p:childTnLst>
                                    <p:set>
                                      <p:cBhvr>
                                        <p:cTn id="79" dur="1" fill="hold">
                                          <p:stCondLst>
                                            <p:cond delay="0"/>
                                          </p:stCondLst>
                                        </p:cTn>
                                        <p:tgtEl>
                                          <p:spTgt spid="6"/>
                                        </p:tgtEl>
                                        <p:attrNameLst>
                                          <p:attrName>style.visibility</p:attrName>
                                        </p:attrNameLst>
                                      </p:cBhvr>
                                      <p:to>
                                        <p:strVal val="visible"/>
                                      </p:to>
                                    </p:set>
                                    <p:anim calcmode="lin" valueType="num">
                                      <p:cBhvr>
                                        <p:cTn id="80" dur="500" fill="hold"/>
                                        <p:tgtEl>
                                          <p:spTgt spid="6"/>
                                        </p:tgtEl>
                                        <p:attrNameLst>
                                          <p:attrName>ppt_w</p:attrName>
                                        </p:attrNameLst>
                                      </p:cBhvr>
                                      <p:tavLst>
                                        <p:tav tm="0">
                                          <p:val>
                                            <p:fltVal val="0"/>
                                          </p:val>
                                        </p:tav>
                                        <p:tav tm="100000">
                                          <p:val>
                                            <p:strVal val="#ppt_w"/>
                                          </p:val>
                                        </p:tav>
                                      </p:tavLst>
                                    </p:anim>
                                    <p:anim calcmode="lin" valueType="num">
                                      <p:cBhvr>
                                        <p:cTn id="81" dur="500" fill="hold"/>
                                        <p:tgtEl>
                                          <p:spTgt spid="6"/>
                                        </p:tgtEl>
                                        <p:attrNameLst>
                                          <p:attrName>ppt_h</p:attrName>
                                        </p:attrNameLst>
                                      </p:cBhvr>
                                      <p:tavLst>
                                        <p:tav tm="0">
                                          <p:val>
                                            <p:fltVal val="0"/>
                                          </p:val>
                                        </p:tav>
                                        <p:tav tm="100000">
                                          <p:val>
                                            <p:strVal val="#ppt_h"/>
                                          </p:val>
                                        </p:tav>
                                      </p:tavLst>
                                    </p:anim>
                                    <p:animEffect transition="in" filter="fade">
                                      <p:cBhvr>
                                        <p:cTn id="8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6" grpId="0"/>
      <p:bldP spid="27" grpId="0"/>
      <p:bldP spid="28" grpId="0"/>
      <p:bldP spid="29" grpId="0"/>
      <p:bldP spid="34" grpId="0"/>
      <p:bldP spid="69" grpId="0"/>
      <p:bldP spid="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579000" y="1556793"/>
            <a:ext cx="2909489" cy="4132499"/>
            <a:chOff x="5586485" y="1349864"/>
            <a:chExt cx="2182401" cy="3099374"/>
          </a:xfrm>
        </p:grpSpPr>
        <p:sp>
          <p:nvSpPr>
            <p:cNvPr id="77" name="Freeform 33"/>
            <p:cNvSpPr/>
            <p:nvPr/>
          </p:nvSpPr>
          <p:spPr bwMode="auto">
            <a:xfrm>
              <a:off x="5586485" y="1349864"/>
              <a:ext cx="2182401" cy="3099374"/>
            </a:xfrm>
            <a:custGeom>
              <a:avLst/>
              <a:gdLst>
                <a:gd name="T0" fmla="*/ 834 w 834"/>
                <a:gd name="T1" fmla="*/ 1133 h 1183"/>
                <a:gd name="T2" fmla="*/ 785 w 834"/>
                <a:gd name="T3" fmla="*/ 1183 h 1183"/>
                <a:gd name="T4" fmla="*/ 50 w 834"/>
                <a:gd name="T5" fmla="*/ 1183 h 1183"/>
                <a:gd name="T6" fmla="*/ 0 w 834"/>
                <a:gd name="T7" fmla="*/ 1133 h 1183"/>
                <a:gd name="T8" fmla="*/ 0 w 834"/>
                <a:gd name="T9" fmla="*/ 49 h 1183"/>
                <a:gd name="T10" fmla="*/ 50 w 834"/>
                <a:gd name="T11" fmla="*/ 0 h 1183"/>
                <a:gd name="T12" fmla="*/ 785 w 834"/>
                <a:gd name="T13" fmla="*/ 0 h 1183"/>
                <a:gd name="T14" fmla="*/ 834 w 834"/>
                <a:gd name="T15" fmla="*/ 49 h 1183"/>
                <a:gd name="T16" fmla="*/ 834 w 834"/>
                <a:gd name="T17" fmla="*/ 113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endParaRPr>
            </a:p>
          </p:txBody>
        </p:sp>
        <p:sp>
          <p:nvSpPr>
            <p:cNvPr id="78" name="Freeform 34"/>
            <p:cNvSpPr/>
            <p:nvPr/>
          </p:nvSpPr>
          <p:spPr bwMode="auto">
            <a:xfrm>
              <a:off x="5599585" y="1360344"/>
              <a:ext cx="2158821" cy="3075794"/>
            </a:xfrm>
            <a:custGeom>
              <a:avLst/>
              <a:gdLst>
                <a:gd name="T0" fmla="*/ 45 w 825"/>
                <a:gd name="T1" fmla="*/ 1174 h 1174"/>
                <a:gd name="T2" fmla="*/ 0 w 825"/>
                <a:gd name="T3" fmla="*/ 1129 h 1174"/>
                <a:gd name="T4" fmla="*/ 0 w 825"/>
                <a:gd name="T5" fmla="*/ 45 h 1174"/>
                <a:gd name="T6" fmla="*/ 45 w 825"/>
                <a:gd name="T7" fmla="*/ 0 h 1174"/>
                <a:gd name="T8" fmla="*/ 780 w 825"/>
                <a:gd name="T9" fmla="*/ 0 h 1174"/>
                <a:gd name="T10" fmla="*/ 825 w 825"/>
                <a:gd name="T11" fmla="*/ 45 h 1174"/>
                <a:gd name="T12" fmla="*/ 825 w 825"/>
                <a:gd name="T13" fmla="*/ 1129 h 1174"/>
                <a:gd name="T14" fmla="*/ 780 w 825"/>
                <a:gd name="T15" fmla="*/ 1174 h 1174"/>
                <a:gd name="T16" fmla="*/ 45 w 825"/>
                <a:gd name="T17"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endParaRPr>
            </a:p>
          </p:txBody>
        </p:sp>
        <p:sp>
          <p:nvSpPr>
            <p:cNvPr id="79" name="Oval 35"/>
            <p:cNvSpPr>
              <a:spLocks noChangeArrowheads="1"/>
            </p:cNvSpPr>
            <p:nvPr/>
          </p:nvSpPr>
          <p:spPr bwMode="auto">
            <a:xfrm>
              <a:off x="6658036" y="1475620"/>
              <a:ext cx="39300" cy="39300"/>
            </a:xfrm>
            <a:prstGeom prst="ellipse">
              <a:avLst/>
            </a:prstGeom>
            <a:solidFill>
              <a:srgbClr val="2C2C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endParaRPr>
            </a:p>
          </p:txBody>
        </p:sp>
        <p:sp>
          <p:nvSpPr>
            <p:cNvPr id="80" name="Oval 36"/>
            <p:cNvSpPr>
              <a:spLocks noChangeArrowheads="1"/>
            </p:cNvSpPr>
            <p:nvPr/>
          </p:nvSpPr>
          <p:spPr bwMode="auto">
            <a:xfrm>
              <a:off x="6658036" y="1473001"/>
              <a:ext cx="39300" cy="39300"/>
            </a:xfrm>
            <a:prstGeom prst="ellipse">
              <a:avLst/>
            </a:prstGeom>
            <a:solidFill>
              <a:srgbClr val="0A0A0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endParaRPr>
            </a:p>
          </p:txBody>
        </p:sp>
        <p:sp>
          <p:nvSpPr>
            <p:cNvPr id="81" name="Oval 37"/>
            <p:cNvSpPr>
              <a:spLocks noChangeArrowheads="1"/>
            </p:cNvSpPr>
            <p:nvPr/>
          </p:nvSpPr>
          <p:spPr bwMode="auto">
            <a:xfrm>
              <a:off x="6665895" y="1480860"/>
              <a:ext cx="23580" cy="23580"/>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endParaRPr>
            </a:p>
          </p:txBody>
        </p:sp>
        <p:sp>
          <p:nvSpPr>
            <p:cNvPr id="82" name="Oval 38"/>
            <p:cNvSpPr>
              <a:spLocks noChangeArrowheads="1"/>
            </p:cNvSpPr>
            <p:nvPr/>
          </p:nvSpPr>
          <p:spPr bwMode="auto">
            <a:xfrm>
              <a:off x="6671135" y="1486100"/>
              <a:ext cx="13100" cy="13100"/>
            </a:xfrm>
            <a:prstGeom prst="ellipse">
              <a:avLst/>
            </a:prstGeom>
            <a:solidFill>
              <a:srgbClr val="2C99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endParaRPr>
            </a:p>
          </p:txBody>
        </p:sp>
        <p:sp>
          <p:nvSpPr>
            <p:cNvPr id="83" name="Freeform 39"/>
            <p:cNvSpPr/>
            <p:nvPr/>
          </p:nvSpPr>
          <p:spPr bwMode="auto">
            <a:xfrm>
              <a:off x="6676375" y="1491340"/>
              <a:ext cx="2621" cy="2621"/>
            </a:xfrm>
            <a:custGeom>
              <a:avLst/>
              <a:gdLst>
                <a:gd name="T0" fmla="*/ 1 w 1"/>
                <a:gd name="T1" fmla="*/ 0 h 1"/>
                <a:gd name="T2" fmla="*/ 1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1"/>
                  </a:ln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endParaRPr>
            </a:p>
          </p:txBody>
        </p:sp>
        <p:sp>
          <p:nvSpPr>
            <p:cNvPr id="84" name="Rectangle 40"/>
            <p:cNvSpPr>
              <a:spLocks noChangeArrowheads="1"/>
            </p:cNvSpPr>
            <p:nvPr/>
          </p:nvSpPr>
          <p:spPr bwMode="auto">
            <a:xfrm>
              <a:off x="6616118" y="1486100"/>
              <a:ext cx="18340" cy="18340"/>
            </a:xfrm>
            <a:prstGeom prst="rect">
              <a:avLst/>
            </a:prstGeom>
            <a:solidFill>
              <a:srgbClr val="4646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cs typeface="+mn-ea"/>
              </a:endParaRPr>
            </a:p>
          </p:txBody>
        </p:sp>
        <p:sp>
          <p:nvSpPr>
            <p:cNvPr id="85" name="Rectangle 41"/>
            <p:cNvSpPr>
              <a:spLocks noChangeArrowheads="1"/>
            </p:cNvSpPr>
            <p:nvPr/>
          </p:nvSpPr>
          <p:spPr bwMode="auto">
            <a:xfrm>
              <a:off x="5717481" y="1609238"/>
              <a:ext cx="1923027" cy="2564909"/>
            </a:xfrm>
            <a:prstGeom prst="rect">
              <a:avLst/>
            </a:prstGeom>
            <a:solidFill>
              <a:srgbClr val="0C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cs typeface="+mn-ea"/>
              </a:endParaRPr>
            </a:p>
          </p:txBody>
        </p:sp>
        <p:sp>
          <p:nvSpPr>
            <p:cNvPr id="87" name="Oval 43"/>
            <p:cNvSpPr>
              <a:spLocks noChangeArrowheads="1"/>
            </p:cNvSpPr>
            <p:nvPr/>
          </p:nvSpPr>
          <p:spPr bwMode="auto">
            <a:xfrm>
              <a:off x="6597777" y="4229164"/>
              <a:ext cx="162436" cy="165056"/>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endParaRPr>
            </a:p>
          </p:txBody>
        </p:sp>
        <p:sp>
          <p:nvSpPr>
            <p:cNvPr id="88" name="Freeform 44"/>
            <p:cNvSpPr/>
            <p:nvPr/>
          </p:nvSpPr>
          <p:spPr bwMode="auto">
            <a:xfrm>
              <a:off x="6637077" y="4268462"/>
              <a:ext cx="83838" cy="83838"/>
            </a:xfrm>
            <a:custGeom>
              <a:avLst/>
              <a:gdLst>
                <a:gd name="T0" fmla="*/ 30 w 32"/>
                <a:gd name="T1" fmla="*/ 21 h 32"/>
                <a:gd name="T2" fmla="*/ 28 w 32"/>
                <a:gd name="T3" fmla="*/ 21 h 32"/>
                <a:gd name="T4" fmla="*/ 21 w 32"/>
                <a:gd name="T5" fmla="*/ 28 h 32"/>
                <a:gd name="T6" fmla="*/ 11 w 32"/>
                <a:gd name="T7" fmla="*/ 28 h 32"/>
                <a:gd name="T8" fmla="*/ 4 w 32"/>
                <a:gd name="T9" fmla="*/ 21 h 32"/>
                <a:gd name="T10" fmla="*/ 4 w 32"/>
                <a:gd name="T11" fmla="*/ 11 h 32"/>
                <a:gd name="T12" fmla="*/ 11 w 32"/>
                <a:gd name="T13" fmla="*/ 4 h 32"/>
                <a:gd name="T14" fmla="*/ 21 w 32"/>
                <a:gd name="T15" fmla="*/ 4 h 32"/>
                <a:gd name="T16" fmla="*/ 28 w 32"/>
                <a:gd name="T17" fmla="*/ 11 h 32"/>
                <a:gd name="T18" fmla="*/ 28 w 32"/>
                <a:gd name="T19" fmla="*/ 21 h 32"/>
                <a:gd name="T20" fmla="*/ 30 w 32"/>
                <a:gd name="T21" fmla="*/ 21 h 32"/>
                <a:gd name="T22" fmla="*/ 32 w 32"/>
                <a:gd name="T23" fmla="*/ 21 h 32"/>
                <a:gd name="T24" fmla="*/ 32 w 32"/>
                <a:gd name="T25" fmla="*/ 11 h 32"/>
                <a:gd name="T26" fmla="*/ 21 w 32"/>
                <a:gd name="T27" fmla="*/ 0 h 32"/>
                <a:gd name="T28" fmla="*/ 11 w 32"/>
                <a:gd name="T29" fmla="*/ 0 h 32"/>
                <a:gd name="T30" fmla="*/ 0 w 32"/>
                <a:gd name="T31" fmla="*/ 11 h 32"/>
                <a:gd name="T32" fmla="*/ 0 w 32"/>
                <a:gd name="T33" fmla="*/ 21 h 32"/>
                <a:gd name="T34" fmla="*/ 11 w 32"/>
                <a:gd name="T35" fmla="*/ 32 h 32"/>
                <a:gd name="T36" fmla="*/ 21 w 32"/>
                <a:gd name="T37" fmla="*/ 32 h 32"/>
                <a:gd name="T38" fmla="*/ 32 w 32"/>
                <a:gd name="T39" fmla="*/ 21 h 32"/>
                <a:gd name="T40" fmla="*/ 30 w 32"/>
                <a:gd name="T4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endParaRPr>
            </a:p>
          </p:txBody>
        </p:sp>
      </p:grpSp>
      <p:sp>
        <p:nvSpPr>
          <p:cNvPr id="86" name="Rectangle 42"/>
          <p:cNvSpPr>
            <a:spLocks noChangeArrowheads="1"/>
          </p:cNvSpPr>
          <p:nvPr/>
        </p:nvSpPr>
        <p:spPr bwMode="auto">
          <a:xfrm>
            <a:off x="7784487" y="1916597"/>
            <a:ext cx="2535761" cy="3391933"/>
          </a:xfrm>
          <a:prstGeom prst="rect">
            <a:avLst/>
          </a:prstGeom>
          <a:blipFill>
            <a:blip r:embed="rId1">
              <a:extLst>
                <a:ext uri="{BEBA8EAE-BF5A-486C-A8C5-ECC9F3942E4B}">
                  <a14:imgProps xmlns:a14="http://schemas.microsoft.com/office/drawing/2010/main">
                    <a14:imgLayer r:embed="rId2">
                      <a14:imgEffect>
                        <a14:brightnessContrast bright="8000"/>
                      </a14:imgEffect>
                    </a14:imgLayer>
                  </a14:imgProps>
                </a:ext>
              </a:extLst>
            </a:blip>
            <a:srcRect/>
            <a:stretch>
              <a:fillRect l="-8103" t="-19373" r="-73952" b="-21939"/>
            </a:stretch>
          </a:blipFill>
          <a:ln>
            <a:noFill/>
          </a:ln>
        </p:spPr>
        <p:txBody>
          <a:bodyPr vert="horz" wrap="square" lIns="121908" tIns="60954" rIns="121908" bIns="60954" numCol="1" anchor="t" anchorCtr="0" compatLnSpc="1"/>
          <a:lstStyle/>
          <a:p>
            <a:endParaRPr lang="id-ID">
              <a:cs typeface="+mn-ea"/>
            </a:endParaRPr>
          </a:p>
        </p:txBody>
      </p:sp>
      <p:sp>
        <p:nvSpPr>
          <p:cNvPr id="112" name="Rounded Rectangle 111"/>
          <p:cNvSpPr/>
          <p:nvPr/>
        </p:nvSpPr>
        <p:spPr>
          <a:xfrm>
            <a:off x="2369231" y="4822379"/>
            <a:ext cx="4286110" cy="775127"/>
          </a:xfrm>
          <a:prstGeom prst="roundRect">
            <a:avLst>
              <a:gd name="adj" fmla="val 0"/>
            </a:avLst>
          </a:prstGeom>
          <a:solidFill>
            <a:schemeClr val="bg1">
              <a:lumMod val="8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9982" tIns="45715" rIns="179982" bIns="45715" rtlCol="0" anchor="ctr"/>
          <a:lstStyle/>
          <a:p>
            <a:pPr>
              <a:lnSpc>
                <a:spcPct val="130000"/>
              </a:lnSpc>
            </a:pPr>
            <a:endParaRPr lang="en-US" sz="1100" dirty="0">
              <a:solidFill>
                <a:schemeClr val="bg1"/>
              </a:solidFill>
              <a:latin typeface="Lato Light" panose="020F0302020204030203" pitchFamily="34" charset="0"/>
              <a:cs typeface="+mn-ea"/>
            </a:endParaRPr>
          </a:p>
        </p:txBody>
      </p:sp>
      <p:grpSp>
        <p:nvGrpSpPr>
          <p:cNvPr id="10" name="组合 9"/>
          <p:cNvGrpSpPr/>
          <p:nvPr/>
        </p:nvGrpSpPr>
        <p:grpSpPr>
          <a:xfrm>
            <a:off x="4639081" y="2211244"/>
            <a:ext cx="717373" cy="1449809"/>
            <a:chOff x="3347640" y="1840702"/>
            <a:chExt cx="538100" cy="1087357"/>
          </a:xfrm>
        </p:grpSpPr>
        <p:grpSp>
          <p:nvGrpSpPr>
            <p:cNvPr id="6" name="组合 5"/>
            <p:cNvGrpSpPr/>
            <p:nvPr/>
          </p:nvGrpSpPr>
          <p:grpSpPr>
            <a:xfrm>
              <a:off x="3347640" y="2287705"/>
              <a:ext cx="538100" cy="640354"/>
              <a:chOff x="3347640" y="2287705"/>
              <a:chExt cx="538100" cy="640354"/>
            </a:xfrm>
          </p:grpSpPr>
          <p:sp>
            <p:nvSpPr>
              <p:cNvPr id="34" name="Rounded Rectangle 3"/>
              <p:cNvSpPr/>
              <p:nvPr/>
            </p:nvSpPr>
            <p:spPr>
              <a:xfrm>
                <a:off x="3347640" y="2847140"/>
                <a:ext cx="538100" cy="8091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35" name="Rounded Rectangle 4"/>
              <p:cNvSpPr/>
              <p:nvPr/>
            </p:nvSpPr>
            <p:spPr>
              <a:xfrm>
                <a:off x="3347640" y="2734748"/>
                <a:ext cx="538100" cy="8091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36" name="Rounded Rectangle 5"/>
              <p:cNvSpPr/>
              <p:nvPr/>
            </p:nvSpPr>
            <p:spPr>
              <a:xfrm>
                <a:off x="3347640" y="2625071"/>
                <a:ext cx="538100" cy="8091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37" name="Rounded Rectangle 6"/>
              <p:cNvSpPr/>
              <p:nvPr/>
            </p:nvSpPr>
            <p:spPr>
              <a:xfrm>
                <a:off x="3347640" y="2512680"/>
                <a:ext cx="538100" cy="8091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38" name="Rounded Rectangle 7"/>
              <p:cNvSpPr/>
              <p:nvPr/>
            </p:nvSpPr>
            <p:spPr>
              <a:xfrm>
                <a:off x="3347640" y="2400097"/>
                <a:ext cx="538100" cy="8091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39" name="Rounded Rectangle 8"/>
              <p:cNvSpPr/>
              <p:nvPr/>
            </p:nvSpPr>
            <p:spPr>
              <a:xfrm>
                <a:off x="3347640" y="2287705"/>
                <a:ext cx="538100" cy="8091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grpSp>
        <p:sp>
          <p:nvSpPr>
            <p:cNvPr id="40" name="Rounded Rectangle 9"/>
            <p:cNvSpPr/>
            <p:nvPr/>
          </p:nvSpPr>
          <p:spPr>
            <a:xfrm>
              <a:off x="3347640" y="2178028"/>
              <a:ext cx="538100" cy="8091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41" name="Rounded Rectangle 10"/>
            <p:cNvSpPr/>
            <p:nvPr/>
          </p:nvSpPr>
          <p:spPr>
            <a:xfrm>
              <a:off x="3347640" y="2065636"/>
              <a:ext cx="538100" cy="8091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58" name="Rounded Rectangle 27"/>
            <p:cNvSpPr/>
            <p:nvPr/>
          </p:nvSpPr>
          <p:spPr>
            <a:xfrm>
              <a:off x="3347640" y="1952085"/>
              <a:ext cx="538100" cy="8091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61" name="Rounded Rectangle 30"/>
            <p:cNvSpPr/>
            <p:nvPr/>
          </p:nvSpPr>
          <p:spPr>
            <a:xfrm>
              <a:off x="3347640" y="1840702"/>
              <a:ext cx="538100" cy="8091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grpSp>
      <p:grpSp>
        <p:nvGrpSpPr>
          <p:cNvPr id="8" name="组合 7"/>
          <p:cNvGrpSpPr/>
          <p:nvPr/>
        </p:nvGrpSpPr>
        <p:grpSpPr>
          <a:xfrm>
            <a:off x="2330666" y="2206270"/>
            <a:ext cx="717373" cy="1449808"/>
            <a:chOff x="1616103" y="1836973"/>
            <a:chExt cx="538100" cy="1087356"/>
          </a:xfrm>
        </p:grpSpPr>
        <p:grpSp>
          <p:nvGrpSpPr>
            <p:cNvPr id="4" name="组合 3"/>
            <p:cNvGrpSpPr/>
            <p:nvPr/>
          </p:nvGrpSpPr>
          <p:grpSpPr>
            <a:xfrm>
              <a:off x="1616103" y="2396367"/>
              <a:ext cx="538100" cy="527962"/>
              <a:chOff x="1616103" y="2396367"/>
              <a:chExt cx="538100" cy="527962"/>
            </a:xfrm>
          </p:grpSpPr>
          <p:sp>
            <p:nvSpPr>
              <p:cNvPr id="42" name="Rounded Rectangle 11"/>
              <p:cNvSpPr/>
              <p:nvPr/>
            </p:nvSpPr>
            <p:spPr>
              <a:xfrm>
                <a:off x="1616103" y="2843410"/>
                <a:ext cx="538100" cy="8091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43" name="Rounded Rectangle 12"/>
              <p:cNvSpPr/>
              <p:nvPr/>
            </p:nvSpPr>
            <p:spPr>
              <a:xfrm>
                <a:off x="1616103" y="2731018"/>
                <a:ext cx="538100" cy="8091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44" name="Rounded Rectangle 13"/>
              <p:cNvSpPr/>
              <p:nvPr/>
            </p:nvSpPr>
            <p:spPr>
              <a:xfrm>
                <a:off x="1616103" y="2621341"/>
                <a:ext cx="538100" cy="8091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45" name="Rounded Rectangle 14"/>
              <p:cNvSpPr/>
              <p:nvPr/>
            </p:nvSpPr>
            <p:spPr>
              <a:xfrm>
                <a:off x="1616103" y="2508950"/>
                <a:ext cx="538100" cy="8091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46" name="Rounded Rectangle 15"/>
              <p:cNvSpPr/>
              <p:nvPr/>
            </p:nvSpPr>
            <p:spPr>
              <a:xfrm>
                <a:off x="1616103" y="2396367"/>
                <a:ext cx="538100" cy="80919"/>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grpSp>
        <p:sp>
          <p:nvSpPr>
            <p:cNvPr id="47" name="Rounded Rectangle 16"/>
            <p:cNvSpPr/>
            <p:nvPr/>
          </p:nvSpPr>
          <p:spPr>
            <a:xfrm>
              <a:off x="1616103" y="2283975"/>
              <a:ext cx="538100" cy="8091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48" name="Rounded Rectangle 17"/>
            <p:cNvSpPr/>
            <p:nvPr/>
          </p:nvSpPr>
          <p:spPr>
            <a:xfrm>
              <a:off x="1616103" y="2174298"/>
              <a:ext cx="538100" cy="8091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49" name="Rounded Rectangle 18"/>
            <p:cNvSpPr/>
            <p:nvPr/>
          </p:nvSpPr>
          <p:spPr>
            <a:xfrm>
              <a:off x="1616103" y="2061907"/>
              <a:ext cx="538100" cy="8091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59" name="Rounded Rectangle 28"/>
            <p:cNvSpPr/>
            <p:nvPr/>
          </p:nvSpPr>
          <p:spPr>
            <a:xfrm>
              <a:off x="1616103" y="1948355"/>
              <a:ext cx="538100" cy="8091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62" name="Rounded Rectangle 31"/>
            <p:cNvSpPr/>
            <p:nvPr/>
          </p:nvSpPr>
          <p:spPr>
            <a:xfrm>
              <a:off x="1616103" y="1836973"/>
              <a:ext cx="538100" cy="8091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grpSp>
      <p:grpSp>
        <p:nvGrpSpPr>
          <p:cNvPr id="11" name="组合 10"/>
          <p:cNvGrpSpPr/>
          <p:nvPr/>
        </p:nvGrpSpPr>
        <p:grpSpPr>
          <a:xfrm>
            <a:off x="5798955" y="2211244"/>
            <a:ext cx="717373" cy="1449809"/>
            <a:chOff x="4217659" y="1840702"/>
            <a:chExt cx="538100" cy="1087357"/>
          </a:xfrm>
        </p:grpSpPr>
        <p:grpSp>
          <p:nvGrpSpPr>
            <p:cNvPr id="7" name="组合 6"/>
            <p:cNvGrpSpPr/>
            <p:nvPr/>
          </p:nvGrpSpPr>
          <p:grpSpPr>
            <a:xfrm>
              <a:off x="4217659" y="2178028"/>
              <a:ext cx="538100" cy="750031"/>
              <a:chOff x="4217659" y="2178028"/>
              <a:chExt cx="538100" cy="750031"/>
            </a:xfrm>
          </p:grpSpPr>
          <p:sp>
            <p:nvSpPr>
              <p:cNvPr id="50" name="Rounded Rectangle 19"/>
              <p:cNvSpPr/>
              <p:nvPr/>
            </p:nvSpPr>
            <p:spPr>
              <a:xfrm>
                <a:off x="4217659" y="2847140"/>
                <a:ext cx="538100" cy="80919"/>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51" name="Rounded Rectangle 20"/>
              <p:cNvSpPr/>
              <p:nvPr/>
            </p:nvSpPr>
            <p:spPr>
              <a:xfrm>
                <a:off x="4217659" y="2734748"/>
                <a:ext cx="538100" cy="80919"/>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52" name="Rounded Rectangle 21"/>
              <p:cNvSpPr/>
              <p:nvPr/>
            </p:nvSpPr>
            <p:spPr>
              <a:xfrm>
                <a:off x="4217659" y="2625071"/>
                <a:ext cx="538100" cy="80919"/>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53" name="Rounded Rectangle 22"/>
              <p:cNvSpPr/>
              <p:nvPr/>
            </p:nvSpPr>
            <p:spPr>
              <a:xfrm>
                <a:off x="4217659" y="2512680"/>
                <a:ext cx="538100" cy="80919"/>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54" name="Rounded Rectangle 23"/>
              <p:cNvSpPr/>
              <p:nvPr/>
            </p:nvSpPr>
            <p:spPr>
              <a:xfrm>
                <a:off x="4217659" y="2400097"/>
                <a:ext cx="538100" cy="80919"/>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55" name="Rounded Rectangle 24"/>
              <p:cNvSpPr/>
              <p:nvPr/>
            </p:nvSpPr>
            <p:spPr>
              <a:xfrm>
                <a:off x="4217659" y="2287705"/>
                <a:ext cx="538100" cy="80919"/>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56" name="Rounded Rectangle 25"/>
              <p:cNvSpPr/>
              <p:nvPr/>
            </p:nvSpPr>
            <p:spPr>
              <a:xfrm>
                <a:off x="4217659" y="2178028"/>
                <a:ext cx="538100" cy="80919"/>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grpSp>
        <p:sp>
          <p:nvSpPr>
            <p:cNvPr id="57" name="Rounded Rectangle 26"/>
            <p:cNvSpPr/>
            <p:nvPr/>
          </p:nvSpPr>
          <p:spPr>
            <a:xfrm>
              <a:off x="4217659" y="2065636"/>
              <a:ext cx="538100" cy="8091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60" name="Rounded Rectangle 29"/>
            <p:cNvSpPr/>
            <p:nvPr/>
          </p:nvSpPr>
          <p:spPr>
            <a:xfrm>
              <a:off x="4217659" y="1952085"/>
              <a:ext cx="538100" cy="8091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63" name="Rounded Rectangle 32"/>
            <p:cNvSpPr/>
            <p:nvPr/>
          </p:nvSpPr>
          <p:spPr>
            <a:xfrm>
              <a:off x="4217659" y="1840702"/>
              <a:ext cx="538100" cy="8091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grpSp>
      <p:grpSp>
        <p:nvGrpSpPr>
          <p:cNvPr id="9" name="组合 8"/>
          <p:cNvGrpSpPr/>
          <p:nvPr/>
        </p:nvGrpSpPr>
        <p:grpSpPr>
          <a:xfrm>
            <a:off x="3476662" y="2211244"/>
            <a:ext cx="717373" cy="1449809"/>
            <a:chOff x="2475712" y="1840702"/>
            <a:chExt cx="538100" cy="1087357"/>
          </a:xfrm>
        </p:grpSpPr>
        <p:grpSp>
          <p:nvGrpSpPr>
            <p:cNvPr id="5" name="组合 4"/>
            <p:cNvGrpSpPr/>
            <p:nvPr/>
          </p:nvGrpSpPr>
          <p:grpSpPr>
            <a:xfrm>
              <a:off x="2475712" y="2065636"/>
              <a:ext cx="538100" cy="862423"/>
              <a:chOff x="2475712" y="2065636"/>
              <a:chExt cx="538100" cy="862423"/>
            </a:xfrm>
          </p:grpSpPr>
          <p:sp>
            <p:nvSpPr>
              <p:cNvPr id="64" name="Rounded Rectangle 33"/>
              <p:cNvSpPr/>
              <p:nvPr/>
            </p:nvSpPr>
            <p:spPr>
              <a:xfrm>
                <a:off x="2475712" y="2847140"/>
                <a:ext cx="538100" cy="80919"/>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65" name="Rounded Rectangle 34"/>
              <p:cNvSpPr/>
              <p:nvPr/>
            </p:nvSpPr>
            <p:spPr>
              <a:xfrm>
                <a:off x="2475712" y="2734748"/>
                <a:ext cx="538100" cy="80919"/>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66" name="Rounded Rectangle 35"/>
              <p:cNvSpPr/>
              <p:nvPr/>
            </p:nvSpPr>
            <p:spPr>
              <a:xfrm>
                <a:off x="2475712" y="2625071"/>
                <a:ext cx="538100" cy="80919"/>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67" name="Rounded Rectangle 36"/>
              <p:cNvSpPr/>
              <p:nvPr/>
            </p:nvSpPr>
            <p:spPr>
              <a:xfrm>
                <a:off x="2475712" y="2512680"/>
                <a:ext cx="538100" cy="80919"/>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68" name="Rounded Rectangle 37"/>
              <p:cNvSpPr/>
              <p:nvPr/>
            </p:nvSpPr>
            <p:spPr>
              <a:xfrm>
                <a:off x="2475712" y="2400097"/>
                <a:ext cx="538100" cy="80919"/>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69" name="Rounded Rectangle 38"/>
              <p:cNvSpPr/>
              <p:nvPr/>
            </p:nvSpPr>
            <p:spPr>
              <a:xfrm>
                <a:off x="2475712" y="2287705"/>
                <a:ext cx="538100" cy="80919"/>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70" name="Rounded Rectangle 39"/>
              <p:cNvSpPr/>
              <p:nvPr/>
            </p:nvSpPr>
            <p:spPr>
              <a:xfrm>
                <a:off x="2475712" y="2178028"/>
                <a:ext cx="538100" cy="80919"/>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71" name="Rounded Rectangle 40"/>
              <p:cNvSpPr/>
              <p:nvPr/>
            </p:nvSpPr>
            <p:spPr>
              <a:xfrm>
                <a:off x="2475712" y="2065636"/>
                <a:ext cx="538100" cy="80919"/>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grpSp>
        <p:sp>
          <p:nvSpPr>
            <p:cNvPr id="72" name="Rounded Rectangle 41"/>
            <p:cNvSpPr/>
            <p:nvPr/>
          </p:nvSpPr>
          <p:spPr>
            <a:xfrm>
              <a:off x="2475712" y="1952085"/>
              <a:ext cx="538100" cy="8091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sp>
          <p:nvSpPr>
            <p:cNvPr id="73" name="Rounded Rectangle 42"/>
            <p:cNvSpPr/>
            <p:nvPr/>
          </p:nvSpPr>
          <p:spPr>
            <a:xfrm>
              <a:off x="2475712" y="1840702"/>
              <a:ext cx="538100" cy="80919"/>
            </a:xfrm>
            <a:prstGeom prst="roundRect">
              <a:avLst>
                <a:gd name="adj" fmla="val 50000"/>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a:cs typeface="+mn-ea"/>
              </a:endParaRPr>
            </a:p>
          </p:txBody>
        </p:sp>
      </p:grpSp>
      <p:sp>
        <p:nvSpPr>
          <p:cNvPr id="74" name="TextBox 73"/>
          <p:cNvSpPr txBox="1"/>
          <p:nvPr/>
        </p:nvSpPr>
        <p:spPr>
          <a:xfrm>
            <a:off x="2330666" y="1780886"/>
            <a:ext cx="717375" cy="297517"/>
          </a:xfrm>
          <a:prstGeom prst="rect">
            <a:avLst/>
          </a:prstGeom>
          <a:noFill/>
        </p:spPr>
        <p:txBody>
          <a:bodyPr wrap="square" lIns="91431" tIns="45715" rIns="91431" bIns="45715" rtlCol="0">
            <a:spAutoFit/>
          </a:bodyPr>
          <a:lstStyle/>
          <a:p>
            <a:pPr algn="ctr"/>
            <a:r>
              <a:rPr lang="id-ID" sz="1300" dirty="0">
                <a:solidFill>
                  <a:schemeClr val="accent1"/>
                </a:solidFill>
                <a:latin typeface="+mj-lt"/>
                <a:cs typeface="+mn-ea"/>
              </a:rPr>
              <a:t>50 %</a:t>
            </a:r>
            <a:endParaRPr lang="id-ID" sz="1300" dirty="0">
              <a:solidFill>
                <a:schemeClr val="accent1"/>
              </a:solidFill>
              <a:latin typeface="+mj-lt"/>
              <a:cs typeface="+mn-ea"/>
            </a:endParaRPr>
          </a:p>
        </p:txBody>
      </p:sp>
      <p:sp>
        <p:nvSpPr>
          <p:cNvPr id="75" name="TextBox 74"/>
          <p:cNvSpPr txBox="1"/>
          <p:nvPr/>
        </p:nvSpPr>
        <p:spPr>
          <a:xfrm>
            <a:off x="3464817" y="1780886"/>
            <a:ext cx="717375" cy="297517"/>
          </a:xfrm>
          <a:prstGeom prst="rect">
            <a:avLst/>
          </a:prstGeom>
          <a:noFill/>
        </p:spPr>
        <p:txBody>
          <a:bodyPr wrap="square" lIns="91431" tIns="45715" rIns="91431" bIns="45715" rtlCol="0">
            <a:spAutoFit/>
          </a:bodyPr>
          <a:lstStyle/>
          <a:p>
            <a:pPr algn="ctr"/>
            <a:r>
              <a:rPr lang="id-ID" sz="1300" dirty="0">
                <a:solidFill>
                  <a:schemeClr val="accent2"/>
                </a:solidFill>
                <a:latin typeface="+mj-lt"/>
                <a:cs typeface="+mn-ea"/>
              </a:rPr>
              <a:t>60 %</a:t>
            </a:r>
            <a:endParaRPr lang="id-ID" sz="1300" dirty="0">
              <a:solidFill>
                <a:schemeClr val="accent2"/>
              </a:solidFill>
              <a:latin typeface="+mj-lt"/>
              <a:cs typeface="+mn-ea"/>
            </a:endParaRPr>
          </a:p>
        </p:txBody>
      </p:sp>
      <p:sp>
        <p:nvSpPr>
          <p:cNvPr id="91" name="TextBox 90"/>
          <p:cNvSpPr txBox="1"/>
          <p:nvPr/>
        </p:nvSpPr>
        <p:spPr>
          <a:xfrm>
            <a:off x="4598969" y="1780886"/>
            <a:ext cx="717375" cy="297517"/>
          </a:xfrm>
          <a:prstGeom prst="rect">
            <a:avLst/>
          </a:prstGeom>
          <a:noFill/>
        </p:spPr>
        <p:txBody>
          <a:bodyPr wrap="square" lIns="91431" tIns="45715" rIns="91431" bIns="45715" rtlCol="0">
            <a:spAutoFit/>
          </a:bodyPr>
          <a:lstStyle/>
          <a:p>
            <a:pPr algn="ctr"/>
            <a:r>
              <a:rPr lang="id-ID" sz="1300" dirty="0">
                <a:solidFill>
                  <a:srgbClr val="7F7F7F"/>
                </a:solidFill>
                <a:latin typeface="+mj-lt"/>
                <a:cs typeface="+mn-ea"/>
              </a:rPr>
              <a:t>70 %</a:t>
            </a:r>
            <a:endParaRPr lang="id-ID" sz="1300" dirty="0">
              <a:solidFill>
                <a:srgbClr val="7F7F7F"/>
              </a:solidFill>
              <a:latin typeface="+mj-lt"/>
              <a:cs typeface="+mn-ea"/>
            </a:endParaRPr>
          </a:p>
        </p:txBody>
      </p:sp>
      <p:sp>
        <p:nvSpPr>
          <p:cNvPr id="92" name="TextBox 91"/>
          <p:cNvSpPr txBox="1"/>
          <p:nvPr/>
        </p:nvSpPr>
        <p:spPr>
          <a:xfrm>
            <a:off x="5733122" y="1780886"/>
            <a:ext cx="717375" cy="297517"/>
          </a:xfrm>
          <a:prstGeom prst="rect">
            <a:avLst/>
          </a:prstGeom>
          <a:noFill/>
        </p:spPr>
        <p:txBody>
          <a:bodyPr wrap="square" lIns="91431" tIns="45715" rIns="91431" bIns="45715" rtlCol="0">
            <a:spAutoFit/>
          </a:bodyPr>
          <a:lstStyle/>
          <a:p>
            <a:pPr algn="ctr"/>
            <a:r>
              <a:rPr lang="id-ID" sz="1300" dirty="0">
                <a:solidFill>
                  <a:schemeClr val="accent4"/>
                </a:solidFill>
                <a:latin typeface="+mj-lt"/>
                <a:cs typeface="+mn-ea"/>
              </a:rPr>
              <a:t>80 %</a:t>
            </a:r>
            <a:endParaRPr lang="id-ID" sz="1300" dirty="0">
              <a:solidFill>
                <a:schemeClr val="accent4"/>
              </a:solidFill>
              <a:latin typeface="+mj-lt"/>
              <a:cs typeface="+mn-ea"/>
            </a:endParaRPr>
          </a:p>
        </p:txBody>
      </p:sp>
      <p:sp>
        <p:nvSpPr>
          <p:cNvPr id="89" name="TextBox 88"/>
          <p:cNvSpPr txBox="1"/>
          <p:nvPr/>
        </p:nvSpPr>
        <p:spPr>
          <a:xfrm>
            <a:off x="2369231" y="4902163"/>
            <a:ext cx="4283828" cy="884846"/>
          </a:xfrm>
          <a:prstGeom prst="rect">
            <a:avLst/>
          </a:prstGeom>
          <a:noFill/>
        </p:spPr>
        <p:txBody>
          <a:bodyPr wrap="square" lIns="121908" tIns="60954" rIns="121908" bIns="60954" rtlCol="0">
            <a:spAutoFit/>
          </a:bodyPr>
          <a:lstStyle/>
          <a:p>
            <a:pPr>
              <a:lnSpc>
                <a:spcPct val="150000"/>
              </a:lnSpc>
            </a:pPr>
            <a:r>
              <a:rPr lang="zh-CN" altLang="en-US" sz="1100" dirty="0">
                <a:solidFill>
                  <a:schemeClr val="bg1">
                    <a:lumMod val="50000"/>
                  </a:schemeClr>
                </a:solidFill>
                <a:latin typeface="+mn-ea"/>
                <a:cs typeface="+mn-ea"/>
              </a:rPr>
              <a:t>您的内容打在这里，或者通过复制您的文本后，在此框中选择粘贴，并选择只保留文字。您的内容打在这里，或者通过复制您的文本后，</a:t>
            </a:r>
            <a:endParaRPr lang="en-US" altLang="zh-CN" sz="1100" dirty="0">
              <a:solidFill>
                <a:schemeClr val="bg1">
                  <a:lumMod val="50000"/>
                </a:schemeClr>
              </a:solidFill>
              <a:latin typeface="+mn-ea"/>
              <a:cs typeface="+mn-ea"/>
            </a:endParaRPr>
          </a:p>
        </p:txBody>
      </p:sp>
      <p:sp>
        <p:nvSpPr>
          <p:cNvPr id="2" name="直角三角形 1"/>
          <p:cNvSpPr/>
          <p:nvPr/>
        </p:nvSpPr>
        <p:spPr>
          <a:xfrm rot="13017815" flipH="1">
            <a:off x="1751516" y="4980205"/>
            <a:ext cx="627766" cy="657877"/>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grpSp>
        <p:nvGrpSpPr>
          <p:cNvPr id="12" name="组合 11"/>
          <p:cNvGrpSpPr/>
          <p:nvPr/>
        </p:nvGrpSpPr>
        <p:grpSpPr>
          <a:xfrm>
            <a:off x="2387200" y="3842550"/>
            <a:ext cx="622818" cy="585788"/>
            <a:chOff x="1658510" y="3064182"/>
            <a:chExt cx="467174" cy="439341"/>
          </a:xfrm>
        </p:grpSpPr>
        <p:sp>
          <p:nvSpPr>
            <p:cNvPr id="104" name="Oval 103"/>
            <p:cNvSpPr/>
            <p:nvPr/>
          </p:nvSpPr>
          <p:spPr>
            <a:xfrm>
              <a:off x="1658510" y="3064182"/>
              <a:ext cx="439340" cy="4393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cs typeface="+mn-ea"/>
              </a:endParaRPr>
            </a:p>
          </p:txBody>
        </p:sp>
        <p:sp>
          <p:nvSpPr>
            <p:cNvPr id="97" name="TextBox 96"/>
            <p:cNvSpPr txBox="1"/>
            <p:nvPr/>
          </p:nvSpPr>
          <p:spPr>
            <a:xfrm>
              <a:off x="1689722" y="3129960"/>
              <a:ext cx="435962" cy="288541"/>
            </a:xfrm>
            <a:prstGeom prst="rect">
              <a:avLst/>
            </a:prstGeom>
            <a:noFill/>
            <a:effectLst/>
          </p:spPr>
          <p:txBody>
            <a:bodyPr wrap="square" rtlCol="0">
              <a:spAutoFit/>
            </a:bodyPr>
            <a:lstStyle/>
            <a:p>
              <a:r>
                <a:rPr lang="en-US" altLang="zh-CN" sz="1900" dirty="0">
                  <a:solidFill>
                    <a:schemeClr val="bg1"/>
                  </a:solidFill>
                  <a:latin typeface="+mn-ea"/>
                  <a:cs typeface="+mn-ea"/>
                </a:rPr>
                <a:t>01</a:t>
              </a:r>
              <a:endParaRPr lang="zh-CN" altLang="en-US" sz="1900" dirty="0">
                <a:solidFill>
                  <a:schemeClr val="bg1"/>
                </a:solidFill>
                <a:latin typeface="+mn-ea"/>
                <a:cs typeface="+mn-ea"/>
              </a:endParaRPr>
            </a:p>
          </p:txBody>
        </p:sp>
      </p:grpSp>
      <p:grpSp>
        <p:nvGrpSpPr>
          <p:cNvPr id="13" name="组合 12"/>
          <p:cNvGrpSpPr/>
          <p:nvPr/>
        </p:nvGrpSpPr>
        <p:grpSpPr>
          <a:xfrm>
            <a:off x="3542492" y="3848620"/>
            <a:ext cx="616192" cy="585788"/>
            <a:chOff x="2525092" y="3068735"/>
            <a:chExt cx="462204" cy="439341"/>
          </a:xfrm>
        </p:grpSpPr>
        <p:sp>
          <p:nvSpPr>
            <p:cNvPr id="106" name="Oval 105"/>
            <p:cNvSpPr/>
            <p:nvPr/>
          </p:nvSpPr>
          <p:spPr>
            <a:xfrm>
              <a:off x="2525092" y="3068735"/>
              <a:ext cx="439340" cy="4393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cs typeface="+mn-ea"/>
              </a:endParaRPr>
            </a:p>
          </p:txBody>
        </p:sp>
        <p:sp>
          <p:nvSpPr>
            <p:cNvPr id="98" name="TextBox 97"/>
            <p:cNvSpPr txBox="1"/>
            <p:nvPr/>
          </p:nvSpPr>
          <p:spPr>
            <a:xfrm>
              <a:off x="2551334" y="3129959"/>
              <a:ext cx="435962" cy="288541"/>
            </a:xfrm>
            <a:prstGeom prst="rect">
              <a:avLst/>
            </a:prstGeom>
            <a:noFill/>
            <a:effectLst/>
          </p:spPr>
          <p:txBody>
            <a:bodyPr wrap="square" rtlCol="0">
              <a:spAutoFit/>
            </a:bodyPr>
            <a:lstStyle/>
            <a:p>
              <a:r>
                <a:rPr lang="en-US" altLang="zh-CN" sz="1900" dirty="0">
                  <a:solidFill>
                    <a:schemeClr val="bg1"/>
                  </a:solidFill>
                  <a:latin typeface="+mn-ea"/>
                  <a:cs typeface="+mn-ea"/>
                </a:rPr>
                <a:t>02</a:t>
              </a:r>
              <a:endParaRPr lang="zh-CN" altLang="en-US" sz="1900" dirty="0">
                <a:solidFill>
                  <a:schemeClr val="bg1"/>
                </a:solidFill>
                <a:latin typeface="+mn-ea"/>
                <a:cs typeface="+mn-ea"/>
              </a:endParaRPr>
            </a:p>
          </p:txBody>
        </p:sp>
      </p:grpSp>
      <p:grpSp>
        <p:nvGrpSpPr>
          <p:cNvPr id="14" name="组合 13"/>
          <p:cNvGrpSpPr/>
          <p:nvPr/>
        </p:nvGrpSpPr>
        <p:grpSpPr>
          <a:xfrm>
            <a:off x="4704066" y="3842548"/>
            <a:ext cx="652388" cy="585788"/>
            <a:chOff x="3396385" y="3064181"/>
            <a:chExt cx="489355" cy="439341"/>
          </a:xfrm>
        </p:grpSpPr>
        <p:sp>
          <p:nvSpPr>
            <p:cNvPr id="108" name="Oval 107"/>
            <p:cNvSpPr/>
            <p:nvPr/>
          </p:nvSpPr>
          <p:spPr>
            <a:xfrm>
              <a:off x="3396385" y="3064181"/>
              <a:ext cx="439340" cy="4393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solidFill>
                  <a:schemeClr val="bg1"/>
                </a:solidFill>
                <a:latin typeface="FontAwesome" pitchFamily="2" charset="0"/>
                <a:cs typeface="+mn-ea"/>
              </a:endParaRPr>
            </a:p>
          </p:txBody>
        </p:sp>
        <p:sp>
          <p:nvSpPr>
            <p:cNvPr id="99" name="TextBox 98"/>
            <p:cNvSpPr txBox="1"/>
            <p:nvPr/>
          </p:nvSpPr>
          <p:spPr>
            <a:xfrm>
              <a:off x="3449778" y="3129959"/>
              <a:ext cx="435962" cy="288541"/>
            </a:xfrm>
            <a:prstGeom prst="rect">
              <a:avLst/>
            </a:prstGeom>
            <a:noFill/>
            <a:effectLst/>
          </p:spPr>
          <p:txBody>
            <a:bodyPr wrap="square" rtlCol="0">
              <a:spAutoFit/>
            </a:bodyPr>
            <a:lstStyle/>
            <a:p>
              <a:r>
                <a:rPr lang="en-US" altLang="zh-CN" sz="1900" dirty="0">
                  <a:solidFill>
                    <a:schemeClr val="bg1"/>
                  </a:solidFill>
                  <a:latin typeface="+mn-ea"/>
                  <a:cs typeface="+mn-ea"/>
                </a:rPr>
                <a:t>03</a:t>
              </a:r>
              <a:endParaRPr lang="zh-CN" altLang="en-US" sz="1900" dirty="0">
                <a:solidFill>
                  <a:schemeClr val="bg1"/>
                </a:solidFill>
                <a:latin typeface="+mn-ea"/>
                <a:cs typeface="+mn-ea"/>
              </a:endParaRPr>
            </a:p>
          </p:txBody>
        </p:sp>
      </p:grpSp>
      <p:grpSp>
        <p:nvGrpSpPr>
          <p:cNvPr id="15" name="组合 14"/>
          <p:cNvGrpSpPr/>
          <p:nvPr/>
        </p:nvGrpSpPr>
        <p:grpSpPr>
          <a:xfrm>
            <a:off x="5864787" y="3842547"/>
            <a:ext cx="624963" cy="585788"/>
            <a:chOff x="4267039" y="3064180"/>
            <a:chExt cx="468783" cy="439341"/>
          </a:xfrm>
        </p:grpSpPr>
        <p:sp>
          <p:nvSpPr>
            <p:cNvPr id="110" name="Oval 109"/>
            <p:cNvSpPr/>
            <p:nvPr/>
          </p:nvSpPr>
          <p:spPr>
            <a:xfrm>
              <a:off x="4267039" y="3064180"/>
              <a:ext cx="439340" cy="4393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dirty="0">
                <a:solidFill>
                  <a:schemeClr val="bg1"/>
                </a:solidFill>
                <a:latin typeface="FontAwesome" pitchFamily="2" charset="0"/>
                <a:cs typeface="+mn-ea"/>
              </a:endParaRPr>
            </a:p>
          </p:txBody>
        </p:sp>
        <p:sp>
          <p:nvSpPr>
            <p:cNvPr id="100" name="TextBox 99"/>
            <p:cNvSpPr txBox="1"/>
            <p:nvPr/>
          </p:nvSpPr>
          <p:spPr>
            <a:xfrm>
              <a:off x="4299860" y="3129959"/>
              <a:ext cx="435962" cy="288541"/>
            </a:xfrm>
            <a:prstGeom prst="rect">
              <a:avLst/>
            </a:prstGeom>
            <a:noFill/>
            <a:effectLst/>
          </p:spPr>
          <p:txBody>
            <a:bodyPr wrap="square" rtlCol="0">
              <a:spAutoFit/>
            </a:bodyPr>
            <a:lstStyle/>
            <a:p>
              <a:r>
                <a:rPr lang="en-US" altLang="zh-CN" sz="1900" dirty="0">
                  <a:solidFill>
                    <a:schemeClr val="bg1"/>
                  </a:solidFill>
                  <a:latin typeface="+mn-ea"/>
                  <a:cs typeface="+mn-ea"/>
                </a:rPr>
                <a:t>04</a:t>
              </a:r>
              <a:endParaRPr lang="zh-CN" altLang="en-US" sz="1900" dirty="0">
                <a:solidFill>
                  <a:schemeClr val="bg1"/>
                </a:solidFill>
                <a:latin typeface="+mn-ea"/>
                <a:cs typeface="+mn-ea"/>
              </a:endParaRPr>
            </a:p>
          </p:txBody>
        </p:sp>
      </p:grpSp>
      <p:sp>
        <p:nvSpPr>
          <p:cNvPr id="16" name="标题 15"/>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wipe(up)">
                                      <p:cBhvr>
                                        <p:cTn id="13" dur="500"/>
                                        <p:tgtEl>
                                          <p:spTgt spid="86"/>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par>
                          <p:cTn id="27" fill="hold">
                            <p:stCondLst>
                              <p:cond delay="1500"/>
                            </p:stCondLst>
                            <p:childTnLst>
                              <p:par>
                                <p:cTn id="28" presetID="1" presetClass="entr" presetSubtype="0" fill="hold" grpId="0" nodeType="afterEffect">
                                  <p:stCondLst>
                                    <p:cond delay="0"/>
                                  </p:stCondLst>
                                  <p:childTnLst>
                                    <p:set>
                                      <p:cBhvr>
                                        <p:cTn id="29" dur="1" fill="hold">
                                          <p:stCondLst>
                                            <p:cond delay="0"/>
                                          </p:stCondLst>
                                        </p:cTn>
                                        <p:tgtEl>
                                          <p:spTgt spid="7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7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9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92"/>
                                        </p:tgtEl>
                                        <p:attrNameLst>
                                          <p:attrName>style.visibility</p:attrName>
                                        </p:attrNameLst>
                                      </p:cBhvr>
                                      <p:to>
                                        <p:strVal val="visible"/>
                                      </p:to>
                                    </p:set>
                                  </p:childTnLst>
                                </p:cTn>
                              </p:par>
                            </p:childTnLst>
                          </p:cTn>
                        </p:par>
                        <p:par>
                          <p:cTn id="36" fill="hold">
                            <p:stCondLst>
                              <p:cond delay="1500"/>
                            </p:stCondLst>
                            <p:childTnLst>
                              <p:par>
                                <p:cTn id="37" presetID="23" presetClass="entr" presetSubtype="32"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strVal val="4*#ppt_w"/>
                                          </p:val>
                                        </p:tav>
                                        <p:tav tm="100000">
                                          <p:val>
                                            <p:strVal val="#ppt_w"/>
                                          </p:val>
                                        </p:tav>
                                      </p:tavLst>
                                    </p:anim>
                                    <p:anim calcmode="lin" valueType="num">
                                      <p:cBhvr>
                                        <p:cTn id="40" dur="500" fill="hold"/>
                                        <p:tgtEl>
                                          <p:spTgt spid="12"/>
                                        </p:tgtEl>
                                        <p:attrNameLst>
                                          <p:attrName>ppt_h</p:attrName>
                                        </p:attrNameLst>
                                      </p:cBhvr>
                                      <p:tavLst>
                                        <p:tav tm="0">
                                          <p:val>
                                            <p:strVal val="4*#ppt_h"/>
                                          </p:val>
                                        </p:tav>
                                        <p:tav tm="100000">
                                          <p:val>
                                            <p:strVal val="#ppt_h"/>
                                          </p:val>
                                        </p:tav>
                                      </p:tavLst>
                                    </p:anim>
                                  </p:childTnLst>
                                </p:cTn>
                              </p:par>
                            </p:childTnLst>
                          </p:cTn>
                        </p:par>
                        <p:par>
                          <p:cTn id="41" fill="hold">
                            <p:stCondLst>
                              <p:cond delay="2000"/>
                            </p:stCondLst>
                            <p:childTnLst>
                              <p:par>
                                <p:cTn id="42" presetID="23" presetClass="entr" presetSubtype="32"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strVal val="4*#ppt_w"/>
                                          </p:val>
                                        </p:tav>
                                        <p:tav tm="100000">
                                          <p:val>
                                            <p:strVal val="#ppt_w"/>
                                          </p:val>
                                        </p:tav>
                                      </p:tavLst>
                                    </p:anim>
                                    <p:anim calcmode="lin" valueType="num">
                                      <p:cBhvr>
                                        <p:cTn id="45" dur="500" fill="hold"/>
                                        <p:tgtEl>
                                          <p:spTgt spid="13"/>
                                        </p:tgtEl>
                                        <p:attrNameLst>
                                          <p:attrName>ppt_h</p:attrName>
                                        </p:attrNameLst>
                                      </p:cBhvr>
                                      <p:tavLst>
                                        <p:tav tm="0">
                                          <p:val>
                                            <p:strVal val="4*#ppt_h"/>
                                          </p:val>
                                        </p:tav>
                                        <p:tav tm="100000">
                                          <p:val>
                                            <p:strVal val="#ppt_h"/>
                                          </p:val>
                                        </p:tav>
                                      </p:tavLst>
                                    </p:anim>
                                  </p:childTnLst>
                                </p:cTn>
                              </p:par>
                            </p:childTnLst>
                          </p:cTn>
                        </p:par>
                        <p:par>
                          <p:cTn id="46" fill="hold">
                            <p:stCondLst>
                              <p:cond delay="2500"/>
                            </p:stCondLst>
                            <p:childTnLst>
                              <p:par>
                                <p:cTn id="47" presetID="23" presetClass="entr" presetSubtype="3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strVal val="4*#ppt_w"/>
                                          </p:val>
                                        </p:tav>
                                        <p:tav tm="100000">
                                          <p:val>
                                            <p:strVal val="#ppt_w"/>
                                          </p:val>
                                        </p:tav>
                                      </p:tavLst>
                                    </p:anim>
                                    <p:anim calcmode="lin" valueType="num">
                                      <p:cBhvr>
                                        <p:cTn id="50" dur="500" fill="hold"/>
                                        <p:tgtEl>
                                          <p:spTgt spid="14"/>
                                        </p:tgtEl>
                                        <p:attrNameLst>
                                          <p:attrName>ppt_h</p:attrName>
                                        </p:attrNameLst>
                                      </p:cBhvr>
                                      <p:tavLst>
                                        <p:tav tm="0">
                                          <p:val>
                                            <p:strVal val="4*#ppt_h"/>
                                          </p:val>
                                        </p:tav>
                                        <p:tav tm="100000">
                                          <p:val>
                                            <p:strVal val="#ppt_h"/>
                                          </p:val>
                                        </p:tav>
                                      </p:tavLst>
                                    </p:anim>
                                  </p:childTnLst>
                                </p:cTn>
                              </p:par>
                            </p:childTnLst>
                          </p:cTn>
                        </p:par>
                        <p:par>
                          <p:cTn id="51" fill="hold">
                            <p:stCondLst>
                              <p:cond delay="3000"/>
                            </p:stCondLst>
                            <p:childTnLst>
                              <p:par>
                                <p:cTn id="52" presetID="23" presetClass="entr" presetSubtype="32"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strVal val="4*#ppt_w"/>
                                          </p:val>
                                        </p:tav>
                                        <p:tav tm="100000">
                                          <p:val>
                                            <p:strVal val="#ppt_w"/>
                                          </p:val>
                                        </p:tav>
                                      </p:tavLst>
                                    </p:anim>
                                    <p:anim calcmode="lin" valueType="num">
                                      <p:cBhvr>
                                        <p:cTn id="55" dur="500" fill="hold"/>
                                        <p:tgtEl>
                                          <p:spTgt spid="15"/>
                                        </p:tgtEl>
                                        <p:attrNameLst>
                                          <p:attrName>ppt_h</p:attrName>
                                        </p:attrNameLst>
                                      </p:cBhvr>
                                      <p:tavLst>
                                        <p:tav tm="0">
                                          <p:val>
                                            <p:strVal val="4*#ppt_h"/>
                                          </p:val>
                                        </p:tav>
                                        <p:tav tm="100000">
                                          <p:val>
                                            <p:strVal val="#ppt_h"/>
                                          </p:val>
                                        </p:tav>
                                      </p:tavLst>
                                    </p:anim>
                                  </p:childTnLst>
                                </p:cTn>
                              </p:par>
                            </p:childTnLst>
                          </p:cTn>
                        </p:par>
                        <p:par>
                          <p:cTn id="56" fill="hold">
                            <p:stCondLst>
                              <p:cond delay="3500"/>
                            </p:stCondLst>
                            <p:childTnLst>
                              <p:par>
                                <p:cTn id="57" presetID="31" presetClass="entr" presetSubtype="0" fill="hold" grpId="0" nodeType="after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ppt_w</p:attrName>
                                        </p:attrNameLst>
                                      </p:cBhvr>
                                      <p:tavLst>
                                        <p:tav tm="0">
                                          <p:val>
                                            <p:fltVal val="0"/>
                                          </p:val>
                                        </p:tav>
                                        <p:tav tm="100000">
                                          <p:val>
                                            <p:strVal val="#ppt_w"/>
                                          </p:val>
                                        </p:tav>
                                      </p:tavLst>
                                    </p:anim>
                                    <p:anim calcmode="lin" valueType="num">
                                      <p:cBhvr>
                                        <p:cTn id="60" dur="500" fill="hold"/>
                                        <p:tgtEl>
                                          <p:spTgt spid="2"/>
                                        </p:tgtEl>
                                        <p:attrNameLst>
                                          <p:attrName>ppt_h</p:attrName>
                                        </p:attrNameLst>
                                      </p:cBhvr>
                                      <p:tavLst>
                                        <p:tav tm="0">
                                          <p:val>
                                            <p:fltVal val="0"/>
                                          </p:val>
                                        </p:tav>
                                        <p:tav tm="100000">
                                          <p:val>
                                            <p:strVal val="#ppt_h"/>
                                          </p:val>
                                        </p:tav>
                                      </p:tavLst>
                                    </p:anim>
                                    <p:anim calcmode="lin" valueType="num">
                                      <p:cBhvr>
                                        <p:cTn id="61" dur="500" fill="hold"/>
                                        <p:tgtEl>
                                          <p:spTgt spid="2"/>
                                        </p:tgtEl>
                                        <p:attrNameLst>
                                          <p:attrName>style.rotation</p:attrName>
                                        </p:attrNameLst>
                                      </p:cBhvr>
                                      <p:tavLst>
                                        <p:tav tm="0">
                                          <p:val>
                                            <p:fltVal val="90"/>
                                          </p:val>
                                        </p:tav>
                                        <p:tav tm="100000">
                                          <p:val>
                                            <p:fltVal val="0"/>
                                          </p:val>
                                        </p:tav>
                                      </p:tavLst>
                                    </p:anim>
                                    <p:animEffect transition="in" filter="fade">
                                      <p:cBhvr>
                                        <p:cTn id="62" dur="500"/>
                                        <p:tgtEl>
                                          <p:spTgt spid="2"/>
                                        </p:tgtEl>
                                      </p:cBhvr>
                                    </p:animEffect>
                                  </p:childTnLst>
                                </p:cTn>
                              </p:par>
                            </p:childTnLst>
                          </p:cTn>
                        </p:par>
                        <p:par>
                          <p:cTn id="63" fill="hold">
                            <p:stCondLst>
                              <p:cond delay="4000"/>
                            </p:stCondLst>
                            <p:childTnLst>
                              <p:par>
                                <p:cTn id="64" presetID="2" presetClass="entr" presetSubtype="8" fill="hold" grpId="0" nodeType="afterEffect">
                                  <p:stCondLst>
                                    <p:cond delay="0"/>
                                  </p:stCondLst>
                                  <p:childTnLst>
                                    <p:set>
                                      <p:cBhvr>
                                        <p:cTn id="65" dur="1" fill="hold">
                                          <p:stCondLst>
                                            <p:cond delay="0"/>
                                          </p:stCondLst>
                                        </p:cTn>
                                        <p:tgtEl>
                                          <p:spTgt spid="112"/>
                                        </p:tgtEl>
                                        <p:attrNameLst>
                                          <p:attrName>style.visibility</p:attrName>
                                        </p:attrNameLst>
                                      </p:cBhvr>
                                      <p:to>
                                        <p:strVal val="visible"/>
                                      </p:to>
                                    </p:set>
                                    <p:anim calcmode="lin" valueType="num">
                                      <p:cBhvr additive="base">
                                        <p:cTn id="66" dur="500" fill="hold"/>
                                        <p:tgtEl>
                                          <p:spTgt spid="112"/>
                                        </p:tgtEl>
                                        <p:attrNameLst>
                                          <p:attrName>ppt_x</p:attrName>
                                        </p:attrNameLst>
                                      </p:cBhvr>
                                      <p:tavLst>
                                        <p:tav tm="0">
                                          <p:val>
                                            <p:strVal val="0-#ppt_w/2"/>
                                          </p:val>
                                        </p:tav>
                                        <p:tav tm="100000">
                                          <p:val>
                                            <p:strVal val="#ppt_x"/>
                                          </p:val>
                                        </p:tav>
                                      </p:tavLst>
                                    </p:anim>
                                    <p:anim calcmode="lin" valueType="num">
                                      <p:cBhvr additive="base">
                                        <p:cTn id="67" dur="500" fill="hold"/>
                                        <p:tgtEl>
                                          <p:spTgt spid="112"/>
                                        </p:tgtEl>
                                        <p:attrNameLst>
                                          <p:attrName>ppt_y</p:attrName>
                                        </p:attrNameLst>
                                      </p:cBhvr>
                                      <p:tavLst>
                                        <p:tav tm="0">
                                          <p:val>
                                            <p:strVal val="#ppt_y"/>
                                          </p:val>
                                        </p:tav>
                                        <p:tav tm="100000">
                                          <p:val>
                                            <p:strVal val="#ppt_y"/>
                                          </p:val>
                                        </p:tav>
                                      </p:tavLst>
                                    </p:anim>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500"/>
                                        <p:tgtEl>
                                          <p:spTgt spid="89"/>
                                        </p:tgtEl>
                                      </p:cBhvr>
                                    </p:animEffect>
                                    <p:anim calcmode="lin" valueType="num">
                                      <p:cBhvr>
                                        <p:cTn id="72" dur="500" fill="hold"/>
                                        <p:tgtEl>
                                          <p:spTgt spid="89"/>
                                        </p:tgtEl>
                                        <p:attrNameLst>
                                          <p:attrName>ppt_x</p:attrName>
                                        </p:attrNameLst>
                                      </p:cBhvr>
                                      <p:tavLst>
                                        <p:tav tm="0">
                                          <p:val>
                                            <p:strVal val="#ppt_x"/>
                                          </p:val>
                                        </p:tav>
                                        <p:tav tm="100000">
                                          <p:val>
                                            <p:strVal val="#ppt_x"/>
                                          </p:val>
                                        </p:tav>
                                      </p:tavLst>
                                    </p:anim>
                                    <p:anim calcmode="lin" valueType="num">
                                      <p:cBhvr>
                                        <p:cTn id="73" dur="5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112" grpId="0" animBg="1"/>
      <p:bldP spid="74" grpId="0"/>
      <p:bldP spid="75" grpId="0"/>
      <p:bldP spid="91" grpId="0"/>
      <p:bldP spid="92" grpId="0"/>
      <p:bldP spid="89"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04037" y="1628800"/>
            <a:ext cx="3510950" cy="1087384"/>
            <a:chOff x="1188853" y="1559744"/>
            <a:chExt cx="2633555" cy="815538"/>
          </a:xfrm>
        </p:grpSpPr>
        <p:sp>
          <p:nvSpPr>
            <p:cNvPr id="64" name="TextBox 63"/>
            <p:cNvSpPr txBox="1"/>
            <p:nvPr/>
          </p:nvSpPr>
          <p:spPr>
            <a:xfrm>
              <a:off x="1188853" y="1908972"/>
              <a:ext cx="388619" cy="219291"/>
            </a:xfrm>
            <a:prstGeom prst="rect">
              <a:avLst/>
            </a:prstGeom>
            <a:noFill/>
          </p:spPr>
          <p:txBody>
            <a:bodyPr wrap="none" rtlCol="0">
              <a:spAutoFit/>
            </a:bodyPr>
            <a:lstStyle/>
            <a:p>
              <a:pPr algn="ctr"/>
              <a:r>
                <a:rPr lang="zh-CN" altLang="en-US" sz="1300" dirty="0">
                  <a:solidFill>
                    <a:schemeClr val="bg1">
                      <a:lumMod val="50000"/>
                    </a:schemeClr>
                  </a:solidFill>
                  <a:latin typeface="+mn-ea"/>
                  <a:cs typeface="+mn-ea"/>
                </a:rPr>
                <a:t>阶段</a:t>
              </a:r>
              <a:endParaRPr lang="id-ID" sz="1300" dirty="0">
                <a:solidFill>
                  <a:schemeClr val="bg1">
                    <a:lumMod val="50000"/>
                  </a:schemeClr>
                </a:solidFill>
                <a:latin typeface="+mn-ea"/>
                <a:cs typeface="+mn-ea"/>
              </a:endParaRPr>
            </a:p>
          </p:txBody>
        </p:sp>
        <p:sp>
          <p:nvSpPr>
            <p:cNvPr id="65" name="TextBox 64"/>
            <p:cNvSpPr txBox="1"/>
            <p:nvPr/>
          </p:nvSpPr>
          <p:spPr>
            <a:xfrm>
              <a:off x="3433789" y="2155991"/>
              <a:ext cx="388619" cy="219291"/>
            </a:xfrm>
            <a:prstGeom prst="rect">
              <a:avLst/>
            </a:prstGeom>
            <a:noFill/>
          </p:spPr>
          <p:txBody>
            <a:bodyPr wrap="none" rtlCol="0">
              <a:spAutoFit/>
            </a:bodyPr>
            <a:lstStyle/>
            <a:p>
              <a:pPr algn="ctr"/>
              <a:r>
                <a:rPr lang="zh-CN" altLang="en-US" sz="1300" dirty="0">
                  <a:solidFill>
                    <a:schemeClr val="bg1">
                      <a:lumMod val="50000"/>
                    </a:schemeClr>
                  </a:solidFill>
                  <a:latin typeface="+mn-ea"/>
                  <a:cs typeface="+mn-ea"/>
                </a:rPr>
                <a:t>阶段</a:t>
              </a:r>
              <a:endParaRPr lang="id-ID" sz="1300" dirty="0">
                <a:solidFill>
                  <a:schemeClr val="bg1">
                    <a:lumMod val="50000"/>
                  </a:schemeClr>
                </a:solidFill>
                <a:latin typeface="+mn-ea"/>
                <a:cs typeface="+mn-ea"/>
              </a:endParaRPr>
            </a:p>
          </p:txBody>
        </p:sp>
        <p:sp>
          <p:nvSpPr>
            <p:cNvPr id="66" name="TextBox 65"/>
            <p:cNvSpPr txBox="1"/>
            <p:nvPr/>
          </p:nvSpPr>
          <p:spPr>
            <a:xfrm>
              <a:off x="2710477" y="1559744"/>
              <a:ext cx="388619" cy="219291"/>
            </a:xfrm>
            <a:prstGeom prst="rect">
              <a:avLst/>
            </a:prstGeom>
            <a:noFill/>
          </p:spPr>
          <p:txBody>
            <a:bodyPr wrap="none" rtlCol="0">
              <a:spAutoFit/>
            </a:bodyPr>
            <a:lstStyle/>
            <a:p>
              <a:pPr algn="ctr"/>
              <a:r>
                <a:rPr lang="zh-CN" altLang="en-US" sz="1300" dirty="0">
                  <a:solidFill>
                    <a:schemeClr val="bg1">
                      <a:lumMod val="50000"/>
                    </a:schemeClr>
                  </a:solidFill>
                  <a:latin typeface="+mn-ea"/>
                  <a:cs typeface="+mn-ea"/>
                </a:rPr>
                <a:t>阶段</a:t>
              </a:r>
              <a:endParaRPr lang="id-ID" sz="1300" dirty="0">
                <a:solidFill>
                  <a:schemeClr val="bg1">
                    <a:lumMod val="50000"/>
                  </a:schemeClr>
                </a:solidFill>
                <a:latin typeface="+mn-ea"/>
                <a:cs typeface="+mn-ea"/>
              </a:endParaRPr>
            </a:p>
          </p:txBody>
        </p:sp>
        <p:sp>
          <p:nvSpPr>
            <p:cNvPr id="67" name="TextBox 66"/>
            <p:cNvSpPr txBox="1"/>
            <p:nvPr/>
          </p:nvSpPr>
          <p:spPr>
            <a:xfrm>
              <a:off x="1921243" y="2146484"/>
              <a:ext cx="388619" cy="219291"/>
            </a:xfrm>
            <a:prstGeom prst="rect">
              <a:avLst/>
            </a:prstGeom>
            <a:noFill/>
          </p:spPr>
          <p:txBody>
            <a:bodyPr wrap="none" rtlCol="0">
              <a:spAutoFit/>
            </a:bodyPr>
            <a:lstStyle/>
            <a:p>
              <a:pPr algn="ctr"/>
              <a:r>
                <a:rPr lang="zh-CN" altLang="en-US" sz="1300" dirty="0">
                  <a:solidFill>
                    <a:schemeClr val="bg1">
                      <a:lumMod val="50000"/>
                    </a:schemeClr>
                  </a:solidFill>
                  <a:latin typeface="+mn-ea"/>
                  <a:cs typeface="+mn-ea"/>
                </a:rPr>
                <a:t>阶段</a:t>
              </a:r>
              <a:endParaRPr lang="id-ID" sz="1300" dirty="0">
                <a:solidFill>
                  <a:schemeClr val="bg1">
                    <a:lumMod val="50000"/>
                  </a:schemeClr>
                </a:solidFill>
                <a:latin typeface="+mn-ea"/>
                <a:cs typeface="+mn-ea"/>
              </a:endParaRPr>
            </a:p>
          </p:txBody>
        </p:sp>
      </p:grpSp>
      <p:sp>
        <p:nvSpPr>
          <p:cNvPr id="69" name="Isosceles Triangle 2"/>
          <p:cNvSpPr/>
          <p:nvPr/>
        </p:nvSpPr>
        <p:spPr>
          <a:xfrm>
            <a:off x="1613657" y="2501263"/>
            <a:ext cx="1311073" cy="210791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en-US" sz="2100" dirty="0">
              <a:solidFill>
                <a:schemeClr val="accent2"/>
              </a:solidFill>
              <a:cs typeface="+mn-ea"/>
            </a:endParaRPr>
          </a:p>
        </p:txBody>
      </p:sp>
      <p:sp>
        <p:nvSpPr>
          <p:cNvPr id="70" name="Isosceles Triangle 2"/>
          <p:cNvSpPr/>
          <p:nvPr/>
        </p:nvSpPr>
        <p:spPr>
          <a:xfrm>
            <a:off x="2587260" y="2822898"/>
            <a:ext cx="1311073" cy="178627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en-US" sz="2100" dirty="0">
              <a:solidFill>
                <a:schemeClr val="accent2"/>
              </a:solidFill>
              <a:cs typeface="+mn-ea"/>
            </a:endParaRPr>
          </a:p>
        </p:txBody>
      </p:sp>
      <p:sp>
        <p:nvSpPr>
          <p:cNvPr id="71" name="Isosceles Triangle 2"/>
          <p:cNvSpPr/>
          <p:nvPr/>
        </p:nvSpPr>
        <p:spPr>
          <a:xfrm>
            <a:off x="3536114" y="2018810"/>
            <a:ext cx="1311073" cy="2590365"/>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en-US" sz="2100" dirty="0">
              <a:solidFill>
                <a:schemeClr val="accent2"/>
              </a:solidFill>
              <a:cs typeface="+mn-ea"/>
            </a:endParaRPr>
          </a:p>
        </p:txBody>
      </p:sp>
      <p:sp>
        <p:nvSpPr>
          <p:cNvPr id="72" name="Isosceles Triangle 2"/>
          <p:cNvSpPr/>
          <p:nvPr/>
        </p:nvSpPr>
        <p:spPr>
          <a:xfrm>
            <a:off x="4500405" y="2822897"/>
            <a:ext cx="1311073" cy="1786276"/>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en-US" sz="2100" dirty="0">
              <a:solidFill>
                <a:schemeClr val="accent2"/>
              </a:solidFill>
              <a:cs typeface="+mn-ea"/>
            </a:endParaRPr>
          </a:p>
        </p:txBody>
      </p:sp>
      <p:grpSp>
        <p:nvGrpSpPr>
          <p:cNvPr id="14" name="组合 13"/>
          <p:cNvGrpSpPr/>
          <p:nvPr/>
        </p:nvGrpSpPr>
        <p:grpSpPr>
          <a:xfrm>
            <a:off x="6717061" y="2064811"/>
            <a:ext cx="2138355" cy="961462"/>
            <a:chOff x="5076056" y="1766139"/>
            <a:chExt cx="1603975" cy="721097"/>
          </a:xfrm>
        </p:grpSpPr>
        <p:sp>
          <p:nvSpPr>
            <p:cNvPr id="144" name="Arc 33"/>
            <p:cNvSpPr/>
            <p:nvPr/>
          </p:nvSpPr>
          <p:spPr bwMode="auto">
            <a:xfrm>
              <a:off x="5172681" y="1904557"/>
              <a:ext cx="485657" cy="486455"/>
            </a:xfrm>
            <a:prstGeom prst="arc">
              <a:avLst>
                <a:gd name="adj1" fmla="val 5464279"/>
                <a:gd name="adj2" fmla="val 16157365"/>
              </a:avLst>
            </a:prstGeom>
            <a:noFill/>
            <a:ln w="76200" cap="rnd">
              <a:solidFill>
                <a:schemeClr val="accent1"/>
              </a:solidFill>
              <a:bevel/>
            </a:ln>
            <a:effectLst/>
          </p:spPr>
          <p:style>
            <a:lnRef idx="1">
              <a:schemeClr val="accent1"/>
            </a:lnRef>
            <a:fillRef idx="0">
              <a:schemeClr val="accent1"/>
            </a:fillRef>
            <a:effectRef idx="0">
              <a:schemeClr val="accent1"/>
            </a:effectRef>
            <a:fontRef idx="minor">
              <a:schemeClr val="tx1"/>
            </a:fontRef>
          </p:style>
          <p:txBody>
            <a:bodyPr anchor="ctr"/>
            <a:lstStyle/>
            <a:p>
              <a:pPr algn="just" hangingPunct="0">
                <a:defRPr/>
              </a:pPr>
              <a:endParaRPr lang="en-US" sz="1900">
                <a:cs typeface="+mn-ea"/>
              </a:endParaRPr>
            </a:p>
          </p:txBody>
        </p:sp>
        <p:sp>
          <p:nvSpPr>
            <p:cNvPr id="145" name="TextBox 4"/>
            <p:cNvSpPr txBox="1"/>
            <p:nvPr/>
          </p:nvSpPr>
          <p:spPr>
            <a:xfrm>
              <a:off x="5232466" y="2029466"/>
              <a:ext cx="522498" cy="230833"/>
            </a:xfrm>
            <a:prstGeom prst="rect">
              <a:avLst/>
            </a:prstGeom>
            <a:noFill/>
          </p:spPr>
          <p:txBody>
            <a:bodyPr wrap="square" rtlCol="0">
              <a:spAutoFit/>
            </a:bodyPr>
            <a:lstStyle/>
            <a:p>
              <a:pPr algn="just"/>
              <a:r>
                <a:rPr lang="id-ID" sz="1400" dirty="0">
                  <a:solidFill>
                    <a:schemeClr val="bg1">
                      <a:lumMod val="50000"/>
                    </a:schemeClr>
                  </a:solidFill>
                  <a:latin typeface="+mn-ea"/>
                  <a:cs typeface="+mn-ea"/>
                </a:rPr>
                <a:t>60%</a:t>
              </a:r>
              <a:endParaRPr lang="id-ID" sz="1400" dirty="0">
                <a:solidFill>
                  <a:schemeClr val="bg1">
                    <a:lumMod val="50000"/>
                  </a:schemeClr>
                </a:solidFill>
                <a:latin typeface="+mn-ea"/>
                <a:cs typeface="+mn-ea"/>
              </a:endParaRPr>
            </a:p>
          </p:txBody>
        </p:sp>
        <p:sp>
          <p:nvSpPr>
            <p:cNvPr id="146" name="Oval 36"/>
            <p:cNvSpPr/>
            <p:nvPr/>
          </p:nvSpPr>
          <p:spPr>
            <a:xfrm>
              <a:off x="5076056" y="1808330"/>
              <a:ext cx="678908" cy="678906"/>
            </a:xfrm>
            <a:prstGeom prst="ellipse">
              <a:avLst/>
            </a:prstGeom>
            <a:no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900">
                <a:cs typeface="+mn-ea"/>
              </a:endParaRPr>
            </a:p>
          </p:txBody>
        </p:sp>
        <p:sp>
          <p:nvSpPr>
            <p:cNvPr id="147" name="TextBox 146"/>
            <p:cNvSpPr txBox="1"/>
            <p:nvPr/>
          </p:nvSpPr>
          <p:spPr>
            <a:xfrm>
              <a:off x="5810367" y="1766139"/>
              <a:ext cx="869664" cy="692498"/>
            </a:xfrm>
            <a:prstGeom prst="rect">
              <a:avLst/>
            </a:prstGeom>
            <a:noFill/>
          </p:spPr>
          <p:txBody>
            <a:bodyPr wrap="square" rtlCol="0">
              <a:spAutoFit/>
            </a:bodyPr>
            <a:lstStyle/>
            <a:p>
              <a:pPr>
                <a:lnSpc>
                  <a:spcPct val="150000"/>
                </a:lnSpc>
              </a:pPr>
              <a:r>
                <a:rPr lang="zh-CN" altLang="en-US" sz="900" dirty="0">
                  <a:solidFill>
                    <a:schemeClr val="bg1">
                      <a:lumMod val="50000"/>
                    </a:schemeClr>
                  </a:solidFill>
                  <a:latin typeface="+mn-ea"/>
                  <a:cs typeface="+mn-ea"/>
                </a:rPr>
                <a:t>添加你的饿内容文字，添加你的饿内容文字，添加你的饿</a:t>
              </a:r>
              <a:endParaRPr lang="id-ID" sz="900" dirty="0">
                <a:solidFill>
                  <a:schemeClr val="bg1">
                    <a:lumMod val="50000"/>
                  </a:schemeClr>
                </a:solidFill>
                <a:latin typeface="+mn-ea"/>
                <a:cs typeface="+mn-ea"/>
              </a:endParaRPr>
            </a:p>
          </p:txBody>
        </p:sp>
      </p:grpSp>
      <p:grpSp>
        <p:nvGrpSpPr>
          <p:cNvPr id="15" name="组合 14"/>
          <p:cNvGrpSpPr/>
          <p:nvPr/>
        </p:nvGrpSpPr>
        <p:grpSpPr>
          <a:xfrm>
            <a:off x="9079752" y="2064811"/>
            <a:ext cx="1984800" cy="961462"/>
            <a:chOff x="6919429" y="1766139"/>
            <a:chExt cx="1488794" cy="721097"/>
          </a:xfrm>
        </p:grpSpPr>
        <p:sp>
          <p:nvSpPr>
            <p:cNvPr id="124" name="Arc 45"/>
            <p:cNvSpPr/>
            <p:nvPr/>
          </p:nvSpPr>
          <p:spPr bwMode="auto">
            <a:xfrm>
              <a:off x="7016056" y="1904553"/>
              <a:ext cx="485657" cy="486455"/>
            </a:xfrm>
            <a:prstGeom prst="arc">
              <a:avLst>
                <a:gd name="adj1" fmla="val 20482458"/>
                <a:gd name="adj2" fmla="val 16157365"/>
              </a:avLst>
            </a:prstGeom>
            <a:noFill/>
            <a:ln w="76200" cap="rnd">
              <a:solidFill>
                <a:schemeClr val="accent2"/>
              </a:solidFill>
              <a:bevel/>
            </a:ln>
            <a:effectLst/>
          </p:spPr>
          <p:style>
            <a:lnRef idx="1">
              <a:schemeClr val="accent1"/>
            </a:lnRef>
            <a:fillRef idx="0">
              <a:schemeClr val="accent1"/>
            </a:fillRef>
            <a:effectRef idx="0">
              <a:schemeClr val="accent1"/>
            </a:effectRef>
            <a:fontRef idx="minor">
              <a:schemeClr val="tx1"/>
            </a:fontRef>
          </p:style>
          <p:txBody>
            <a:bodyPr anchor="ctr"/>
            <a:lstStyle/>
            <a:p>
              <a:pPr algn="just" hangingPunct="0">
                <a:defRPr/>
              </a:pPr>
              <a:endParaRPr lang="en-US" sz="1900">
                <a:cs typeface="+mn-ea"/>
              </a:endParaRPr>
            </a:p>
          </p:txBody>
        </p:sp>
        <p:sp>
          <p:nvSpPr>
            <p:cNvPr id="125" name="TextBox 4"/>
            <p:cNvSpPr txBox="1"/>
            <p:nvPr/>
          </p:nvSpPr>
          <p:spPr>
            <a:xfrm>
              <a:off x="7047554" y="2026452"/>
              <a:ext cx="485657" cy="230833"/>
            </a:xfrm>
            <a:prstGeom prst="rect">
              <a:avLst/>
            </a:prstGeom>
            <a:noFill/>
          </p:spPr>
          <p:txBody>
            <a:bodyPr wrap="square" rtlCol="0">
              <a:spAutoFit/>
            </a:bodyPr>
            <a:lstStyle/>
            <a:p>
              <a:pPr algn="just"/>
              <a:r>
                <a:rPr lang="id-ID" sz="1400" dirty="0">
                  <a:solidFill>
                    <a:schemeClr val="bg1">
                      <a:lumMod val="50000"/>
                    </a:schemeClr>
                  </a:solidFill>
                  <a:latin typeface="+mn-ea"/>
                  <a:cs typeface="+mn-ea"/>
                </a:rPr>
                <a:t>80%</a:t>
              </a:r>
              <a:endParaRPr lang="id-ID" sz="1400" dirty="0">
                <a:solidFill>
                  <a:schemeClr val="bg1">
                    <a:lumMod val="50000"/>
                  </a:schemeClr>
                </a:solidFill>
                <a:latin typeface="+mn-ea"/>
                <a:cs typeface="+mn-ea"/>
              </a:endParaRPr>
            </a:p>
          </p:txBody>
        </p:sp>
        <p:sp>
          <p:nvSpPr>
            <p:cNvPr id="126" name="Oval 48"/>
            <p:cNvSpPr/>
            <p:nvPr/>
          </p:nvSpPr>
          <p:spPr>
            <a:xfrm>
              <a:off x="6919429" y="1808326"/>
              <a:ext cx="678912" cy="678910"/>
            </a:xfrm>
            <a:prstGeom prst="ellipse">
              <a:avLst/>
            </a:prstGeom>
            <a:no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900">
                <a:cs typeface="+mn-ea"/>
              </a:endParaRPr>
            </a:p>
          </p:txBody>
        </p:sp>
        <p:sp>
          <p:nvSpPr>
            <p:cNvPr id="151" name="TextBox 150"/>
            <p:cNvSpPr txBox="1"/>
            <p:nvPr/>
          </p:nvSpPr>
          <p:spPr>
            <a:xfrm>
              <a:off x="7588348" y="1766139"/>
              <a:ext cx="819875" cy="692498"/>
            </a:xfrm>
            <a:prstGeom prst="rect">
              <a:avLst/>
            </a:prstGeom>
            <a:noFill/>
          </p:spPr>
          <p:txBody>
            <a:bodyPr wrap="square" rtlCol="0">
              <a:spAutoFit/>
            </a:bodyPr>
            <a:lstStyle/>
            <a:p>
              <a:pPr>
                <a:lnSpc>
                  <a:spcPct val="150000"/>
                </a:lnSpc>
              </a:pPr>
              <a:r>
                <a:rPr lang="zh-CN" altLang="en-US" sz="900" dirty="0">
                  <a:solidFill>
                    <a:schemeClr val="bg1">
                      <a:lumMod val="50000"/>
                    </a:schemeClr>
                  </a:solidFill>
                  <a:latin typeface="+mn-ea"/>
                  <a:cs typeface="+mn-ea"/>
                </a:rPr>
                <a:t>添加你的饿内容文字，添加你的饿内容文字，添加你的饿</a:t>
              </a:r>
              <a:endParaRPr lang="id-ID" sz="900" dirty="0">
                <a:solidFill>
                  <a:schemeClr val="bg1">
                    <a:lumMod val="50000"/>
                  </a:schemeClr>
                </a:solidFill>
                <a:latin typeface="+mn-ea"/>
                <a:cs typeface="+mn-ea"/>
              </a:endParaRPr>
            </a:p>
          </p:txBody>
        </p:sp>
      </p:grpSp>
      <p:grpSp>
        <p:nvGrpSpPr>
          <p:cNvPr id="16" name="组合 15"/>
          <p:cNvGrpSpPr/>
          <p:nvPr/>
        </p:nvGrpSpPr>
        <p:grpSpPr>
          <a:xfrm>
            <a:off x="6729910" y="3454359"/>
            <a:ext cx="2125505" cy="968210"/>
            <a:chOff x="5085695" y="2913206"/>
            <a:chExt cx="1594336" cy="726158"/>
          </a:xfrm>
        </p:grpSpPr>
        <p:sp>
          <p:nvSpPr>
            <p:cNvPr id="140" name="Arc 39"/>
            <p:cNvSpPr/>
            <p:nvPr/>
          </p:nvSpPr>
          <p:spPr bwMode="auto">
            <a:xfrm>
              <a:off x="5179641" y="3059362"/>
              <a:ext cx="485657" cy="486455"/>
            </a:xfrm>
            <a:prstGeom prst="arc">
              <a:avLst>
                <a:gd name="adj1" fmla="val 137022"/>
                <a:gd name="adj2" fmla="val 16157365"/>
              </a:avLst>
            </a:prstGeom>
            <a:noFill/>
            <a:ln w="76200" cap="rnd">
              <a:solidFill>
                <a:schemeClr val="accent4"/>
              </a:solidFill>
              <a:bevel/>
            </a:ln>
            <a:effectLst/>
          </p:spPr>
          <p:style>
            <a:lnRef idx="1">
              <a:schemeClr val="accent1"/>
            </a:lnRef>
            <a:fillRef idx="0">
              <a:schemeClr val="accent1"/>
            </a:fillRef>
            <a:effectRef idx="0">
              <a:schemeClr val="accent1"/>
            </a:effectRef>
            <a:fontRef idx="minor">
              <a:schemeClr val="tx1"/>
            </a:fontRef>
          </p:style>
          <p:txBody>
            <a:bodyPr anchor="ctr"/>
            <a:lstStyle/>
            <a:p>
              <a:pPr algn="just" hangingPunct="0">
                <a:defRPr/>
              </a:pPr>
              <a:endParaRPr lang="en-US" sz="1900">
                <a:cs typeface="+mn-ea"/>
              </a:endParaRPr>
            </a:p>
          </p:txBody>
        </p:sp>
        <p:sp>
          <p:nvSpPr>
            <p:cNvPr id="141" name="TextBox 4"/>
            <p:cNvSpPr txBox="1"/>
            <p:nvPr/>
          </p:nvSpPr>
          <p:spPr>
            <a:xfrm>
              <a:off x="5206906" y="3184289"/>
              <a:ext cx="483064" cy="230833"/>
            </a:xfrm>
            <a:prstGeom prst="rect">
              <a:avLst/>
            </a:prstGeom>
            <a:noFill/>
          </p:spPr>
          <p:txBody>
            <a:bodyPr wrap="square" rtlCol="0">
              <a:spAutoFit/>
            </a:bodyPr>
            <a:lstStyle/>
            <a:p>
              <a:pPr algn="just"/>
              <a:r>
                <a:rPr lang="id-ID" sz="1400" dirty="0">
                  <a:solidFill>
                    <a:schemeClr val="bg1">
                      <a:lumMod val="50000"/>
                    </a:schemeClr>
                  </a:solidFill>
                  <a:latin typeface="+mn-ea"/>
                  <a:cs typeface="+mn-ea"/>
                </a:rPr>
                <a:t>75%</a:t>
              </a:r>
              <a:endParaRPr lang="id-ID" sz="1400" dirty="0">
                <a:solidFill>
                  <a:schemeClr val="bg1">
                    <a:lumMod val="50000"/>
                  </a:schemeClr>
                </a:solidFill>
                <a:latin typeface="+mn-ea"/>
                <a:cs typeface="+mn-ea"/>
              </a:endParaRPr>
            </a:p>
          </p:txBody>
        </p:sp>
        <p:sp>
          <p:nvSpPr>
            <p:cNvPr id="142" name="Oval 42"/>
            <p:cNvSpPr/>
            <p:nvPr/>
          </p:nvSpPr>
          <p:spPr>
            <a:xfrm>
              <a:off x="5085695" y="2965816"/>
              <a:ext cx="673550" cy="673548"/>
            </a:xfrm>
            <a:prstGeom prst="ellipse">
              <a:avLst/>
            </a:prstGeom>
            <a:noFill/>
            <a:ln w="127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900">
                <a:cs typeface="+mn-ea"/>
              </a:endParaRPr>
            </a:p>
          </p:txBody>
        </p:sp>
        <p:sp>
          <p:nvSpPr>
            <p:cNvPr id="152" name="TextBox 151"/>
            <p:cNvSpPr txBox="1"/>
            <p:nvPr/>
          </p:nvSpPr>
          <p:spPr>
            <a:xfrm>
              <a:off x="5810366" y="2913206"/>
              <a:ext cx="869665" cy="692498"/>
            </a:xfrm>
            <a:prstGeom prst="rect">
              <a:avLst/>
            </a:prstGeom>
            <a:noFill/>
          </p:spPr>
          <p:txBody>
            <a:bodyPr wrap="square" rtlCol="0">
              <a:spAutoFit/>
            </a:bodyPr>
            <a:lstStyle/>
            <a:p>
              <a:pPr>
                <a:lnSpc>
                  <a:spcPct val="150000"/>
                </a:lnSpc>
              </a:pPr>
              <a:r>
                <a:rPr lang="zh-CN" altLang="en-US" sz="900" dirty="0">
                  <a:solidFill>
                    <a:schemeClr val="bg1">
                      <a:lumMod val="50000"/>
                    </a:schemeClr>
                  </a:solidFill>
                  <a:latin typeface="+mn-ea"/>
                  <a:cs typeface="+mn-ea"/>
                </a:rPr>
                <a:t>添加你的饿内容文字，添加你的饿内容文字，添加你的饿</a:t>
              </a:r>
              <a:endParaRPr lang="id-ID" sz="900" dirty="0">
                <a:solidFill>
                  <a:schemeClr val="bg1">
                    <a:lumMod val="50000"/>
                  </a:schemeClr>
                </a:solidFill>
                <a:latin typeface="+mn-ea"/>
                <a:cs typeface="+mn-ea"/>
              </a:endParaRPr>
            </a:p>
          </p:txBody>
        </p:sp>
      </p:grpSp>
      <p:grpSp>
        <p:nvGrpSpPr>
          <p:cNvPr id="17" name="组合 16"/>
          <p:cNvGrpSpPr/>
          <p:nvPr/>
        </p:nvGrpSpPr>
        <p:grpSpPr>
          <a:xfrm>
            <a:off x="9101950" y="3454359"/>
            <a:ext cx="1962603" cy="968210"/>
            <a:chOff x="6936079" y="2913206"/>
            <a:chExt cx="1472144" cy="726158"/>
          </a:xfrm>
        </p:grpSpPr>
        <p:grpSp>
          <p:nvGrpSpPr>
            <p:cNvPr id="4" name="组合 3"/>
            <p:cNvGrpSpPr/>
            <p:nvPr/>
          </p:nvGrpSpPr>
          <p:grpSpPr>
            <a:xfrm>
              <a:off x="6936079" y="2977104"/>
              <a:ext cx="662262" cy="662260"/>
              <a:chOff x="6916280" y="3259107"/>
              <a:chExt cx="662262" cy="662260"/>
            </a:xfrm>
          </p:grpSpPr>
          <p:sp>
            <p:nvSpPr>
              <p:cNvPr id="120" name="Arc 51"/>
              <p:cNvSpPr/>
              <p:nvPr/>
            </p:nvSpPr>
            <p:spPr bwMode="auto">
              <a:xfrm>
                <a:off x="7004582" y="3347009"/>
                <a:ext cx="485657" cy="486455"/>
              </a:xfrm>
              <a:prstGeom prst="arc">
                <a:avLst>
                  <a:gd name="adj1" fmla="val 18205695"/>
                  <a:gd name="adj2" fmla="val 16157365"/>
                </a:avLst>
              </a:prstGeom>
              <a:noFill/>
              <a:ln w="76200" cap="rnd">
                <a:solidFill>
                  <a:schemeClr val="accent3"/>
                </a:solidFill>
                <a:bevel/>
              </a:ln>
              <a:effectLst/>
            </p:spPr>
            <p:style>
              <a:lnRef idx="1">
                <a:schemeClr val="accent1"/>
              </a:lnRef>
              <a:fillRef idx="0">
                <a:schemeClr val="accent1"/>
              </a:fillRef>
              <a:effectRef idx="0">
                <a:schemeClr val="accent1"/>
              </a:effectRef>
              <a:fontRef idx="minor">
                <a:schemeClr val="tx1"/>
              </a:fontRef>
            </p:style>
            <p:txBody>
              <a:bodyPr anchor="ctr"/>
              <a:lstStyle/>
              <a:p>
                <a:pPr algn="just" hangingPunct="0">
                  <a:defRPr/>
                </a:pPr>
                <a:endParaRPr lang="en-US" sz="1900">
                  <a:cs typeface="+mn-ea"/>
                </a:endParaRPr>
              </a:p>
            </p:txBody>
          </p:sp>
          <p:sp>
            <p:nvSpPr>
              <p:cNvPr id="121" name="TextBox 4"/>
              <p:cNvSpPr txBox="1"/>
              <p:nvPr/>
            </p:nvSpPr>
            <p:spPr>
              <a:xfrm>
                <a:off x="7022328" y="3463443"/>
                <a:ext cx="519515" cy="230833"/>
              </a:xfrm>
              <a:prstGeom prst="rect">
                <a:avLst/>
              </a:prstGeom>
              <a:noFill/>
            </p:spPr>
            <p:txBody>
              <a:bodyPr wrap="square" rtlCol="0">
                <a:spAutoFit/>
              </a:bodyPr>
              <a:lstStyle/>
              <a:p>
                <a:pPr algn="just"/>
                <a:r>
                  <a:rPr lang="id-ID" sz="1400" dirty="0">
                    <a:solidFill>
                      <a:schemeClr val="bg1">
                        <a:lumMod val="50000"/>
                      </a:schemeClr>
                    </a:solidFill>
                    <a:latin typeface="+mn-ea"/>
                    <a:cs typeface="+mn-ea"/>
                  </a:rPr>
                  <a:t>90%</a:t>
                </a:r>
                <a:endParaRPr lang="id-ID" sz="1400" dirty="0">
                  <a:solidFill>
                    <a:schemeClr val="bg1">
                      <a:lumMod val="50000"/>
                    </a:schemeClr>
                  </a:solidFill>
                  <a:latin typeface="+mn-ea"/>
                  <a:cs typeface="+mn-ea"/>
                </a:endParaRPr>
              </a:p>
            </p:txBody>
          </p:sp>
          <p:sp>
            <p:nvSpPr>
              <p:cNvPr id="122" name="Oval 54"/>
              <p:cNvSpPr/>
              <p:nvPr/>
            </p:nvSpPr>
            <p:spPr>
              <a:xfrm>
                <a:off x="6916280" y="3259107"/>
                <a:ext cx="662262" cy="662260"/>
              </a:xfrm>
              <a:prstGeom prst="ellipse">
                <a:avLst/>
              </a:prstGeom>
              <a:noFill/>
              <a:ln w="127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900">
                  <a:cs typeface="+mn-ea"/>
                </a:endParaRPr>
              </a:p>
            </p:txBody>
          </p:sp>
        </p:grpSp>
        <p:sp>
          <p:nvSpPr>
            <p:cNvPr id="153" name="TextBox 152"/>
            <p:cNvSpPr txBox="1"/>
            <p:nvPr/>
          </p:nvSpPr>
          <p:spPr>
            <a:xfrm>
              <a:off x="7588348" y="2913206"/>
              <a:ext cx="819875" cy="692498"/>
            </a:xfrm>
            <a:prstGeom prst="rect">
              <a:avLst/>
            </a:prstGeom>
            <a:noFill/>
          </p:spPr>
          <p:txBody>
            <a:bodyPr wrap="square" rtlCol="0">
              <a:spAutoFit/>
            </a:bodyPr>
            <a:lstStyle/>
            <a:p>
              <a:pPr>
                <a:lnSpc>
                  <a:spcPct val="150000"/>
                </a:lnSpc>
              </a:pPr>
              <a:r>
                <a:rPr lang="zh-CN" altLang="en-US" sz="900" dirty="0">
                  <a:solidFill>
                    <a:schemeClr val="bg1">
                      <a:lumMod val="50000"/>
                    </a:schemeClr>
                  </a:solidFill>
                  <a:latin typeface="+mn-ea"/>
                  <a:cs typeface="+mn-ea"/>
                </a:rPr>
                <a:t>添加你的饿内容文字，添加你的饿内容文字，添加你的饿</a:t>
              </a:r>
              <a:endParaRPr lang="id-ID" sz="900" dirty="0">
                <a:solidFill>
                  <a:schemeClr val="bg1">
                    <a:lumMod val="50000"/>
                  </a:schemeClr>
                </a:solidFill>
                <a:latin typeface="+mn-ea"/>
                <a:cs typeface="+mn-ea"/>
              </a:endParaRPr>
            </a:p>
          </p:txBody>
        </p:sp>
      </p:grpSp>
      <p:grpSp>
        <p:nvGrpSpPr>
          <p:cNvPr id="6" name="组合 5"/>
          <p:cNvGrpSpPr/>
          <p:nvPr/>
        </p:nvGrpSpPr>
        <p:grpSpPr>
          <a:xfrm>
            <a:off x="1599845" y="4879647"/>
            <a:ext cx="4290611" cy="715581"/>
            <a:chOff x="827664" y="4134815"/>
            <a:chExt cx="3218377" cy="536686"/>
          </a:xfrm>
        </p:grpSpPr>
        <p:sp>
          <p:nvSpPr>
            <p:cNvPr id="155" name="Rounded Rectangle 43"/>
            <p:cNvSpPr/>
            <p:nvPr/>
          </p:nvSpPr>
          <p:spPr>
            <a:xfrm>
              <a:off x="827664" y="4191711"/>
              <a:ext cx="720000" cy="231645"/>
            </a:xfrm>
            <a:prstGeom prst="roundRect">
              <a:avLst>
                <a:gd name="adj" fmla="val 468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endParaRPr>
            </a:p>
          </p:txBody>
        </p:sp>
        <p:sp>
          <p:nvSpPr>
            <p:cNvPr id="156" name="TextBox 155"/>
            <p:cNvSpPr txBox="1"/>
            <p:nvPr/>
          </p:nvSpPr>
          <p:spPr>
            <a:xfrm>
              <a:off x="868305" y="4181461"/>
              <a:ext cx="638719" cy="219291"/>
            </a:xfrm>
            <a:prstGeom prst="rect">
              <a:avLst/>
            </a:prstGeom>
            <a:noFill/>
          </p:spPr>
          <p:txBody>
            <a:bodyPr wrap="none" rtlCol="0">
              <a:spAutoFit/>
            </a:bodyPr>
            <a:lstStyle/>
            <a:p>
              <a:pPr algn="ctr"/>
              <a:r>
                <a:rPr lang="zh-CN" altLang="en-US" sz="1300" dirty="0">
                  <a:solidFill>
                    <a:schemeClr val="bg1"/>
                  </a:solidFill>
                  <a:latin typeface="Lato" panose="020F0502020204030203" pitchFamily="34" charset="0"/>
                  <a:cs typeface="+mn-ea"/>
                </a:rPr>
                <a:t>阶段总结</a:t>
              </a:r>
              <a:endParaRPr lang="id-ID" sz="1300" dirty="0">
                <a:solidFill>
                  <a:schemeClr val="bg1"/>
                </a:solidFill>
                <a:latin typeface="Lato" panose="020F0502020204030203" pitchFamily="34" charset="0"/>
                <a:cs typeface="+mn-ea"/>
              </a:endParaRPr>
            </a:p>
          </p:txBody>
        </p:sp>
        <p:grpSp>
          <p:nvGrpSpPr>
            <p:cNvPr id="158" name="组合 157"/>
            <p:cNvGrpSpPr/>
            <p:nvPr/>
          </p:nvGrpSpPr>
          <p:grpSpPr>
            <a:xfrm>
              <a:off x="1717185" y="4134815"/>
              <a:ext cx="2328856" cy="536686"/>
              <a:chOff x="4975051" y="2440647"/>
              <a:chExt cx="2328856" cy="536686"/>
            </a:xfrm>
          </p:grpSpPr>
          <p:sp>
            <p:nvSpPr>
              <p:cNvPr id="168" name="Isosceles Triangle 52"/>
              <p:cNvSpPr/>
              <p:nvPr/>
            </p:nvSpPr>
            <p:spPr>
              <a:xfrm rot="5400000">
                <a:off x="4966710" y="2539029"/>
                <a:ext cx="120954" cy="10427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endParaRPr>
              </a:p>
            </p:txBody>
          </p:sp>
          <p:sp>
            <p:nvSpPr>
              <p:cNvPr id="169" name="TextBox 168"/>
              <p:cNvSpPr txBox="1"/>
              <p:nvPr/>
            </p:nvSpPr>
            <p:spPr>
              <a:xfrm>
                <a:off x="5143045" y="2440647"/>
                <a:ext cx="2160862" cy="536686"/>
              </a:xfrm>
              <a:prstGeom prst="rect">
                <a:avLst/>
              </a:prstGeom>
              <a:noFill/>
            </p:spPr>
            <p:txBody>
              <a:bodyPr wrap="square" rtlCol="0">
                <a:spAutoFit/>
              </a:bodyPr>
              <a:lstStyle/>
              <a:p>
                <a:pPr>
                  <a:lnSpc>
                    <a:spcPct val="150000"/>
                  </a:lnSpc>
                </a:pPr>
                <a:r>
                  <a:rPr lang="zh-CN" altLang="en-US" sz="900" dirty="0">
                    <a:solidFill>
                      <a:schemeClr val="bg1">
                        <a:lumMod val="50000"/>
                      </a:schemeClr>
                    </a:solidFill>
                    <a:latin typeface="+mn-ea"/>
                    <a:cs typeface="+mn-ea"/>
                  </a:rPr>
                  <a:t>添加你的饿内容文字，添加你的饿内容文字，添加你的饿内容文字添加你的饿内容文字，添加你的饿内容文字，添加你的饿</a:t>
                </a:r>
                <a:endParaRPr lang="id-ID" sz="900" dirty="0">
                  <a:solidFill>
                    <a:schemeClr val="bg1">
                      <a:lumMod val="50000"/>
                    </a:schemeClr>
                  </a:solidFill>
                  <a:latin typeface="Lato" panose="020F0502020204030203" pitchFamily="34" charset="0"/>
                  <a:cs typeface="+mn-ea"/>
                </a:endParaRPr>
              </a:p>
            </p:txBody>
          </p:sp>
        </p:grpSp>
      </p:grpSp>
      <p:grpSp>
        <p:nvGrpSpPr>
          <p:cNvPr id="2" name="组合 1"/>
          <p:cNvGrpSpPr/>
          <p:nvPr/>
        </p:nvGrpSpPr>
        <p:grpSpPr>
          <a:xfrm>
            <a:off x="6798305" y="4798511"/>
            <a:ext cx="4009415" cy="655313"/>
            <a:chOff x="4948923" y="3913728"/>
            <a:chExt cx="3007453" cy="491485"/>
          </a:xfrm>
        </p:grpSpPr>
        <p:cxnSp>
          <p:nvCxnSpPr>
            <p:cNvPr id="174" name="Straight Connector 52"/>
            <p:cNvCxnSpPr/>
            <p:nvPr/>
          </p:nvCxnSpPr>
          <p:spPr>
            <a:xfrm>
              <a:off x="5386427" y="4321261"/>
              <a:ext cx="2569949" cy="31180"/>
            </a:xfrm>
            <a:prstGeom prst="line">
              <a:avLst/>
            </a:prstGeom>
            <a:ln w="76200" cap="rnd">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75" name="Straight Connector 51"/>
            <p:cNvCxnSpPr/>
            <p:nvPr/>
          </p:nvCxnSpPr>
          <p:spPr>
            <a:xfrm>
              <a:off x="5386427" y="4014219"/>
              <a:ext cx="2569949" cy="15247"/>
            </a:xfrm>
            <a:prstGeom prst="line">
              <a:avLst/>
            </a:prstGeom>
            <a:ln w="76200" cap="rnd">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77" name="Straight Connector 10"/>
            <p:cNvCxnSpPr/>
            <p:nvPr/>
          </p:nvCxnSpPr>
          <p:spPr>
            <a:xfrm>
              <a:off x="5386426" y="4014219"/>
              <a:ext cx="2209910" cy="15247"/>
            </a:xfrm>
            <a:prstGeom prst="line">
              <a:avLst/>
            </a:prstGeom>
            <a:ln w="76200" cap="rnd">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178" name="Straight Connector 18"/>
            <p:cNvCxnSpPr/>
            <p:nvPr/>
          </p:nvCxnSpPr>
          <p:spPr>
            <a:xfrm>
              <a:off x="5386427" y="4321261"/>
              <a:ext cx="1489829" cy="15590"/>
            </a:xfrm>
            <a:prstGeom prst="line">
              <a:avLst/>
            </a:prstGeom>
            <a:ln w="76200" cap="rnd">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03" name="TextBox 202"/>
            <p:cNvSpPr txBox="1"/>
            <p:nvPr/>
          </p:nvSpPr>
          <p:spPr>
            <a:xfrm>
              <a:off x="4948923" y="4209005"/>
              <a:ext cx="350141" cy="196208"/>
            </a:xfrm>
            <a:prstGeom prst="rect">
              <a:avLst/>
            </a:prstGeom>
            <a:noFill/>
          </p:spPr>
          <p:txBody>
            <a:bodyPr wrap="none" rtlCol="0">
              <a:spAutoFit/>
            </a:bodyPr>
            <a:lstStyle/>
            <a:p>
              <a:r>
                <a:rPr lang="zh-CN" altLang="en-US" sz="1100" dirty="0">
                  <a:solidFill>
                    <a:schemeClr val="bg1">
                      <a:lumMod val="50000"/>
                    </a:schemeClr>
                  </a:solidFill>
                  <a:latin typeface="+mn-ea"/>
                  <a:cs typeface="+mn-ea"/>
                </a:rPr>
                <a:t>完成</a:t>
              </a:r>
              <a:endParaRPr lang="id-ID" altLang="zh-CN" sz="1100" dirty="0">
                <a:solidFill>
                  <a:schemeClr val="bg1">
                    <a:lumMod val="50000"/>
                  </a:schemeClr>
                </a:solidFill>
                <a:latin typeface="+mn-ea"/>
                <a:cs typeface="+mn-ea"/>
              </a:endParaRPr>
            </a:p>
          </p:txBody>
        </p:sp>
        <p:sp>
          <p:nvSpPr>
            <p:cNvPr id="204" name="TextBox 203"/>
            <p:cNvSpPr txBox="1"/>
            <p:nvPr/>
          </p:nvSpPr>
          <p:spPr>
            <a:xfrm>
              <a:off x="4948923" y="3913728"/>
              <a:ext cx="350141" cy="196208"/>
            </a:xfrm>
            <a:prstGeom prst="rect">
              <a:avLst/>
            </a:prstGeom>
            <a:noFill/>
          </p:spPr>
          <p:txBody>
            <a:bodyPr wrap="none" rtlCol="0">
              <a:spAutoFit/>
            </a:bodyPr>
            <a:lstStyle/>
            <a:p>
              <a:r>
                <a:rPr lang="zh-CN" altLang="en-US" sz="1100" dirty="0">
                  <a:solidFill>
                    <a:schemeClr val="bg1">
                      <a:lumMod val="50000"/>
                    </a:schemeClr>
                  </a:solidFill>
                  <a:latin typeface="+mn-ea"/>
                  <a:cs typeface="+mn-ea"/>
                </a:rPr>
                <a:t>完成</a:t>
              </a:r>
              <a:endParaRPr lang="id-ID" sz="1100" dirty="0">
                <a:solidFill>
                  <a:schemeClr val="bg1">
                    <a:lumMod val="50000"/>
                  </a:schemeClr>
                </a:solidFill>
                <a:latin typeface="+mn-ea"/>
                <a:cs typeface="+mn-ea"/>
              </a:endParaRPr>
            </a:p>
          </p:txBody>
        </p:sp>
      </p:gr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anim calcmode="lin" valueType="num">
                                      <p:cBhvr>
                                        <p:cTn id="14" dur="500" fill="hold"/>
                                        <p:tgtEl>
                                          <p:spTgt spid="70"/>
                                        </p:tgtEl>
                                        <p:attrNameLst>
                                          <p:attrName>ppt_x</p:attrName>
                                        </p:attrNameLst>
                                      </p:cBhvr>
                                      <p:tavLst>
                                        <p:tav tm="0">
                                          <p:val>
                                            <p:strVal val="#ppt_x"/>
                                          </p:val>
                                        </p:tav>
                                        <p:tav tm="100000">
                                          <p:val>
                                            <p:strVal val="#ppt_x"/>
                                          </p:val>
                                        </p:tav>
                                      </p:tavLst>
                                    </p:anim>
                                    <p:anim calcmode="lin" valueType="num">
                                      <p:cBhvr>
                                        <p:cTn id="15" dur="500" fill="hold"/>
                                        <p:tgtEl>
                                          <p:spTgt spid="7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anim calcmode="lin" valueType="num">
                                      <p:cBhvr>
                                        <p:cTn id="20" dur="500" fill="hold"/>
                                        <p:tgtEl>
                                          <p:spTgt spid="71"/>
                                        </p:tgtEl>
                                        <p:attrNameLst>
                                          <p:attrName>ppt_x</p:attrName>
                                        </p:attrNameLst>
                                      </p:cBhvr>
                                      <p:tavLst>
                                        <p:tav tm="0">
                                          <p:val>
                                            <p:strVal val="#ppt_x"/>
                                          </p:val>
                                        </p:tav>
                                        <p:tav tm="100000">
                                          <p:val>
                                            <p:strVal val="#ppt_x"/>
                                          </p:val>
                                        </p:tav>
                                      </p:tavLst>
                                    </p:anim>
                                    <p:anim calcmode="lin" valueType="num">
                                      <p:cBhvr>
                                        <p:cTn id="21" dur="500" fill="hold"/>
                                        <p:tgtEl>
                                          <p:spTgt spid="7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anim calcmode="lin" valueType="num">
                                      <p:cBhvr>
                                        <p:cTn id="26" dur="500" fill="hold"/>
                                        <p:tgtEl>
                                          <p:spTgt spid="72"/>
                                        </p:tgtEl>
                                        <p:attrNameLst>
                                          <p:attrName>ppt_x</p:attrName>
                                        </p:attrNameLst>
                                      </p:cBhvr>
                                      <p:tavLst>
                                        <p:tav tm="0">
                                          <p:val>
                                            <p:strVal val="#ppt_x"/>
                                          </p:val>
                                        </p:tav>
                                        <p:tav tm="100000">
                                          <p:val>
                                            <p:strVal val="#ppt_x"/>
                                          </p:val>
                                        </p:tav>
                                      </p:tavLst>
                                    </p:anim>
                                    <p:anim calcmode="lin" valueType="num">
                                      <p:cBhvr>
                                        <p:cTn id="27" dur="500" fill="hold"/>
                                        <p:tgtEl>
                                          <p:spTgt spid="7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2500"/>
                            </p:stCondLst>
                            <p:childTnLst>
                              <p:par>
                                <p:cTn id="33" presetID="14" presetClass="entr" presetSubtype="1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5000"/>
                            </p:stCondLst>
                            <p:childTnLst>
                              <p:par>
                                <p:cTn id="61" presetID="22" presetClass="entr" presetSubtype="8"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left)">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3"/>
          <p:cNvSpPr/>
          <p:nvPr/>
        </p:nvSpPr>
        <p:spPr bwMode="auto">
          <a:xfrm>
            <a:off x="2922998" y="-363127"/>
            <a:ext cx="6346005" cy="3173003"/>
          </a:xfrm>
          <a:custGeom>
            <a:avLst/>
            <a:gdLst>
              <a:gd name="connsiteX0" fmla="*/ 0 w 1800200"/>
              <a:gd name="connsiteY0" fmla="*/ 0 h 900100"/>
              <a:gd name="connsiteX1" fmla="*/ 1800200 w 1800200"/>
              <a:gd name="connsiteY1" fmla="*/ 0 h 900100"/>
              <a:gd name="connsiteX2" fmla="*/ 900100 w 1800200"/>
              <a:gd name="connsiteY2" fmla="*/ 900100 h 900100"/>
              <a:gd name="connsiteX3" fmla="*/ 0 w 1800200"/>
              <a:gd name="connsiteY3" fmla="*/ 0 h 900100"/>
            </a:gdLst>
            <a:ahLst/>
            <a:cxnLst>
              <a:cxn ang="0">
                <a:pos x="connsiteX0" y="connsiteY0"/>
              </a:cxn>
              <a:cxn ang="0">
                <a:pos x="connsiteX1" y="connsiteY1"/>
              </a:cxn>
              <a:cxn ang="0">
                <a:pos x="connsiteX2" y="connsiteY2"/>
              </a:cxn>
              <a:cxn ang="0">
                <a:pos x="connsiteX3" y="connsiteY3"/>
              </a:cxn>
            </a:cxnLst>
            <a:rect l="l" t="t" r="r" b="b"/>
            <a:pathLst>
              <a:path w="1800200" h="900100">
                <a:moveTo>
                  <a:pt x="0" y="0"/>
                </a:moveTo>
                <a:lnTo>
                  <a:pt x="1800200" y="0"/>
                </a:lnTo>
                <a:cubicBezTo>
                  <a:pt x="1800200" y="497112"/>
                  <a:pt x="1397212" y="900100"/>
                  <a:pt x="900100" y="900100"/>
                </a:cubicBezTo>
                <a:cubicBezTo>
                  <a:pt x="402988" y="900100"/>
                  <a:pt x="0" y="497112"/>
                  <a:pt x="0" y="0"/>
                </a:cubicBezTo>
                <a:close/>
              </a:path>
            </a:pathLst>
          </a:custGeom>
          <a:solidFill>
            <a:schemeClr val="tx2">
              <a:lumMod val="20000"/>
              <a:lumOff val="80000"/>
              <a:alpha val="61000"/>
            </a:schemeClr>
          </a:solidFill>
          <a:ln w="3175">
            <a:noFill/>
            <a:round/>
          </a:ln>
        </p:spPr>
        <p:txBody>
          <a:bodyPr anchor="ctr"/>
          <a:lstStyle/>
          <a:p>
            <a:pPr algn="ctr"/>
          </a:p>
        </p:txBody>
      </p:sp>
      <p:sp>
        <p:nvSpPr>
          <p:cNvPr id="28" name="Freeform: Shape 4"/>
          <p:cNvSpPr/>
          <p:nvPr/>
        </p:nvSpPr>
        <p:spPr bwMode="auto">
          <a:xfrm>
            <a:off x="3619624" y="-63388"/>
            <a:ext cx="4952753" cy="2476376"/>
          </a:xfrm>
          <a:custGeom>
            <a:avLst/>
            <a:gdLst>
              <a:gd name="connsiteX0" fmla="*/ 0 w 1800200"/>
              <a:gd name="connsiteY0" fmla="*/ 0 h 900100"/>
              <a:gd name="connsiteX1" fmla="*/ 1800200 w 1800200"/>
              <a:gd name="connsiteY1" fmla="*/ 0 h 900100"/>
              <a:gd name="connsiteX2" fmla="*/ 900100 w 1800200"/>
              <a:gd name="connsiteY2" fmla="*/ 900100 h 900100"/>
              <a:gd name="connsiteX3" fmla="*/ 0 w 1800200"/>
              <a:gd name="connsiteY3" fmla="*/ 0 h 900100"/>
            </a:gdLst>
            <a:ahLst/>
            <a:cxnLst>
              <a:cxn ang="0">
                <a:pos x="connsiteX0" y="connsiteY0"/>
              </a:cxn>
              <a:cxn ang="0">
                <a:pos x="connsiteX1" y="connsiteY1"/>
              </a:cxn>
              <a:cxn ang="0">
                <a:pos x="connsiteX2" y="connsiteY2"/>
              </a:cxn>
              <a:cxn ang="0">
                <a:pos x="connsiteX3" y="connsiteY3"/>
              </a:cxn>
            </a:cxnLst>
            <a:rect l="l" t="t" r="r" b="b"/>
            <a:pathLst>
              <a:path w="1800200" h="900100">
                <a:moveTo>
                  <a:pt x="0" y="0"/>
                </a:moveTo>
                <a:lnTo>
                  <a:pt x="1800200" y="0"/>
                </a:lnTo>
                <a:cubicBezTo>
                  <a:pt x="1800200" y="497112"/>
                  <a:pt x="1397212" y="900100"/>
                  <a:pt x="900100" y="900100"/>
                </a:cubicBezTo>
                <a:cubicBezTo>
                  <a:pt x="402988" y="900100"/>
                  <a:pt x="0" y="497112"/>
                  <a:pt x="0" y="0"/>
                </a:cubicBezTo>
                <a:close/>
              </a:path>
            </a:pathLst>
          </a:custGeom>
          <a:solidFill>
            <a:schemeClr val="tx2">
              <a:lumMod val="20000"/>
              <a:lumOff val="80000"/>
            </a:schemeClr>
          </a:solidFill>
          <a:ln w="3175">
            <a:noFill/>
            <a:round/>
          </a:ln>
        </p:spPr>
        <p:txBody>
          <a:bodyPr anchor="ctr"/>
          <a:lstStyle/>
          <a:p>
            <a:pPr algn="ctr"/>
          </a:p>
        </p:txBody>
      </p:sp>
      <p:grpSp>
        <p:nvGrpSpPr>
          <p:cNvPr id="29" name="组合 28"/>
          <p:cNvGrpSpPr/>
          <p:nvPr/>
        </p:nvGrpSpPr>
        <p:grpSpPr>
          <a:xfrm>
            <a:off x="3827748" y="-63388"/>
            <a:ext cx="4536505" cy="2268252"/>
            <a:chOff x="3827748" y="-63388"/>
            <a:chExt cx="4536505" cy="2268252"/>
          </a:xfrm>
        </p:grpSpPr>
        <p:sp>
          <p:nvSpPr>
            <p:cNvPr id="30" name="Freeform: Shape 5"/>
            <p:cNvSpPr/>
            <p:nvPr/>
          </p:nvSpPr>
          <p:spPr bwMode="auto">
            <a:xfrm>
              <a:off x="3827748" y="-63388"/>
              <a:ext cx="4536505" cy="2268252"/>
            </a:xfrm>
            <a:custGeom>
              <a:avLst/>
              <a:gdLst>
                <a:gd name="connsiteX0" fmla="*/ 0 w 1800200"/>
                <a:gd name="connsiteY0" fmla="*/ 0 h 900100"/>
                <a:gd name="connsiteX1" fmla="*/ 1800200 w 1800200"/>
                <a:gd name="connsiteY1" fmla="*/ 0 h 900100"/>
                <a:gd name="connsiteX2" fmla="*/ 900100 w 1800200"/>
                <a:gd name="connsiteY2" fmla="*/ 900100 h 900100"/>
                <a:gd name="connsiteX3" fmla="*/ 0 w 1800200"/>
                <a:gd name="connsiteY3" fmla="*/ 0 h 900100"/>
              </a:gdLst>
              <a:ahLst/>
              <a:cxnLst>
                <a:cxn ang="0">
                  <a:pos x="connsiteX0" y="connsiteY0"/>
                </a:cxn>
                <a:cxn ang="0">
                  <a:pos x="connsiteX1" y="connsiteY1"/>
                </a:cxn>
                <a:cxn ang="0">
                  <a:pos x="connsiteX2" y="connsiteY2"/>
                </a:cxn>
                <a:cxn ang="0">
                  <a:pos x="connsiteX3" y="connsiteY3"/>
                </a:cxn>
              </a:cxnLst>
              <a:rect l="l" t="t" r="r" b="b"/>
              <a:pathLst>
                <a:path w="1800200" h="900100">
                  <a:moveTo>
                    <a:pt x="0" y="0"/>
                  </a:moveTo>
                  <a:lnTo>
                    <a:pt x="1800200" y="0"/>
                  </a:lnTo>
                  <a:cubicBezTo>
                    <a:pt x="1800200" y="497112"/>
                    <a:pt x="1397212" y="900100"/>
                    <a:pt x="900100" y="900100"/>
                  </a:cubicBezTo>
                  <a:cubicBezTo>
                    <a:pt x="402988" y="900100"/>
                    <a:pt x="0" y="497112"/>
                    <a:pt x="0" y="0"/>
                  </a:cubicBezTo>
                  <a:close/>
                </a:path>
              </a:pathLst>
            </a:custGeom>
            <a:solidFill>
              <a:schemeClr val="accent1"/>
            </a:solidFill>
            <a:ln w="3175">
              <a:noFill/>
              <a:round/>
            </a:ln>
          </p:spPr>
          <p:txBody>
            <a:bodyPr anchor="ctr"/>
            <a:lstStyle/>
            <a:p>
              <a:pPr algn="ctr"/>
            </a:p>
          </p:txBody>
        </p:sp>
        <p:grpSp>
          <p:nvGrpSpPr>
            <p:cNvPr id="31" name="Group 6"/>
            <p:cNvGrpSpPr/>
            <p:nvPr/>
          </p:nvGrpSpPr>
          <p:grpSpPr>
            <a:xfrm>
              <a:off x="5195900" y="573080"/>
              <a:ext cx="1800200" cy="995317"/>
              <a:chOff x="1163452" y="3501008"/>
              <a:chExt cx="1800200" cy="995317"/>
            </a:xfrm>
          </p:grpSpPr>
          <p:sp>
            <p:nvSpPr>
              <p:cNvPr id="32" name="TextBox 7"/>
              <p:cNvSpPr txBox="1"/>
              <p:nvPr/>
            </p:nvSpPr>
            <p:spPr>
              <a:xfrm>
                <a:off x="1163452" y="4257092"/>
                <a:ext cx="1800200" cy="239233"/>
              </a:xfrm>
              <a:prstGeom prst="rect">
                <a:avLst/>
              </a:prstGeom>
              <a:noFill/>
            </p:spPr>
            <p:txBody>
              <a:bodyPr wrap="square" lIns="0" tIns="0" rIns="0" bIns="0" anchor="ctr">
                <a:normAutofit fontScale="77500" lnSpcReduction="20000"/>
              </a:bodyPr>
              <a:lstStyle/>
              <a:p>
                <a:pPr algn="dist"/>
                <a:r>
                  <a:rPr lang="en-US" altLang="zh-CN" sz="2400" dirty="0">
                    <a:solidFill>
                      <a:schemeClr val="bg1"/>
                    </a:solidFill>
                  </a:rPr>
                  <a:t>CONTENTS</a:t>
                </a:r>
                <a:endParaRPr lang="en-US" altLang="zh-CN" sz="2400" dirty="0">
                  <a:solidFill>
                    <a:schemeClr val="bg1"/>
                  </a:solidFill>
                </a:endParaRPr>
              </a:p>
            </p:txBody>
          </p:sp>
          <p:sp>
            <p:nvSpPr>
              <p:cNvPr id="33" name="TextBox 8"/>
              <p:cNvSpPr txBox="1"/>
              <p:nvPr/>
            </p:nvSpPr>
            <p:spPr>
              <a:xfrm>
                <a:off x="1415480" y="3501008"/>
                <a:ext cx="1296144" cy="615553"/>
              </a:xfrm>
              <a:prstGeom prst="rect">
                <a:avLst/>
              </a:prstGeom>
              <a:noFill/>
            </p:spPr>
            <p:txBody>
              <a:bodyPr wrap="square" lIns="0" tIns="0" rIns="0" bIns="0">
                <a:normAutofit/>
              </a:bodyPr>
              <a:lstStyle/>
              <a:p>
                <a:pPr algn="dist"/>
                <a:r>
                  <a:rPr lang="zh-CN" altLang="en-US" sz="4000" dirty="0">
                    <a:solidFill>
                      <a:schemeClr val="bg1"/>
                    </a:solidFill>
                    <a:latin typeface="+mj-ea"/>
                    <a:ea typeface="+mj-ea"/>
                  </a:rPr>
                  <a:t>目录</a:t>
                </a:r>
                <a:endParaRPr lang="zh-CN" altLang="en-US" sz="4000" dirty="0">
                  <a:solidFill>
                    <a:schemeClr val="bg1"/>
                  </a:solidFill>
                  <a:latin typeface="+mj-ea"/>
                  <a:ea typeface="+mj-ea"/>
                </a:endParaRPr>
              </a:p>
            </p:txBody>
          </p:sp>
        </p:grpSp>
      </p:grpSp>
      <p:grpSp>
        <p:nvGrpSpPr>
          <p:cNvPr id="34" name="组合 33"/>
          <p:cNvGrpSpPr/>
          <p:nvPr/>
        </p:nvGrpSpPr>
        <p:grpSpPr>
          <a:xfrm>
            <a:off x="7015239" y="3296025"/>
            <a:ext cx="1171857" cy="1171858"/>
            <a:chOff x="7015239" y="3296025"/>
            <a:chExt cx="1171857" cy="1171858"/>
          </a:xfrm>
        </p:grpSpPr>
        <p:sp>
          <p:nvSpPr>
            <p:cNvPr id="35" name="Oval 22"/>
            <p:cNvSpPr/>
            <p:nvPr/>
          </p:nvSpPr>
          <p:spPr bwMode="auto">
            <a:xfrm>
              <a:off x="7015239" y="3296025"/>
              <a:ext cx="1171857" cy="1171858"/>
            </a:xfrm>
            <a:prstGeom prst="ellipse">
              <a:avLst/>
            </a:prstGeom>
            <a:solidFill>
              <a:schemeClr val="tx2">
                <a:lumMod val="20000"/>
                <a:lumOff val="80000"/>
              </a:schemeClr>
            </a:solidFill>
            <a:ln w="19050">
              <a:noFill/>
              <a:round/>
            </a:ln>
          </p:spPr>
          <p:txBody>
            <a:bodyPr anchor="ctr"/>
            <a:lstStyle/>
            <a:p>
              <a:pPr algn="ctr"/>
            </a:p>
          </p:txBody>
        </p:sp>
        <p:sp>
          <p:nvSpPr>
            <p:cNvPr id="36" name="Oval 14"/>
            <p:cNvSpPr/>
            <p:nvPr/>
          </p:nvSpPr>
          <p:spPr bwMode="auto">
            <a:xfrm>
              <a:off x="7089239" y="3370025"/>
              <a:ext cx="1023857" cy="1023858"/>
            </a:xfrm>
            <a:prstGeom prst="ellipse">
              <a:avLst/>
            </a:prstGeom>
            <a:solidFill>
              <a:schemeClr val="accent3"/>
            </a:solidFill>
            <a:ln w="19050">
              <a:noFill/>
              <a:round/>
            </a:ln>
          </p:spPr>
          <p:txBody>
            <a:bodyPr lIns="0" tIns="0" rIns="0" bIns="0" anchor="ctr"/>
            <a:lstStyle/>
            <a:p>
              <a:pPr algn="ctr"/>
              <a:r>
                <a:rPr lang="en-US" altLang="zh-CN" sz="4000" dirty="0">
                  <a:solidFill>
                    <a:schemeClr val="bg1"/>
                  </a:solidFill>
                  <a:latin typeface="Agency FB" panose="020B0503020202020204" pitchFamily="34" charset="0"/>
                </a:rPr>
                <a:t>03</a:t>
              </a:r>
              <a:endParaRPr sz="4000" dirty="0">
                <a:solidFill>
                  <a:schemeClr val="bg1"/>
                </a:solidFill>
                <a:latin typeface="Agency FB" panose="020B0503020202020204" pitchFamily="34" charset="0"/>
              </a:endParaRPr>
            </a:p>
          </p:txBody>
        </p:sp>
      </p:grpSp>
      <p:grpSp>
        <p:nvGrpSpPr>
          <p:cNvPr id="37" name="组合 36"/>
          <p:cNvGrpSpPr/>
          <p:nvPr/>
        </p:nvGrpSpPr>
        <p:grpSpPr>
          <a:xfrm>
            <a:off x="8914146" y="1963312"/>
            <a:ext cx="1171857" cy="1171858"/>
            <a:chOff x="8914146" y="1963312"/>
            <a:chExt cx="1171857" cy="1171858"/>
          </a:xfrm>
        </p:grpSpPr>
        <p:sp>
          <p:nvSpPr>
            <p:cNvPr id="38" name="Oval 20"/>
            <p:cNvSpPr/>
            <p:nvPr/>
          </p:nvSpPr>
          <p:spPr bwMode="auto">
            <a:xfrm>
              <a:off x="8914146" y="1963312"/>
              <a:ext cx="1171857" cy="1171858"/>
            </a:xfrm>
            <a:prstGeom prst="ellipse">
              <a:avLst/>
            </a:prstGeom>
            <a:solidFill>
              <a:schemeClr val="tx2">
                <a:lumMod val="20000"/>
                <a:lumOff val="80000"/>
              </a:schemeClr>
            </a:solidFill>
            <a:ln w="19050">
              <a:noFill/>
              <a:round/>
            </a:ln>
          </p:spPr>
          <p:txBody>
            <a:bodyPr anchor="ctr"/>
            <a:lstStyle/>
            <a:p>
              <a:pPr algn="ctr"/>
            </a:p>
          </p:txBody>
        </p:sp>
        <p:sp>
          <p:nvSpPr>
            <p:cNvPr id="39" name="Oval 12"/>
            <p:cNvSpPr/>
            <p:nvPr/>
          </p:nvSpPr>
          <p:spPr bwMode="auto">
            <a:xfrm>
              <a:off x="8988146" y="2037312"/>
              <a:ext cx="1023857" cy="1023858"/>
            </a:xfrm>
            <a:prstGeom prst="ellipse">
              <a:avLst/>
            </a:prstGeom>
            <a:solidFill>
              <a:schemeClr val="accent2"/>
            </a:solidFill>
            <a:ln w="19050">
              <a:noFill/>
              <a:round/>
            </a:ln>
          </p:spPr>
          <p:txBody>
            <a:bodyPr lIns="0" tIns="0" rIns="0" bIns="0" anchor="ctr"/>
            <a:lstStyle/>
            <a:p>
              <a:pPr algn="ctr"/>
              <a:r>
                <a:rPr lang="en-US" altLang="zh-CN" sz="4000" dirty="0">
                  <a:solidFill>
                    <a:schemeClr val="lt1"/>
                  </a:solidFill>
                  <a:latin typeface="Agency FB" panose="020B0503020202020204" pitchFamily="34" charset="0"/>
                </a:rPr>
                <a:t>04</a:t>
              </a:r>
              <a:endParaRPr sz="4000" dirty="0">
                <a:solidFill>
                  <a:schemeClr val="lt1"/>
                </a:solidFill>
                <a:latin typeface="Agency FB" panose="020B0503020202020204" pitchFamily="34" charset="0"/>
              </a:endParaRPr>
            </a:p>
          </p:txBody>
        </p:sp>
      </p:grpSp>
      <p:grpSp>
        <p:nvGrpSpPr>
          <p:cNvPr id="40" name="Group 63"/>
          <p:cNvGrpSpPr/>
          <p:nvPr/>
        </p:nvGrpSpPr>
        <p:grpSpPr>
          <a:xfrm>
            <a:off x="4007658" y="3296024"/>
            <a:ext cx="1171857" cy="1171858"/>
            <a:chOff x="3744476" y="3253329"/>
            <a:chExt cx="1318670" cy="1318670"/>
          </a:xfrm>
        </p:grpSpPr>
        <p:sp>
          <p:nvSpPr>
            <p:cNvPr id="41" name="Oval 21"/>
            <p:cNvSpPr/>
            <p:nvPr/>
          </p:nvSpPr>
          <p:spPr bwMode="auto">
            <a:xfrm>
              <a:off x="3744476" y="3253329"/>
              <a:ext cx="1318670" cy="1318670"/>
            </a:xfrm>
            <a:prstGeom prst="ellipse">
              <a:avLst/>
            </a:prstGeom>
            <a:solidFill>
              <a:schemeClr val="tx2">
                <a:lumMod val="20000"/>
                <a:lumOff val="80000"/>
              </a:schemeClr>
            </a:solidFill>
            <a:ln w="19050">
              <a:noFill/>
              <a:round/>
            </a:ln>
          </p:spPr>
          <p:txBody>
            <a:bodyPr anchor="ctr"/>
            <a:lstStyle/>
            <a:p>
              <a:pPr algn="ctr"/>
              <a:endParaRPr sz="1200"/>
            </a:p>
          </p:txBody>
        </p:sp>
        <p:sp>
          <p:nvSpPr>
            <p:cNvPr id="42" name="Oval 13"/>
            <p:cNvSpPr/>
            <p:nvPr/>
          </p:nvSpPr>
          <p:spPr bwMode="auto">
            <a:xfrm>
              <a:off x="3827748" y="3336601"/>
              <a:ext cx="1152128" cy="1152128"/>
            </a:xfrm>
            <a:prstGeom prst="ellipse">
              <a:avLst/>
            </a:prstGeom>
            <a:solidFill>
              <a:schemeClr val="accent2"/>
            </a:solidFill>
            <a:ln w="19050">
              <a:noFill/>
              <a:round/>
            </a:ln>
          </p:spPr>
          <p:txBody>
            <a:bodyPr lIns="0" tIns="0" rIns="0" bIns="0" anchor="ctr"/>
            <a:lstStyle/>
            <a:p>
              <a:pPr algn="ctr"/>
              <a:r>
                <a:rPr lang="en-US" altLang="zh-CN" sz="4000" dirty="0">
                  <a:solidFill>
                    <a:schemeClr val="lt1"/>
                  </a:solidFill>
                  <a:latin typeface="Agency FB" panose="020B0503020202020204" pitchFamily="34" charset="0"/>
                </a:rPr>
                <a:t>02</a:t>
              </a:r>
              <a:endParaRPr lang="zh-CN" altLang="en-US" sz="4000" dirty="0">
                <a:solidFill>
                  <a:schemeClr val="lt1"/>
                </a:solidFill>
                <a:latin typeface="Agency FB" panose="020B0503020202020204" pitchFamily="34" charset="0"/>
              </a:endParaRPr>
            </a:p>
          </p:txBody>
        </p:sp>
      </p:grpSp>
      <p:grpSp>
        <p:nvGrpSpPr>
          <p:cNvPr id="43" name="Group 62"/>
          <p:cNvGrpSpPr/>
          <p:nvPr/>
        </p:nvGrpSpPr>
        <p:grpSpPr>
          <a:xfrm>
            <a:off x="2108112" y="1963311"/>
            <a:ext cx="1171857" cy="1171858"/>
            <a:chOff x="1606951" y="1753652"/>
            <a:chExt cx="1318670" cy="1318670"/>
          </a:xfrm>
        </p:grpSpPr>
        <p:sp>
          <p:nvSpPr>
            <p:cNvPr id="44" name="Oval 19"/>
            <p:cNvSpPr/>
            <p:nvPr/>
          </p:nvSpPr>
          <p:spPr bwMode="auto">
            <a:xfrm>
              <a:off x="1606951" y="1753652"/>
              <a:ext cx="1318670" cy="1318670"/>
            </a:xfrm>
            <a:prstGeom prst="ellipse">
              <a:avLst/>
            </a:prstGeom>
            <a:solidFill>
              <a:schemeClr val="tx2">
                <a:lumMod val="20000"/>
                <a:lumOff val="80000"/>
              </a:schemeClr>
            </a:solidFill>
            <a:ln w="19050">
              <a:noFill/>
              <a:round/>
            </a:ln>
          </p:spPr>
          <p:txBody>
            <a:bodyPr anchor="ctr"/>
            <a:lstStyle/>
            <a:p>
              <a:pPr algn="ctr"/>
              <a:endParaRPr sz="1200"/>
            </a:p>
          </p:txBody>
        </p:sp>
        <p:sp>
          <p:nvSpPr>
            <p:cNvPr id="45" name="Oval 10"/>
            <p:cNvSpPr/>
            <p:nvPr/>
          </p:nvSpPr>
          <p:spPr bwMode="auto">
            <a:xfrm>
              <a:off x="1690222" y="1836924"/>
              <a:ext cx="1152128" cy="1152128"/>
            </a:xfrm>
            <a:prstGeom prst="ellipse">
              <a:avLst/>
            </a:prstGeom>
            <a:solidFill>
              <a:schemeClr val="accent1">
                <a:lumMod val="100000"/>
              </a:schemeClr>
            </a:solidFill>
            <a:ln w="19050">
              <a:noFill/>
              <a:round/>
            </a:ln>
          </p:spPr>
          <p:txBody>
            <a:bodyPr anchor="ctr"/>
            <a:lstStyle/>
            <a:p>
              <a:pPr algn="ctr"/>
              <a:r>
                <a:rPr lang="en-US" altLang="zh-CN" sz="4000" dirty="0">
                  <a:solidFill>
                    <a:schemeClr val="lt1"/>
                  </a:solidFill>
                  <a:latin typeface="Agency FB" panose="020B0503020202020204" pitchFamily="34" charset="0"/>
                </a:rPr>
                <a:t>01</a:t>
              </a:r>
              <a:endParaRPr lang="zh-CN" altLang="en-US" sz="4000" dirty="0">
                <a:solidFill>
                  <a:schemeClr val="lt1"/>
                </a:solidFill>
                <a:latin typeface="Agency FB" panose="020B0503020202020204" pitchFamily="34" charset="0"/>
              </a:endParaRPr>
            </a:p>
          </p:txBody>
        </p:sp>
      </p:grpSp>
      <p:grpSp>
        <p:nvGrpSpPr>
          <p:cNvPr id="46" name="Group 67"/>
          <p:cNvGrpSpPr/>
          <p:nvPr/>
        </p:nvGrpSpPr>
        <p:grpSpPr>
          <a:xfrm>
            <a:off x="1710668" y="3277338"/>
            <a:ext cx="1966745" cy="761823"/>
            <a:chOff x="1732858" y="5001246"/>
            <a:chExt cx="2213143" cy="857264"/>
          </a:xfrm>
        </p:grpSpPr>
        <p:sp>
          <p:nvSpPr>
            <p:cNvPr id="47" name="TextBox 77"/>
            <p:cNvSpPr txBox="1"/>
            <p:nvPr/>
          </p:nvSpPr>
          <p:spPr bwMode="auto">
            <a:xfrm>
              <a:off x="1732858" y="5001246"/>
              <a:ext cx="2213143" cy="283030"/>
            </a:xfrm>
            <a:prstGeom prst="rect">
              <a:avLst/>
            </a:prstGeom>
            <a:noFill/>
            <a:ln w="9525">
              <a:noFill/>
              <a:miter lim="800000"/>
            </a:ln>
          </p:spPr>
          <p:txBody>
            <a:bodyPr wrap="none" lIns="0" tIns="0" rIns="0" bIns="0" anchor="ctr" anchorCtr="1">
              <a:normAutofit fontScale="92500" lnSpcReduction="20000"/>
              <a:scene3d>
                <a:camera prst="orthographicFront"/>
                <a:lightRig rig="threePt" dir="t"/>
              </a:scene3d>
              <a:sp3d>
                <a:bevelT w="0" h="0"/>
              </a:sp3d>
            </a:bodyPr>
            <a:lstStyle/>
            <a:p>
              <a:pPr marL="0" lvl="1" algn="ctr"/>
              <a:r>
                <a:rPr lang="zh-CN" altLang="en-US" sz="2000" dirty="0">
                  <a:solidFill>
                    <a:schemeClr val="accent1"/>
                  </a:solidFill>
                  <a:latin typeface="+mj-ea"/>
                  <a:ea typeface="+mj-ea"/>
                </a:rPr>
                <a:t>目录标题文本</a:t>
              </a:r>
              <a:endParaRPr lang="zh-CN" altLang="en-US" sz="2000" dirty="0">
                <a:solidFill>
                  <a:schemeClr val="accent1"/>
                </a:solidFill>
                <a:latin typeface="+mj-ea"/>
                <a:ea typeface="+mj-ea"/>
              </a:endParaRPr>
            </a:p>
          </p:txBody>
        </p:sp>
        <p:sp>
          <p:nvSpPr>
            <p:cNvPr id="48" name="TextBox 78"/>
            <p:cNvSpPr txBox="1"/>
            <p:nvPr/>
          </p:nvSpPr>
          <p:spPr bwMode="auto">
            <a:xfrm>
              <a:off x="1732858" y="5284281"/>
              <a:ext cx="2213143" cy="574229"/>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此部分内容作为文字排版占位显示 </a:t>
              </a:r>
              <a:br>
                <a:rPr lang="zh-CN" altLang="en-US" sz="1000" dirty="0"/>
              </a:br>
              <a:r>
                <a:rPr lang="zh-CN" altLang="en-US" sz="1000" dirty="0"/>
                <a:t>（建议使用主题字体）</a:t>
              </a:r>
              <a:endParaRPr lang="zh-CN" altLang="en-US" sz="1000" dirty="0"/>
            </a:p>
          </p:txBody>
        </p:sp>
      </p:grpSp>
      <p:grpSp>
        <p:nvGrpSpPr>
          <p:cNvPr id="49" name="Group 68"/>
          <p:cNvGrpSpPr/>
          <p:nvPr/>
        </p:nvGrpSpPr>
        <p:grpSpPr>
          <a:xfrm>
            <a:off x="3610215" y="4610051"/>
            <a:ext cx="1966745" cy="761823"/>
            <a:chOff x="1732858" y="5001246"/>
            <a:chExt cx="2213143" cy="857264"/>
          </a:xfrm>
        </p:grpSpPr>
        <p:sp>
          <p:nvSpPr>
            <p:cNvPr id="50" name="TextBox 75"/>
            <p:cNvSpPr txBox="1"/>
            <p:nvPr/>
          </p:nvSpPr>
          <p:spPr bwMode="auto">
            <a:xfrm>
              <a:off x="1732858" y="5001246"/>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lnSpc>
                  <a:spcPct val="80000"/>
                </a:lnSpc>
              </a:pPr>
              <a:r>
                <a:rPr lang="zh-CN" altLang="en-US" sz="1900" dirty="0">
                  <a:solidFill>
                    <a:schemeClr val="accent2"/>
                  </a:solidFill>
                  <a:latin typeface="+mj-ea"/>
                  <a:ea typeface="+mj-ea"/>
                </a:rPr>
                <a:t>目录标题文本</a:t>
              </a:r>
              <a:endParaRPr lang="zh-CN" altLang="en-US" sz="1900" dirty="0">
                <a:solidFill>
                  <a:schemeClr val="accent2"/>
                </a:solidFill>
                <a:latin typeface="+mj-ea"/>
                <a:ea typeface="+mj-ea"/>
              </a:endParaRPr>
            </a:p>
          </p:txBody>
        </p:sp>
        <p:sp>
          <p:nvSpPr>
            <p:cNvPr id="51" name="TextBox 76"/>
            <p:cNvSpPr txBox="1"/>
            <p:nvPr/>
          </p:nvSpPr>
          <p:spPr bwMode="auto">
            <a:xfrm>
              <a:off x="1732858" y="5284281"/>
              <a:ext cx="2213143" cy="574229"/>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a:t>此部分内容作为文字排版占位显示 </a:t>
              </a:r>
              <a:br>
                <a:rPr lang="zh-CN" altLang="en-US" sz="1000"/>
              </a:br>
              <a:r>
                <a:rPr lang="zh-CN" altLang="en-US" sz="1000"/>
                <a:t>（建议使用主题字体）</a:t>
              </a:r>
              <a:endParaRPr lang="zh-CN" altLang="en-US" sz="1000"/>
            </a:p>
          </p:txBody>
        </p:sp>
      </p:grpSp>
      <p:grpSp>
        <p:nvGrpSpPr>
          <p:cNvPr id="52" name="Group 69"/>
          <p:cNvGrpSpPr/>
          <p:nvPr/>
        </p:nvGrpSpPr>
        <p:grpSpPr>
          <a:xfrm>
            <a:off x="6617795" y="4610051"/>
            <a:ext cx="1966745" cy="761823"/>
            <a:chOff x="1732858" y="5001246"/>
            <a:chExt cx="2213143" cy="857264"/>
          </a:xfrm>
        </p:grpSpPr>
        <p:sp>
          <p:nvSpPr>
            <p:cNvPr id="53" name="TextBox 73"/>
            <p:cNvSpPr txBox="1"/>
            <p:nvPr/>
          </p:nvSpPr>
          <p:spPr bwMode="auto">
            <a:xfrm>
              <a:off x="1732858" y="5001246"/>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lnSpc>
                  <a:spcPct val="80000"/>
                </a:lnSpc>
              </a:pPr>
              <a:r>
                <a:rPr lang="zh-CN" altLang="en-US" sz="1900" dirty="0">
                  <a:solidFill>
                    <a:schemeClr val="accent2"/>
                  </a:solidFill>
                  <a:latin typeface="+mj-ea"/>
                  <a:ea typeface="+mj-ea"/>
                </a:rPr>
                <a:t>目录标题文本</a:t>
              </a:r>
              <a:endParaRPr lang="zh-CN" altLang="en-US" sz="1900" dirty="0">
                <a:solidFill>
                  <a:schemeClr val="accent2"/>
                </a:solidFill>
                <a:latin typeface="+mj-ea"/>
                <a:ea typeface="+mj-ea"/>
              </a:endParaRPr>
            </a:p>
          </p:txBody>
        </p:sp>
        <p:sp>
          <p:nvSpPr>
            <p:cNvPr id="54" name="TextBox 74"/>
            <p:cNvSpPr txBox="1"/>
            <p:nvPr/>
          </p:nvSpPr>
          <p:spPr bwMode="auto">
            <a:xfrm>
              <a:off x="1732858" y="5284281"/>
              <a:ext cx="2213143" cy="574229"/>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a:t>此部分内容作为文字排版占位显示 </a:t>
              </a:r>
              <a:br>
                <a:rPr lang="zh-CN" altLang="en-US" sz="1000"/>
              </a:br>
              <a:r>
                <a:rPr lang="zh-CN" altLang="en-US" sz="1000"/>
                <a:t>（建议使用主题字体）</a:t>
              </a:r>
              <a:endParaRPr lang="zh-CN" altLang="en-US" sz="1000"/>
            </a:p>
          </p:txBody>
        </p:sp>
      </p:grpSp>
      <p:grpSp>
        <p:nvGrpSpPr>
          <p:cNvPr id="55" name="Group 70"/>
          <p:cNvGrpSpPr/>
          <p:nvPr/>
        </p:nvGrpSpPr>
        <p:grpSpPr>
          <a:xfrm>
            <a:off x="8539331" y="3277338"/>
            <a:ext cx="1966745" cy="761823"/>
            <a:chOff x="1732858" y="5001246"/>
            <a:chExt cx="2213143" cy="857264"/>
          </a:xfrm>
        </p:grpSpPr>
        <p:sp>
          <p:nvSpPr>
            <p:cNvPr id="56" name="TextBox 71"/>
            <p:cNvSpPr txBox="1"/>
            <p:nvPr/>
          </p:nvSpPr>
          <p:spPr bwMode="auto">
            <a:xfrm>
              <a:off x="1732858" y="5001246"/>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lnSpc>
                  <a:spcPct val="80000"/>
                </a:lnSpc>
              </a:pPr>
              <a:r>
                <a:rPr lang="zh-CN" altLang="en-US" sz="1900" dirty="0">
                  <a:solidFill>
                    <a:schemeClr val="accent4"/>
                  </a:solidFill>
                  <a:latin typeface="+mj-ea"/>
                  <a:ea typeface="+mj-ea"/>
                </a:rPr>
                <a:t>目录标题文本</a:t>
              </a:r>
              <a:endParaRPr lang="zh-CN" altLang="en-US" sz="1900" dirty="0">
                <a:solidFill>
                  <a:schemeClr val="accent4"/>
                </a:solidFill>
                <a:latin typeface="+mj-ea"/>
                <a:ea typeface="+mj-ea"/>
              </a:endParaRPr>
            </a:p>
          </p:txBody>
        </p:sp>
        <p:sp>
          <p:nvSpPr>
            <p:cNvPr id="57" name="TextBox 72"/>
            <p:cNvSpPr txBox="1"/>
            <p:nvPr/>
          </p:nvSpPr>
          <p:spPr bwMode="auto">
            <a:xfrm>
              <a:off x="1732858" y="5284281"/>
              <a:ext cx="2213143" cy="574229"/>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a:t>此部分内容作为文字排版占位显示 </a:t>
              </a:r>
              <a:br>
                <a:rPr lang="zh-CN" altLang="en-US" sz="1000"/>
              </a:br>
              <a:r>
                <a:rPr lang="zh-CN" altLang="en-US" sz="1000"/>
                <a:t>（建议使用主题字体）</a:t>
              </a:r>
              <a:endParaRPr lang="zh-CN" altLang="en-US" sz="1000"/>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1000" fill="hold"/>
                                        <p:tgtEl>
                                          <p:spTgt spid="28"/>
                                        </p:tgtEl>
                                        <p:attrNameLst>
                                          <p:attrName>ppt_x</p:attrName>
                                        </p:attrNameLst>
                                      </p:cBhvr>
                                      <p:tavLst>
                                        <p:tav tm="0">
                                          <p:val>
                                            <p:strVal val="#ppt_x"/>
                                          </p:val>
                                        </p:tav>
                                        <p:tav tm="100000">
                                          <p:val>
                                            <p:strVal val="#ppt_x"/>
                                          </p:val>
                                        </p:tav>
                                      </p:tavLst>
                                    </p:anim>
                                    <p:anim calcmode="lin" valueType="num">
                                      <p:cBhvr additive="base">
                                        <p:cTn id="12" dur="10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4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ppt_x"/>
                                          </p:val>
                                        </p:tav>
                                        <p:tav tm="100000">
                                          <p:val>
                                            <p:strVal val="#ppt_x"/>
                                          </p:val>
                                        </p:tav>
                                      </p:tavLst>
                                    </p:anim>
                                    <p:anim calcmode="lin" valueType="num">
                                      <p:cBhvr additive="base">
                                        <p:cTn id="16" dur="1000" fill="hold"/>
                                        <p:tgtEl>
                                          <p:spTgt spid="2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p:cTn id="26" dur="500" fill="hold"/>
                                        <p:tgtEl>
                                          <p:spTgt spid="40"/>
                                        </p:tgtEl>
                                        <p:attrNameLst>
                                          <p:attrName>ppt_w</p:attrName>
                                        </p:attrNameLst>
                                      </p:cBhvr>
                                      <p:tavLst>
                                        <p:tav tm="0">
                                          <p:val>
                                            <p:fltVal val="0"/>
                                          </p:val>
                                        </p:tav>
                                        <p:tav tm="100000">
                                          <p:val>
                                            <p:strVal val="#ppt_w"/>
                                          </p:val>
                                        </p:tav>
                                      </p:tavLst>
                                    </p:anim>
                                    <p:anim calcmode="lin" valueType="num">
                                      <p:cBhvr>
                                        <p:cTn id="27" dur="500" fill="hold"/>
                                        <p:tgtEl>
                                          <p:spTgt spid="40"/>
                                        </p:tgtEl>
                                        <p:attrNameLst>
                                          <p:attrName>ppt_h</p:attrName>
                                        </p:attrNameLst>
                                      </p:cBhvr>
                                      <p:tavLst>
                                        <p:tav tm="0">
                                          <p:val>
                                            <p:fltVal val="0"/>
                                          </p:val>
                                        </p:tav>
                                        <p:tav tm="100000">
                                          <p:val>
                                            <p:strVal val="#ppt_h"/>
                                          </p:val>
                                        </p:tav>
                                      </p:tavLst>
                                    </p:anim>
                                    <p:animEffect transition="in" filter="fade">
                                      <p:cBhvr>
                                        <p:cTn id="28" dur="500"/>
                                        <p:tgtEl>
                                          <p:spTgt spid="40"/>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3000"/>
                            </p:stCondLst>
                            <p:childTnLst>
                              <p:par>
                                <p:cTn id="42" presetID="42" presetClass="entr" presetSubtype="0"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42" presetClass="entr" presetSubtype="0" fill="hold"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1000"/>
                                        <p:tgtEl>
                                          <p:spTgt spid="52"/>
                                        </p:tgtEl>
                                      </p:cBhvr>
                                    </p:animEffect>
                                    <p:anim calcmode="lin" valueType="num">
                                      <p:cBhvr>
                                        <p:cTn id="57" dur="1000" fill="hold"/>
                                        <p:tgtEl>
                                          <p:spTgt spid="52"/>
                                        </p:tgtEl>
                                        <p:attrNameLst>
                                          <p:attrName>ppt_x</p:attrName>
                                        </p:attrNameLst>
                                      </p:cBhvr>
                                      <p:tavLst>
                                        <p:tav tm="0">
                                          <p:val>
                                            <p:strVal val="#ppt_x"/>
                                          </p:val>
                                        </p:tav>
                                        <p:tav tm="100000">
                                          <p:val>
                                            <p:strVal val="#ppt_x"/>
                                          </p:val>
                                        </p:tav>
                                      </p:tavLst>
                                    </p:anim>
                                    <p:anim calcmode="lin" valueType="num">
                                      <p:cBhvr>
                                        <p:cTn id="58" dur="1000" fill="hold"/>
                                        <p:tgtEl>
                                          <p:spTgt spid="52"/>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nodeType="after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1000"/>
                                        <p:tgtEl>
                                          <p:spTgt spid="55"/>
                                        </p:tgtEl>
                                      </p:cBhvr>
                                    </p:animEffect>
                                    <p:anim calcmode="lin" valueType="num">
                                      <p:cBhvr>
                                        <p:cTn id="63" dur="1000" fill="hold"/>
                                        <p:tgtEl>
                                          <p:spTgt spid="55"/>
                                        </p:tgtEl>
                                        <p:attrNameLst>
                                          <p:attrName>ppt_x</p:attrName>
                                        </p:attrNameLst>
                                      </p:cBhvr>
                                      <p:tavLst>
                                        <p:tav tm="0">
                                          <p:val>
                                            <p:strVal val="#ppt_x"/>
                                          </p:val>
                                        </p:tav>
                                        <p:tav tm="100000">
                                          <p:val>
                                            <p:strVal val="#ppt_x"/>
                                          </p:val>
                                        </p:tav>
                                      </p:tavLst>
                                    </p:anim>
                                    <p:anim calcmode="lin" valueType="num">
                                      <p:cBhvr>
                                        <p:cTn id="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58308" y="4258091"/>
            <a:ext cx="3050778" cy="1475167"/>
            <a:chOff x="3493590" y="3193567"/>
            <a:chExt cx="2288381" cy="1106375"/>
          </a:xfrm>
        </p:grpSpPr>
        <p:sp>
          <p:nvSpPr>
            <p:cNvPr id="38921" name="AutoShape 9"/>
            <p:cNvSpPr/>
            <p:nvPr/>
          </p:nvSpPr>
          <p:spPr bwMode="auto">
            <a:xfrm>
              <a:off x="4131707" y="3193567"/>
              <a:ext cx="1035010" cy="8508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bg1">
                <a:lumMod val="90000"/>
              </a:schemeClr>
            </a:solidFill>
            <a:ln>
              <a:noFill/>
            </a:ln>
            <a:effectLst/>
          </p:spPr>
          <p:txBody>
            <a:bodyPr lIns="0" tIns="0" rIns="0" bIns="0" anchor="b"/>
            <a:lstStyle>
              <a:lvl1pPr defTabSz="54737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defTabSz="54737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defTabSz="54737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defTabSz="54737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defTabSz="54737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54737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54737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54737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54737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50000"/>
                </a:lnSpc>
              </a:pPr>
              <a:endParaRPr lang="es-ES" altLang="zh-CN" dirty="0">
                <a:solidFill>
                  <a:schemeClr val="tx1">
                    <a:lumMod val="20000"/>
                    <a:lumOff val="80000"/>
                  </a:schemeClr>
                </a:solidFill>
              </a:endParaRPr>
            </a:p>
          </p:txBody>
        </p:sp>
        <p:sp>
          <p:nvSpPr>
            <p:cNvPr id="3" name="圆角矩形 2"/>
            <p:cNvSpPr/>
            <p:nvPr/>
          </p:nvSpPr>
          <p:spPr bwMode="auto">
            <a:xfrm>
              <a:off x="3493590" y="4044370"/>
              <a:ext cx="2288381" cy="255572"/>
            </a:xfrm>
            <a:prstGeom prst="roundRect">
              <a:avLst/>
            </a:prstGeom>
            <a:solidFill>
              <a:schemeClr val="bg1">
                <a:lumMod val="75000"/>
                <a:alpha val="90000"/>
              </a:schemeClr>
            </a:solidFill>
            <a:ln>
              <a:noFill/>
            </a:ln>
            <a:effectLst/>
          </p:spPr>
          <p:txBody>
            <a:bodyPr lIns="0" tIns="0" rIns="0" bIns="0" rtlCol="0" anchor="ctr"/>
            <a:lstStyle/>
            <a:p>
              <a:pPr algn="ctr"/>
              <a:endParaRPr lang="zh-CN" altLang="en-US"/>
            </a:p>
          </p:txBody>
        </p:sp>
      </p:grpSp>
      <p:sp>
        <p:nvSpPr>
          <p:cNvPr id="38913" name="AutoShape 1"/>
          <p:cNvSpPr/>
          <p:nvPr/>
        </p:nvSpPr>
        <p:spPr bwMode="auto">
          <a:xfrm>
            <a:off x="5993622" y="6338888"/>
            <a:ext cx="203967"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fld id="{1248E750-12E2-44EB-8377-7CD194FCB149}" type="slidenum">
              <a:rPr lang="es-ES" altLang="zh-CN" sz="1100" b="0"/>
            </a:fld>
            <a:endParaRPr lang="es-ES" altLang="zh-CN"/>
          </a:p>
        </p:txBody>
      </p:sp>
      <p:grpSp>
        <p:nvGrpSpPr>
          <p:cNvPr id="7" name="组合 6"/>
          <p:cNvGrpSpPr/>
          <p:nvPr/>
        </p:nvGrpSpPr>
        <p:grpSpPr>
          <a:xfrm>
            <a:off x="4667439" y="2579311"/>
            <a:ext cx="1464277" cy="1251744"/>
            <a:chOff x="3500438" y="1934483"/>
            <a:chExt cx="1098351" cy="938808"/>
          </a:xfrm>
        </p:grpSpPr>
        <p:sp>
          <p:nvSpPr>
            <p:cNvPr id="38917" name="AutoShape 5"/>
            <p:cNvSpPr/>
            <p:nvPr/>
          </p:nvSpPr>
          <p:spPr bwMode="auto">
            <a:xfrm>
              <a:off x="3500438" y="1934483"/>
              <a:ext cx="1098351" cy="93880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599" y="21600"/>
                  </a:moveTo>
                  <a:cubicBezTo>
                    <a:pt x="0" y="14674"/>
                    <a:pt x="0" y="14674"/>
                    <a:pt x="0" y="14674"/>
                  </a:cubicBezTo>
                  <a:cubicBezTo>
                    <a:pt x="4517" y="6100"/>
                    <a:pt x="12282" y="577"/>
                    <a:pt x="20894" y="0"/>
                  </a:cubicBezTo>
                  <a:cubicBezTo>
                    <a:pt x="21599" y="13190"/>
                    <a:pt x="21599" y="13190"/>
                    <a:pt x="21599" y="13190"/>
                  </a:cubicBezTo>
                  <a:cubicBezTo>
                    <a:pt x="16517" y="13520"/>
                    <a:pt x="12141" y="16818"/>
                    <a:pt x="9599" y="21600"/>
                  </a:cubicBezTo>
                  <a:close/>
                </a:path>
              </a:pathLst>
            </a:custGeom>
            <a:solidFill>
              <a:schemeClr val="accent2"/>
            </a:solidFill>
            <a:ln>
              <a:noFill/>
            </a:ln>
          </p:spPr>
          <p:txBody>
            <a:bodyPr lIns="17145" tIns="17145" rIns="17145" bIns="17145"/>
            <a:lstStyle/>
            <a:p>
              <a:endParaRPr lang="zh-CN" altLang="en-US"/>
            </a:p>
          </p:txBody>
        </p:sp>
        <p:sp>
          <p:nvSpPr>
            <p:cNvPr id="38922" name="AutoShape 10"/>
            <p:cNvSpPr/>
            <p:nvPr/>
          </p:nvSpPr>
          <p:spPr bwMode="auto">
            <a:xfrm>
              <a:off x="3848695" y="2268453"/>
              <a:ext cx="600075"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60000"/>
                </a:lnSpc>
              </a:pPr>
              <a:r>
                <a:rPr lang="es-ES" altLang="zh-CN" sz="2000" b="0" dirty="0"/>
                <a:t>02</a:t>
              </a:r>
              <a:endParaRPr lang="es-ES" altLang="zh-CN" dirty="0"/>
            </a:p>
          </p:txBody>
        </p:sp>
      </p:grpSp>
      <p:grpSp>
        <p:nvGrpSpPr>
          <p:cNvPr id="8" name="组合 7"/>
          <p:cNvGrpSpPr/>
          <p:nvPr/>
        </p:nvGrpSpPr>
        <p:grpSpPr>
          <a:xfrm>
            <a:off x="6249969" y="2601537"/>
            <a:ext cx="1468246" cy="1243012"/>
            <a:chOff x="4687491" y="1951152"/>
            <a:chExt cx="1101328" cy="932259"/>
          </a:xfrm>
        </p:grpSpPr>
        <p:sp>
          <p:nvSpPr>
            <p:cNvPr id="38919" name="AutoShape 7"/>
            <p:cNvSpPr/>
            <p:nvPr/>
          </p:nvSpPr>
          <p:spPr bwMode="auto">
            <a:xfrm>
              <a:off x="4687491" y="1951152"/>
              <a:ext cx="1101328" cy="9322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3292"/>
                  </a:moveTo>
                  <a:cubicBezTo>
                    <a:pt x="562" y="0"/>
                    <a:pt x="562" y="0"/>
                    <a:pt x="562" y="0"/>
                  </a:cubicBezTo>
                  <a:cubicBezTo>
                    <a:pt x="9216" y="498"/>
                    <a:pt x="17026" y="5981"/>
                    <a:pt x="21600" y="14538"/>
                  </a:cubicBezTo>
                  <a:cubicBezTo>
                    <a:pt x="12031" y="21600"/>
                    <a:pt x="12031" y="21600"/>
                    <a:pt x="12031" y="21600"/>
                  </a:cubicBezTo>
                  <a:cubicBezTo>
                    <a:pt x="9498" y="16864"/>
                    <a:pt x="5065" y="13624"/>
                    <a:pt x="0" y="13292"/>
                  </a:cubicBezTo>
                  <a:close/>
                </a:path>
              </a:pathLst>
            </a:custGeom>
            <a:solidFill>
              <a:schemeClr val="accent1"/>
            </a:solidFill>
            <a:ln>
              <a:noFill/>
            </a:ln>
            <a:effectLst/>
          </p:spPr>
          <p:txBody>
            <a:bodyPr lIns="17145" tIns="17145" rIns="17145" bIns="17145"/>
            <a:lstStyle/>
            <a:p>
              <a:pPr defTabSz="456565">
                <a:defRPr/>
              </a:pPr>
              <a:endParaRPr lang="es-ES" sz="9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endParaRPr>
            </a:p>
          </p:txBody>
        </p:sp>
        <p:sp>
          <p:nvSpPr>
            <p:cNvPr id="38923" name="AutoShape 11"/>
            <p:cNvSpPr/>
            <p:nvPr/>
          </p:nvSpPr>
          <p:spPr bwMode="auto">
            <a:xfrm>
              <a:off x="4915733" y="2232139"/>
              <a:ext cx="600075"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60000"/>
                </a:lnSpc>
              </a:pPr>
              <a:r>
                <a:rPr lang="es-ES" altLang="zh-CN" sz="2000" b="0" dirty="0"/>
                <a:t>03</a:t>
              </a:r>
              <a:endParaRPr lang="es-ES" altLang="zh-CN" dirty="0"/>
            </a:p>
          </p:txBody>
        </p:sp>
      </p:grpSp>
      <p:grpSp>
        <p:nvGrpSpPr>
          <p:cNvPr id="9" name="组合 8"/>
          <p:cNvGrpSpPr/>
          <p:nvPr/>
        </p:nvGrpSpPr>
        <p:grpSpPr>
          <a:xfrm>
            <a:off x="7107107" y="3540542"/>
            <a:ext cx="1055760" cy="1653381"/>
            <a:chOff x="5330428" y="2655406"/>
            <a:chExt cx="791923" cy="1240036"/>
          </a:xfrm>
        </p:grpSpPr>
        <p:sp>
          <p:nvSpPr>
            <p:cNvPr id="38918" name="AutoShape 6"/>
            <p:cNvSpPr/>
            <p:nvPr/>
          </p:nvSpPr>
          <p:spPr bwMode="auto">
            <a:xfrm>
              <a:off x="5330428" y="2655406"/>
              <a:ext cx="661988" cy="1240036"/>
            </a:xfrm>
            <a:custGeom>
              <a:avLst/>
              <a:gdLst>
                <a:gd name="T0" fmla="*/ 10026 w 20053"/>
                <a:gd name="T1" fmla="*/ 10800 h 21600"/>
                <a:gd name="T2" fmla="*/ 10026 w 20053"/>
                <a:gd name="T3" fmla="*/ 10800 h 21600"/>
                <a:gd name="T4" fmla="*/ 10026 w 20053"/>
                <a:gd name="T5" fmla="*/ 10800 h 21600"/>
                <a:gd name="T6" fmla="*/ 10026 w 20053"/>
                <a:gd name="T7" fmla="*/ 10800 h 21600"/>
              </a:gdLst>
              <a:ahLst/>
              <a:cxnLst>
                <a:cxn ang="0">
                  <a:pos x="T0" y="T1"/>
                </a:cxn>
                <a:cxn ang="0">
                  <a:pos x="T2" y="T3"/>
                </a:cxn>
                <a:cxn ang="0">
                  <a:pos x="T4" y="T5"/>
                </a:cxn>
                <a:cxn ang="0">
                  <a:pos x="T6" y="T7"/>
                </a:cxn>
              </a:cxnLst>
              <a:rect l="0" t="0" r="r" b="b"/>
              <a:pathLst>
                <a:path w="20053" h="21600">
                  <a:moveTo>
                    <a:pt x="0" y="4619"/>
                  </a:moveTo>
                  <a:cubicBezTo>
                    <a:pt x="15413" y="0"/>
                    <a:pt x="15413" y="0"/>
                    <a:pt x="15413" y="0"/>
                  </a:cubicBezTo>
                  <a:cubicBezTo>
                    <a:pt x="21599" y="6742"/>
                    <a:pt x="21599" y="14857"/>
                    <a:pt x="15413" y="21599"/>
                  </a:cubicBezTo>
                  <a:cubicBezTo>
                    <a:pt x="0" y="16980"/>
                    <a:pt x="0" y="16980"/>
                    <a:pt x="0" y="16980"/>
                  </a:cubicBezTo>
                  <a:cubicBezTo>
                    <a:pt x="1736" y="15169"/>
                    <a:pt x="2605" y="13047"/>
                    <a:pt x="2605" y="10800"/>
                  </a:cubicBezTo>
                  <a:cubicBezTo>
                    <a:pt x="2605" y="8552"/>
                    <a:pt x="1736" y="6492"/>
                    <a:pt x="0" y="4619"/>
                  </a:cubicBezTo>
                  <a:close/>
                </a:path>
              </a:pathLst>
            </a:custGeom>
            <a:solidFill>
              <a:schemeClr val="accent2"/>
            </a:solidFill>
            <a:ln>
              <a:noFill/>
            </a:ln>
            <a:effectLst/>
          </p:spPr>
          <p:txBody>
            <a:bodyPr lIns="17145" tIns="17145" rIns="17145" bIns="17145"/>
            <a:lstStyle/>
            <a:p>
              <a:pPr defTabSz="456565">
                <a:defRPr/>
              </a:pPr>
              <a:endParaRPr lang="es-ES" sz="9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endParaRPr>
            </a:p>
          </p:txBody>
        </p:sp>
        <p:sp>
          <p:nvSpPr>
            <p:cNvPr id="38924" name="AutoShape 12"/>
            <p:cNvSpPr/>
            <p:nvPr/>
          </p:nvSpPr>
          <p:spPr bwMode="auto">
            <a:xfrm>
              <a:off x="5522871" y="3175709"/>
              <a:ext cx="599480"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60000"/>
                </a:lnSpc>
              </a:pPr>
              <a:r>
                <a:rPr lang="es-ES" altLang="zh-CN" sz="2000" b="0" dirty="0"/>
                <a:t>04</a:t>
              </a:r>
              <a:endParaRPr lang="es-ES" altLang="zh-CN" dirty="0"/>
            </a:p>
          </p:txBody>
        </p:sp>
      </p:grpSp>
      <p:grpSp>
        <p:nvGrpSpPr>
          <p:cNvPr id="6" name="组合 5"/>
          <p:cNvGrpSpPr/>
          <p:nvPr/>
        </p:nvGrpSpPr>
        <p:grpSpPr>
          <a:xfrm>
            <a:off x="4383231" y="3577234"/>
            <a:ext cx="886503" cy="1653381"/>
            <a:chOff x="3287255" y="2682925"/>
            <a:chExt cx="664964" cy="1240036"/>
          </a:xfrm>
        </p:grpSpPr>
        <p:sp>
          <p:nvSpPr>
            <p:cNvPr id="38920" name="AutoShape 8"/>
            <p:cNvSpPr/>
            <p:nvPr/>
          </p:nvSpPr>
          <p:spPr bwMode="auto">
            <a:xfrm>
              <a:off x="3287255" y="2682925"/>
              <a:ext cx="664964" cy="1240036"/>
            </a:xfrm>
            <a:custGeom>
              <a:avLst/>
              <a:gdLst>
                <a:gd name="T0" fmla="*/ 2147483647 w 20023"/>
                <a:gd name="T1" fmla="*/ 2147483647 h 21600"/>
                <a:gd name="T2" fmla="*/ 2147483647 w 20023"/>
                <a:gd name="T3" fmla="*/ 2147483647 h 21600"/>
                <a:gd name="T4" fmla="*/ 2147483647 w 20023"/>
                <a:gd name="T5" fmla="*/ 2147483647 h 21600"/>
                <a:gd name="T6" fmla="*/ 2147483647 w 20023"/>
                <a:gd name="T7" fmla="*/ 21474836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23" h="21600">
                  <a:moveTo>
                    <a:pt x="20023" y="16855"/>
                  </a:moveTo>
                  <a:cubicBezTo>
                    <a:pt x="4794" y="21599"/>
                    <a:pt x="4794" y="21599"/>
                    <a:pt x="4794" y="21599"/>
                  </a:cubicBezTo>
                  <a:cubicBezTo>
                    <a:pt x="-1470" y="14857"/>
                    <a:pt x="-1577" y="6804"/>
                    <a:pt x="4363" y="0"/>
                  </a:cubicBezTo>
                  <a:cubicBezTo>
                    <a:pt x="19806" y="4494"/>
                    <a:pt x="19806" y="4494"/>
                    <a:pt x="19806" y="4494"/>
                  </a:cubicBezTo>
                  <a:cubicBezTo>
                    <a:pt x="18187" y="6305"/>
                    <a:pt x="17323" y="8365"/>
                    <a:pt x="17323" y="10550"/>
                  </a:cubicBezTo>
                  <a:cubicBezTo>
                    <a:pt x="17323" y="12860"/>
                    <a:pt x="18295" y="14982"/>
                    <a:pt x="20023" y="16855"/>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17145" tIns="17145" rIns="17145" bIns="17145"/>
            <a:lstStyle/>
            <a:p>
              <a:endParaRPr lang="zh-CN" altLang="en-US" dirty="0"/>
            </a:p>
          </p:txBody>
        </p:sp>
        <p:sp>
          <p:nvSpPr>
            <p:cNvPr id="38925" name="AutoShape 13"/>
            <p:cNvSpPr/>
            <p:nvPr/>
          </p:nvSpPr>
          <p:spPr bwMode="auto">
            <a:xfrm>
              <a:off x="3438524" y="3159636"/>
              <a:ext cx="473274"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60000"/>
                </a:lnSpc>
              </a:pPr>
              <a:r>
                <a:rPr lang="es-ES" altLang="zh-CN" sz="2000" b="0" dirty="0"/>
                <a:t>01</a:t>
              </a:r>
              <a:endParaRPr lang="es-ES" altLang="zh-CN" dirty="0"/>
            </a:p>
          </p:txBody>
        </p:sp>
      </p:grpSp>
      <p:grpSp>
        <p:nvGrpSpPr>
          <p:cNvPr id="11" name="组合 10"/>
          <p:cNvGrpSpPr/>
          <p:nvPr/>
        </p:nvGrpSpPr>
        <p:grpSpPr>
          <a:xfrm>
            <a:off x="1755880" y="2642087"/>
            <a:ext cx="2420158" cy="2320955"/>
            <a:chOff x="1316485" y="1981564"/>
            <a:chExt cx="1815355" cy="1740716"/>
          </a:xfrm>
        </p:grpSpPr>
        <p:sp>
          <p:nvSpPr>
            <p:cNvPr id="38926" name="AutoShape 14"/>
            <p:cNvSpPr/>
            <p:nvPr/>
          </p:nvSpPr>
          <p:spPr bwMode="auto">
            <a:xfrm>
              <a:off x="2914204" y="2003551"/>
              <a:ext cx="217636" cy="2176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2"/>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38930" name="AutoShape 18"/>
            <p:cNvSpPr/>
            <p:nvPr/>
          </p:nvSpPr>
          <p:spPr bwMode="auto">
            <a:xfrm>
              <a:off x="2904363" y="3250741"/>
              <a:ext cx="217894" cy="2176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1"/>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49" name="TextBox 48"/>
            <p:cNvSpPr txBox="1"/>
            <p:nvPr/>
          </p:nvSpPr>
          <p:spPr>
            <a:xfrm>
              <a:off x="2036854" y="1981564"/>
              <a:ext cx="823317" cy="219291"/>
            </a:xfrm>
            <a:prstGeom prst="rect">
              <a:avLst/>
            </a:prstGeom>
            <a:noFill/>
          </p:spPr>
          <p:txBody>
            <a:bodyPr wrap="square" rtlCol="0">
              <a:spAutoFit/>
            </a:bodyPr>
            <a:lstStyle/>
            <a:p>
              <a:pPr algn="r"/>
              <a:r>
                <a:rPr lang="zh-CN" altLang="en-US" sz="1300"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1316485" y="2212030"/>
              <a:ext cx="1543686" cy="280846"/>
            </a:xfrm>
            <a:prstGeom prst="rect">
              <a:avLst/>
            </a:prstGeom>
            <a:noFill/>
          </p:spPr>
          <p:txBody>
            <a:bodyPr wrap="square" rtlCol="0">
              <a:spAutoFit/>
            </a:bodyPr>
            <a:lstStyle/>
            <a:p>
              <a:pPr algn="r">
                <a:lnSpc>
                  <a:spcPts val="1145"/>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添加你的饿内容文字，添加你的饿内容文字，的内容内容添加你的饿</a:t>
              </a:r>
              <a:endParaRPr lang="id-ID"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2036854" y="3210968"/>
              <a:ext cx="823317" cy="219291"/>
            </a:xfrm>
            <a:prstGeom prst="rect">
              <a:avLst/>
            </a:prstGeom>
            <a:noFill/>
          </p:spPr>
          <p:txBody>
            <a:bodyPr wrap="square" rtlCol="0">
              <a:spAutoFit/>
            </a:bodyPr>
            <a:lstStyle/>
            <a:p>
              <a:pPr algn="r"/>
              <a:r>
                <a:rPr lang="zh-CN" altLang="en-US" sz="1300"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1316485" y="3441434"/>
              <a:ext cx="1543686" cy="280846"/>
            </a:xfrm>
            <a:prstGeom prst="rect">
              <a:avLst/>
            </a:prstGeom>
            <a:noFill/>
          </p:spPr>
          <p:txBody>
            <a:bodyPr wrap="square" rtlCol="0">
              <a:spAutoFit/>
            </a:bodyPr>
            <a:lstStyle/>
            <a:p>
              <a:pPr algn="r">
                <a:lnSpc>
                  <a:spcPts val="1145"/>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添加你的饿内容文字，添加你的饿内容文字，的内容内容添加你的饿</a:t>
              </a:r>
              <a:endParaRPr lang="id-ID"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8303960" y="2595055"/>
            <a:ext cx="2427395" cy="2271995"/>
            <a:chOff x="6228184" y="1946290"/>
            <a:chExt cx="1820783" cy="1703996"/>
          </a:xfrm>
        </p:grpSpPr>
        <p:sp>
          <p:nvSpPr>
            <p:cNvPr id="38934" name="AutoShape 22"/>
            <p:cNvSpPr/>
            <p:nvPr/>
          </p:nvSpPr>
          <p:spPr bwMode="auto">
            <a:xfrm>
              <a:off x="6258252" y="3160961"/>
              <a:ext cx="217636" cy="2176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2"/>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38938" name="AutoShape 26"/>
            <p:cNvSpPr/>
            <p:nvPr/>
          </p:nvSpPr>
          <p:spPr bwMode="auto">
            <a:xfrm>
              <a:off x="6228184" y="2002057"/>
              <a:ext cx="217636" cy="2178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1"/>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53" name="TextBox 52"/>
            <p:cNvSpPr txBox="1"/>
            <p:nvPr/>
          </p:nvSpPr>
          <p:spPr>
            <a:xfrm>
              <a:off x="6505281" y="3138974"/>
              <a:ext cx="823317" cy="219291"/>
            </a:xfrm>
            <a:prstGeom prst="rect">
              <a:avLst/>
            </a:prstGeom>
            <a:noFill/>
          </p:spPr>
          <p:txBody>
            <a:bodyPr wrap="square" rtlCol="0">
              <a:spAutoFit/>
            </a:bodyPr>
            <a:lstStyle/>
            <a:p>
              <a:r>
                <a:rPr lang="zh-CN" altLang="en-US" sz="1300"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6505281" y="3369440"/>
              <a:ext cx="1543686" cy="280846"/>
            </a:xfrm>
            <a:prstGeom prst="rect">
              <a:avLst/>
            </a:prstGeom>
            <a:noFill/>
          </p:spPr>
          <p:txBody>
            <a:bodyPr wrap="square" rtlCol="0">
              <a:spAutoFit/>
            </a:bodyPr>
            <a:lstStyle/>
            <a:p>
              <a:pPr>
                <a:lnSpc>
                  <a:spcPts val="1145"/>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添加你的饿内容文字，添加你的饿内容文字，的内容内容添加你的饿</a:t>
              </a:r>
              <a:endParaRPr lang="id-ID"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6505281" y="1946290"/>
              <a:ext cx="823317" cy="219291"/>
            </a:xfrm>
            <a:prstGeom prst="rect">
              <a:avLst/>
            </a:prstGeom>
            <a:noFill/>
          </p:spPr>
          <p:txBody>
            <a:bodyPr wrap="square" rtlCol="0">
              <a:spAutoFit/>
            </a:bodyPr>
            <a:lstStyle/>
            <a:p>
              <a:r>
                <a:rPr lang="zh-CN" altLang="en-US" sz="1300"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6505281" y="2176756"/>
              <a:ext cx="1543686" cy="280846"/>
            </a:xfrm>
            <a:prstGeom prst="rect">
              <a:avLst/>
            </a:prstGeom>
            <a:noFill/>
          </p:spPr>
          <p:txBody>
            <a:bodyPr wrap="square" rtlCol="0">
              <a:spAutoFit/>
            </a:bodyPr>
            <a:lstStyle/>
            <a:p>
              <a:pPr>
                <a:lnSpc>
                  <a:spcPts val="1145"/>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添加你的饿内容文字，添加你的饿内容文字，的内容内容添加你的饿</a:t>
              </a:r>
              <a:endParaRPr lang="id-ID" sz="9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5478542" y="3573166"/>
            <a:ext cx="1410310" cy="1410493"/>
            <a:chOff x="4108846" y="2679874"/>
            <a:chExt cx="1057870" cy="1057870"/>
          </a:xfrm>
        </p:grpSpPr>
        <p:sp>
          <p:nvSpPr>
            <p:cNvPr id="2" name="椭圆 1"/>
            <p:cNvSpPr/>
            <p:nvPr/>
          </p:nvSpPr>
          <p:spPr>
            <a:xfrm>
              <a:off x="4108846" y="2679874"/>
              <a:ext cx="1057870" cy="10578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291298" y="2854131"/>
              <a:ext cx="790630" cy="641555"/>
              <a:chOff x="4291298" y="2854131"/>
              <a:chExt cx="790630" cy="641555"/>
            </a:xfrm>
          </p:grpSpPr>
          <p:grpSp>
            <p:nvGrpSpPr>
              <p:cNvPr id="74" name="组合 73"/>
              <p:cNvGrpSpPr/>
              <p:nvPr/>
            </p:nvGrpSpPr>
            <p:grpSpPr>
              <a:xfrm>
                <a:off x="4434643" y="2854131"/>
                <a:ext cx="406273" cy="410721"/>
                <a:chOff x="5763709" y="661237"/>
                <a:chExt cx="1235390" cy="1248930"/>
              </a:xfrm>
              <a:solidFill>
                <a:srgbClr val="FFFFFF"/>
              </a:solidFill>
            </p:grpSpPr>
            <p:sp>
              <p:nvSpPr>
                <p:cNvPr id="78" name="AutoShape 6"/>
                <p:cNvSpPr/>
                <p:nvPr/>
              </p:nvSpPr>
              <p:spPr bwMode="auto">
                <a:xfrm rot="10800000">
                  <a:off x="5763709" y="1238291"/>
                  <a:ext cx="579767" cy="671876"/>
                </a:xfrm>
                <a:custGeom>
                  <a:avLst/>
                  <a:gdLst>
                    <a:gd name="T0" fmla="*/ 170030 w 21600"/>
                    <a:gd name="T1" fmla="*/ 196670 h 21600"/>
                    <a:gd name="T2" fmla="*/ 170030 w 21600"/>
                    <a:gd name="T3" fmla="*/ 196670 h 21600"/>
                    <a:gd name="T4" fmla="*/ 170030 w 21600"/>
                    <a:gd name="T5" fmla="*/ 196670 h 21600"/>
                    <a:gd name="T6" fmla="*/ 170030 w 21600"/>
                    <a:gd name="T7" fmla="*/ 19667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grpFill/>
                <a:ln>
                  <a:noFill/>
                </a:ln>
                <a:effectLst/>
              </p:spPr>
              <p:txBody>
                <a:bodyPr lIns="0" tIns="0" rIns="0" bIns="0" anchor="ctr"/>
                <a:lstStyle/>
                <a:p>
                  <a:endParaRPr lang="zh-CN" altLang="en-US"/>
                </a:p>
              </p:txBody>
            </p:sp>
            <p:sp>
              <p:nvSpPr>
                <p:cNvPr id="79" name="AutoShape 7"/>
                <p:cNvSpPr/>
                <p:nvPr/>
              </p:nvSpPr>
              <p:spPr bwMode="auto">
                <a:xfrm rot="10800000">
                  <a:off x="6419332" y="1238291"/>
                  <a:ext cx="579767" cy="671876"/>
                </a:xfrm>
                <a:custGeom>
                  <a:avLst/>
                  <a:gdLst>
                    <a:gd name="T0" fmla="*/ 170030 w 21600"/>
                    <a:gd name="T1" fmla="*/ 196670 h 21600"/>
                    <a:gd name="T2" fmla="*/ 170030 w 21600"/>
                    <a:gd name="T3" fmla="*/ 196670 h 21600"/>
                    <a:gd name="T4" fmla="*/ 170030 w 21600"/>
                    <a:gd name="T5" fmla="*/ 196670 h 21600"/>
                    <a:gd name="T6" fmla="*/ 170030 w 21600"/>
                    <a:gd name="T7" fmla="*/ 19667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grpFill/>
                <a:ln>
                  <a:noFill/>
                </a:ln>
                <a:effectLst/>
              </p:spPr>
              <p:txBody>
                <a:bodyPr lIns="0" tIns="0" rIns="0" bIns="0" anchor="ctr"/>
                <a:lstStyle/>
                <a:p>
                  <a:endParaRPr lang="zh-CN" altLang="en-US"/>
                </a:p>
              </p:txBody>
            </p:sp>
            <p:sp>
              <p:nvSpPr>
                <p:cNvPr id="80" name="AutoShape 8"/>
                <p:cNvSpPr/>
                <p:nvPr/>
              </p:nvSpPr>
              <p:spPr bwMode="auto">
                <a:xfrm rot="10800000">
                  <a:off x="6091520" y="661237"/>
                  <a:ext cx="579767" cy="671876"/>
                </a:xfrm>
                <a:custGeom>
                  <a:avLst/>
                  <a:gdLst>
                    <a:gd name="T0" fmla="*/ 170030 w 21600"/>
                    <a:gd name="T1" fmla="*/ 196670 h 21600"/>
                    <a:gd name="T2" fmla="*/ 170030 w 21600"/>
                    <a:gd name="T3" fmla="*/ 196670 h 21600"/>
                    <a:gd name="T4" fmla="*/ 170030 w 21600"/>
                    <a:gd name="T5" fmla="*/ 196670 h 21600"/>
                    <a:gd name="T6" fmla="*/ 170030 w 21600"/>
                    <a:gd name="T7" fmla="*/ 19667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0"/>
                      </a:moveTo>
                      <a:lnTo>
                        <a:pt x="21599" y="5400"/>
                      </a:lnTo>
                      <a:lnTo>
                        <a:pt x="21599" y="16200"/>
                      </a:lnTo>
                      <a:lnTo>
                        <a:pt x="10799" y="21599"/>
                      </a:lnTo>
                      <a:lnTo>
                        <a:pt x="0" y="16199"/>
                      </a:lnTo>
                      <a:lnTo>
                        <a:pt x="0" y="5400"/>
                      </a:lnTo>
                      <a:lnTo>
                        <a:pt x="10800" y="0"/>
                      </a:lnTo>
                      <a:close/>
                    </a:path>
                  </a:pathLst>
                </a:custGeom>
                <a:grpFill/>
                <a:ln>
                  <a:noFill/>
                </a:ln>
                <a:effectLst/>
              </p:spPr>
              <p:txBody>
                <a:bodyPr lIns="0" tIns="0" rIns="0" bIns="0" anchor="ctr"/>
                <a:lstStyle/>
                <a:p>
                  <a:endParaRPr lang="zh-CN" altLang="en-US"/>
                </a:p>
              </p:txBody>
            </p:sp>
          </p:grpSp>
          <p:sp>
            <p:nvSpPr>
              <p:cNvPr id="77" name="TextBox 76"/>
              <p:cNvSpPr txBox="1"/>
              <p:nvPr/>
            </p:nvSpPr>
            <p:spPr>
              <a:xfrm>
                <a:off x="4291298" y="3264853"/>
                <a:ext cx="790630" cy="230833"/>
              </a:xfrm>
              <a:prstGeom prst="rect">
                <a:avLst/>
              </a:prstGeom>
              <a:noFill/>
            </p:spPr>
            <p:txBody>
              <a:bodyPr wrap="square" rtlCol="0">
                <a:spAutoFit/>
              </a:bodyPr>
              <a:lstStyle/>
              <a:p>
                <a:r>
                  <a:rPr lang="zh-CN" altLang="en-US" sz="1400" dirty="0">
                    <a:solidFill>
                      <a:srgbClr val="FFFFFF"/>
                    </a:solidFill>
                    <a:latin typeface="+mj-ea"/>
                    <a:ea typeface="+mj-ea"/>
                    <a:cs typeface="Arial Unicode MS" panose="020B0604020202020204" charset="-122"/>
                  </a:rPr>
                  <a:t>赢在细节</a:t>
                </a:r>
                <a:endParaRPr lang="zh-CN" altLang="en-US" sz="1400" dirty="0">
                  <a:solidFill>
                    <a:srgbClr val="FFFFFF"/>
                  </a:solidFill>
                  <a:latin typeface="+mj-ea"/>
                  <a:ea typeface="+mj-ea"/>
                  <a:cs typeface="Arial Unicode MS" panose="020B0604020202020204" charset="-122"/>
                </a:endParaRPr>
              </a:p>
            </p:txBody>
          </p:sp>
        </p:grpSp>
      </p:grpSp>
      <p:sp>
        <p:nvSpPr>
          <p:cNvPr id="13" name="标题 12"/>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ppt_w</p:attrName>
                                        </p:attrNameLst>
                                      </p:cBhvr>
                                      <p:tavLst>
                                        <p:tav tm="0" fmla="#ppt_w*sin(2.5*pi*$)">
                                          <p:val>
                                            <p:fltVal val="0"/>
                                          </p:val>
                                        </p:tav>
                                        <p:tav tm="100000">
                                          <p:val>
                                            <p:fltVal val="1"/>
                                          </p:val>
                                        </p:tav>
                                      </p:tavLst>
                                    </p:anim>
                                    <p:anim calcmode="lin" valueType="num">
                                      <p:cBhvr>
                                        <p:cTn id="13" dur="500" fill="hold"/>
                                        <p:tgtEl>
                                          <p:spTgt spid="12"/>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400"/>
                                        <p:tgtEl>
                                          <p:spTgt spid="6"/>
                                        </p:tgtEl>
                                      </p:cBhvr>
                                    </p:animEffect>
                                    <p:anim calcmode="lin" valueType="num">
                                      <p:cBhvr>
                                        <p:cTn id="18" dur="400" fill="hold"/>
                                        <p:tgtEl>
                                          <p:spTgt spid="6"/>
                                        </p:tgtEl>
                                        <p:attrNameLst>
                                          <p:attrName>ppt_x</p:attrName>
                                        </p:attrNameLst>
                                      </p:cBhvr>
                                      <p:tavLst>
                                        <p:tav tm="0">
                                          <p:val>
                                            <p:strVal val="#ppt_x"/>
                                          </p:val>
                                        </p:tav>
                                        <p:tav tm="100000">
                                          <p:val>
                                            <p:strVal val="#ppt_x"/>
                                          </p:val>
                                        </p:tav>
                                      </p:tavLst>
                                    </p:anim>
                                    <p:anim calcmode="lin" valueType="num">
                                      <p:cBhvr>
                                        <p:cTn id="19" dur="400" fill="hold"/>
                                        <p:tgtEl>
                                          <p:spTgt spid="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400"/>
                                        <p:tgtEl>
                                          <p:spTgt spid="7"/>
                                        </p:tgtEl>
                                      </p:cBhvr>
                                    </p:animEffect>
                                    <p:anim calcmode="lin" valueType="num">
                                      <p:cBhvr>
                                        <p:cTn id="23" dur="400" fill="hold"/>
                                        <p:tgtEl>
                                          <p:spTgt spid="7"/>
                                        </p:tgtEl>
                                        <p:attrNameLst>
                                          <p:attrName>ppt_x</p:attrName>
                                        </p:attrNameLst>
                                      </p:cBhvr>
                                      <p:tavLst>
                                        <p:tav tm="0">
                                          <p:val>
                                            <p:strVal val="#ppt_x"/>
                                          </p:val>
                                        </p:tav>
                                        <p:tav tm="100000">
                                          <p:val>
                                            <p:strVal val="#ppt_x"/>
                                          </p:val>
                                        </p:tav>
                                      </p:tavLst>
                                    </p:anim>
                                    <p:anim calcmode="lin" valueType="num">
                                      <p:cBhvr>
                                        <p:cTn id="24" dur="400" fill="hold"/>
                                        <p:tgtEl>
                                          <p:spTgt spid="7"/>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400"/>
                                        <p:tgtEl>
                                          <p:spTgt spid="8"/>
                                        </p:tgtEl>
                                      </p:cBhvr>
                                    </p:animEffect>
                                    <p:anim calcmode="lin" valueType="num">
                                      <p:cBhvr>
                                        <p:cTn id="28" dur="400" fill="hold"/>
                                        <p:tgtEl>
                                          <p:spTgt spid="8"/>
                                        </p:tgtEl>
                                        <p:attrNameLst>
                                          <p:attrName>ppt_x</p:attrName>
                                        </p:attrNameLst>
                                      </p:cBhvr>
                                      <p:tavLst>
                                        <p:tav tm="0">
                                          <p:val>
                                            <p:strVal val="#ppt_x"/>
                                          </p:val>
                                        </p:tav>
                                        <p:tav tm="100000">
                                          <p:val>
                                            <p:strVal val="#ppt_x"/>
                                          </p:val>
                                        </p:tav>
                                      </p:tavLst>
                                    </p:anim>
                                    <p:anim calcmode="lin" valueType="num">
                                      <p:cBhvr>
                                        <p:cTn id="29" dur="400" fill="hold"/>
                                        <p:tgtEl>
                                          <p:spTgt spid="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400"/>
                                        <p:tgtEl>
                                          <p:spTgt spid="9"/>
                                        </p:tgtEl>
                                      </p:cBhvr>
                                    </p:animEffect>
                                    <p:anim calcmode="lin" valueType="num">
                                      <p:cBhvr>
                                        <p:cTn id="33" dur="400" fill="hold"/>
                                        <p:tgtEl>
                                          <p:spTgt spid="9"/>
                                        </p:tgtEl>
                                        <p:attrNameLst>
                                          <p:attrName>ppt_x</p:attrName>
                                        </p:attrNameLst>
                                      </p:cBhvr>
                                      <p:tavLst>
                                        <p:tav tm="0">
                                          <p:val>
                                            <p:strVal val="#ppt_x"/>
                                          </p:val>
                                        </p:tav>
                                        <p:tav tm="100000">
                                          <p:val>
                                            <p:strVal val="#ppt_x"/>
                                          </p:val>
                                        </p:tav>
                                      </p:tavLst>
                                    </p:anim>
                                    <p:anim calcmode="lin" valueType="num">
                                      <p:cBhvr>
                                        <p:cTn id="34" dur="4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6000" r="-16000"/>
          </a:stretch>
        </a:blipFill>
        <a:effectLst/>
      </p:bgPr>
    </p:bg>
    <p:spTree>
      <p:nvGrpSpPr>
        <p:cNvPr id="1" name=""/>
        <p:cNvGrpSpPr/>
        <p:nvPr/>
      </p:nvGrpSpPr>
      <p:grpSpPr>
        <a:xfrm>
          <a:off x="0" y="0"/>
          <a:ext cx="0" cy="0"/>
          <a:chOff x="0" y="0"/>
          <a:chExt cx="0" cy="0"/>
        </a:xfrm>
      </p:grpSpPr>
      <p:sp>
        <p:nvSpPr>
          <p:cNvPr id="5" name="矩形 4"/>
          <p:cNvSpPr/>
          <p:nvPr/>
        </p:nvSpPr>
        <p:spPr>
          <a:xfrm>
            <a:off x="0" y="1880902"/>
            <a:ext cx="12192000" cy="3453098"/>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TextBox 5"/>
          <p:cNvSpPr txBox="1">
            <a:spLocks noChangeArrowheads="1"/>
          </p:cNvSpPr>
          <p:nvPr/>
        </p:nvSpPr>
        <p:spPr bwMode="auto">
          <a:xfrm>
            <a:off x="2948808" y="3974348"/>
            <a:ext cx="6294384" cy="343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400" spc="31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INPUT THE TITLE CONTENT HERE</a:t>
            </a:r>
            <a:endParaRPr lang="zh-CN" altLang="en-US" sz="1400" spc="31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TextBox 6"/>
          <p:cNvSpPr txBox="1">
            <a:spLocks noChangeArrowheads="1"/>
          </p:cNvSpPr>
          <p:nvPr/>
        </p:nvSpPr>
        <p:spPr bwMode="auto">
          <a:xfrm>
            <a:off x="1317625" y="2707872"/>
            <a:ext cx="9556750" cy="1532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7200" kern="2000" dirty="0" smtClean="0">
                <a:solidFill>
                  <a:schemeClr val="bg1"/>
                </a:solidFill>
                <a:latin typeface="+mj-ea"/>
                <a:ea typeface="+mj-ea"/>
                <a:cs typeface="+mn-ea"/>
                <a:sym typeface="Arial" panose="020B0604020202020204" pitchFamily="34" charset="0"/>
              </a:rPr>
              <a:t>第三章</a:t>
            </a:r>
            <a:r>
              <a:rPr lang="zh-CN" altLang="en-US" sz="7200" kern="2000" dirty="0">
                <a:solidFill>
                  <a:schemeClr val="bg1"/>
                </a:solidFill>
                <a:latin typeface="+mj-ea"/>
                <a:ea typeface="+mj-ea"/>
                <a:cs typeface="+mn-ea"/>
                <a:sym typeface="Arial" panose="020B0604020202020204" pitchFamily="34" charset="0"/>
              </a:rPr>
              <a:t>标题内容</a:t>
            </a:r>
            <a:endParaRPr lang="zh-CN" altLang="en-US" sz="7200" kern="2000" dirty="0">
              <a:solidFill>
                <a:schemeClr val="bg1"/>
              </a:solidFill>
              <a:latin typeface="+mj-ea"/>
              <a:ea typeface="+mj-ea"/>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3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869953" y="1819441"/>
            <a:ext cx="662695" cy="2314575"/>
            <a:chOff x="3809209" y="1568279"/>
            <a:chExt cx="497086" cy="1735931"/>
          </a:xfrm>
        </p:grpSpPr>
        <p:sp>
          <p:nvSpPr>
            <p:cNvPr id="41994" name="AutoShape 10"/>
            <p:cNvSpPr/>
            <p:nvPr/>
          </p:nvSpPr>
          <p:spPr bwMode="auto">
            <a:xfrm>
              <a:off x="3809209" y="1568279"/>
              <a:ext cx="497086" cy="1735931"/>
            </a:xfrm>
            <a:custGeom>
              <a:avLst/>
              <a:gdLst>
                <a:gd name="T0" fmla="+- 0 12581 3563"/>
                <a:gd name="T1" fmla="*/ T0 w 18037"/>
                <a:gd name="T2" fmla="*/ 10800 h 21600"/>
                <a:gd name="T3" fmla="+- 0 12581 3563"/>
                <a:gd name="T4" fmla="*/ T3 w 18037"/>
                <a:gd name="T5" fmla="*/ 10800 h 21600"/>
                <a:gd name="T6" fmla="+- 0 12581 3563"/>
                <a:gd name="T7" fmla="*/ T6 w 18037"/>
                <a:gd name="T8" fmla="*/ 10800 h 21600"/>
                <a:gd name="T9" fmla="+- 0 12581 3563"/>
                <a:gd name="T10" fmla="*/ T9 w 18037"/>
                <a:gd name="T11" fmla="*/ 10800 h 21600"/>
              </a:gdLst>
              <a:ahLst/>
              <a:cxnLst>
                <a:cxn ang="0">
                  <a:pos x="T1" y="T2"/>
                </a:cxn>
                <a:cxn ang="0">
                  <a:pos x="T4" y="T5"/>
                </a:cxn>
                <a:cxn ang="0">
                  <a:pos x="T7" y="T8"/>
                </a:cxn>
                <a:cxn ang="0">
                  <a:pos x="T10" y="T11"/>
                </a:cxn>
              </a:cxnLst>
              <a:rect l="0" t="0" r="r" b="b"/>
              <a:pathLst>
                <a:path w="18037" h="21600">
                  <a:moveTo>
                    <a:pt x="18037" y="0"/>
                  </a:moveTo>
                  <a:cubicBezTo>
                    <a:pt x="15413" y="528"/>
                    <a:pt x="12938" y="1176"/>
                    <a:pt x="10687" y="1948"/>
                  </a:cubicBezTo>
                  <a:cubicBezTo>
                    <a:pt x="-3563" y="6836"/>
                    <a:pt x="-3563" y="14761"/>
                    <a:pt x="10687" y="19649"/>
                  </a:cubicBezTo>
                  <a:cubicBezTo>
                    <a:pt x="12938" y="20421"/>
                    <a:pt x="15413" y="21071"/>
                    <a:pt x="18037" y="21599"/>
                  </a:cubicBezTo>
                  <a:lnTo>
                    <a:pt x="18037" y="0"/>
                  </a:lnTo>
                  <a:close/>
                </a:path>
              </a:pathLst>
            </a:custGeom>
            <a:solidFill>
              <a:schemeClr val="accent1"/>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41995" name="AutoShape 11"/>
            <p:cNvSpPr/>
            <p:nvPr/>
          </p:nvSpPr>
          <p:spPr bwMode="auto">
            <a:xfrm>
              <a:off x="3941368" y="2500507"/>
              <a:ext cx="364927"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60000"/>
                </a:lnSpc>
              </a:pPr>
              <a:r>
                <a:rPr lang="es-ES" altLang="zh-CN" sz="2000" b="0" dirty="0"/>
                <a:t>01</a:t>
              </a:r>
              <a:endParaRPr lang="es-ES" altLang="zh-CN" dirty="0"/>
            </a:p>
          </p:txBody>
        </p:sp>
      </p:grpSp>
      <p:grpSp>
        <p:nvGrpSpPr>
          <p:cNvPr id="11" name="组合 10"/>
          <p:cNvGrpSpPr/>
          <p:nvPr/>
        </p:nvGrpSpPr>
        <p:grpSpPr>
          <a:xfrm>
            <a:off x="5608838" y="1637672"/>
            <a:ext cx="563489" cy="2678112"/>
            <a:chOff x="4363445" y="1431953"/>
            <a:chExt cx="422672" cy="2008584"/>
          </a:xfrm>
        </p:grpSpPr>
        <p:sp>
          <p:nvSpPr>
            <p:cNvPr id="41996" name="AutoShape 12"/>
            <p:cNvSpPr/>
            <p:nvPr/>
          </p:nvSpPr>
          <p:spPr bwMode="auto">
            <a:xfrm>
              <a:off x="4363445" y="1431953"/>
              <a:ext cx="422672" cy="2008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4175" y="45"/>
                    <a:pt x="6789" y="419"/>
                    <a:pt x="0" y="1136"/>
                  </a:cubicBezTo>
                  <a:lnTo>
                    <a:pt x="0" y="20463"/>
                  </a:lnTo>
                  <a:cubicBezTo>
                    <a:pt x="6789" y="21180"/>
                    <a:pt x="14175" y="21554"/>
                    <a:pt x="21600" y="21599"/>
                  </a:cubicBezTo>
                  <a:lnTo>
                    <a:pt x="21600" y="0"/>
                  </a:lnTo>
                  <a:close/>
                </a:path>
              </a:pathLst>
            </a:custGeom>
            <a:solidFill>
              <a:schemeClr val="accent2"/>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41997" name="AutoShape 13"/>
            <p:cNvSpPr/>
            <p:nvPr/>
          </p:nvSpPr>
          <p:spPr bwMode="auto">
            <a:xfrm>
              <a:off x="4393210" y="2876181"/>
              <a:ext cx="364331"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60000"/>
                </a:lnSpc>
              </a:pPr>
              <a:r>
                <a:rPr lang="es-ES" altLang="zh-CN" sz="2000" b="0" dirty="0"/>
                <a:t>02</a:t>
              </a:r>
              <a:endParaRPr lang="es-ES" altLang="zh-CN" dirty="0"/>
            </a:p>
          </p:txBody>
        </p:sp>
      </p:grpSp>
      <p:grpSp>
        <p:nvGrpSpPr>
          <p:cNvPr id="12" name="组合 11"/>
          <p:cNvGrpSpPr/>
          <p:nvPr/>
        </p:nvGrpSpPr>
        <p:grpSpPr>
          <a:xfrm>
            <a:off x="6248516" y="1637672"/>
            <a:ext cx="562696" cy="2678112"/>
            <a:chOff x="4843266" y="1431953"/>
            <a:chExt cx="422077" cy="2008584"/>
          </a:xfrm>
        </p:grpSpPr>
        <p:sp>
          <p:nvSpPr>
            <p:cNvPr id="41998" name="AutoShape 14"/>
            <p:cNvSpPr/>
            <p:nvPr/>
          </p:nvSpPr>
          <p:spPr bwMode="auto">
            <a:xfrm>
              <a:off x="4843266" y="1431953"/>
              <a:ext cx="422077" cy="2008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0" y="21599"/>
                  </a:lnTo>
                  <a:cubicBezTo>
                    <a:pt x="7424" y="21556"/>
                    <a:pt x="14807" y="21185"/>
                    <a:pt x="21600" y="20470"/>
                  </a:cubicBezTo>
                  <a:lnTo>
                    <a:pt x="21600" y="1129"/>
                  </a:lnTo>
                  <a:cubicBezTo>
                    <a:pt x="14807" y="414"/>
                    <a:pt x="7424" y="43"/>
                    <a:pt x="0" y="0"/>
                  </a:cubicBezTo>
                  <a:close/>
                </a:path>
              </a:pathLst>
            </a:custGeom>
            <a:solidFill>
              <a:schemeClr val="accent3"/>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41999" name="AutoShape 15"/>
            <p:cNvSpPr/>
            <p:nvPr/>
          </p:nvSpPr>
          <p:spPr bwMode="auto">
            <a:xfrm>
              <a:off x="4870056" y="2876181"/>
              <a:ext cx="364331"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60000"/>
                </a:lnSpc>
              </a:pPr>
              <a:r>
                <a:rPr lang="es-ES" altLang="zh-CN" sz="2000" b="0" dirty="0"/>
                <a:t>03</a:t>
              </a:r>
              <a:endParaRPr lang="es-ES" altLang="zh-CN" dirty="0"/>
            </a:p>
          </p:txBody>
        </p:sp>
      </p:grpSp>
      <p:grpSp>
        <p:nvGrpSpPr>
          <p:cNvPr id="13" name="组合 12"/>
          <p:cNvGrpSpPr/>
          <p:nvPr/>
        </p:nvGrpSpPr>
        <p:grpSpPr>
          <a:xfrm>
            <a:off x="6888989" y="1817061"/>
            <a:ext cx="664282" cy="2316163"/>
            <a:chOff x="5323684" y="1566494"/>
            <a:chExt cx="498276" cy="1737122"/>
          </a:xfrm>
        </p:grpSpPr>
        <p:sp>
          <p:nvSpPr>
            <p:cNvPr id="42000" name="AutoShape 16"/>
            <p:cNvSpPr/>
            <p:nvPr/>
          </p:nvSpPr>
          <p:spPr bwMode="auto">
            <a:xfrm>
              <a:off x="5323684" y="1566494"/>
              <a:ext cx="498276" cy="1737122"/>
            </a:xfrm>
            <a:custGeom>
              <a:avLst/>
              <a:gdLst>
                <a:gd name="T0" fmla="*/ 9022 w 18044"/>
                <a:gd name="T1" fmla="*/ 10800 h 21600"/>
                <a:gd name="T2" fmla="*/ 9022 w 18044"/>
                <a:gd name="T3" fmla="*/ 10800 h 21600"/>
                <a:gd name="T4" fmla="*/ 9022 w 18044"/>
                <a:gd name="T5" fmla="*/ 10800 h 21600"/>
                <a:gd name="T6" fmla="*/ 9022 w 18044"/>
                <a:gd name="T7" fmla="*/ 10800 h 21600"/>
              </a:gdLst>
              <a:ahLst/>
              <a:cxnLst>
                <a:cxn ang="0">
                  <a:pos x="T0" y="T1"/>
                </a:cxn>
                <a:cxn ang="0">
                  <a:pos x="T2" y="T3"/>
                </a:cxn>
                <a:cxn ang="0">
                  <a:pos x="T4" y="T5"/>
                </a:cxn>
                <a:cxn ang="0">
                  <a:pos x="T6" y="T7"/>
                </a:cxn>
              </a:cxnLst>
              <a:rect l="0" t="0" r="r" b="b"/>
              <a:pathLst>
                <a:path w="18044" h="21600">
                  <a:moveTo>
                    <a:pt x="0" y="0"/>
                  </a:moveTo>
                  <a:lnTo>
                    <a:pt x="0" y="21599"/>
                  </a:lnTo>
                  <a:cubicBezTo>
                    <a:pt x="2632" y="21070"/>
                    <a:pt x="5116" y="20418"/>
                    <a:pt x="7374" y="19643"/>
                  </a:cubicBezTo>
                  <a:cubicBezTo>
                    <a:pt x="21599" y="14759"/>
                    <a:pt x="21599" y="6839"/>
                    <a:pt x="7374" y="1954"/>
                  </a:cubicBezTo>
                  <a:cubicBezTo>
                    <a:pt x="5116" y="1179"/>
                    <a:pt x="2632" y="529"/>
                    <a:pt x="0" y="0"/>
                  </a:cubicBezTo>
                  <a:close/>
                </a:path>
              </a:pathLst>
            </a:custGeom>
            <a:solidFill>
              <a:schemeClr val="accent4"/>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sp>
          <p:nvSpPr>
            <p:cNvPr id="42001" name="AutoShape 17"/>
            <p:cNvSpPr/>
            <p:nvPr/>
          </p:nvSpPr>
          <p:spPr bwMode="auto">
            <a:xfrm>
              <a:off x="5362379" y="2536853"/>
              <a:ext cx="364927"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lvl1pPr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1pPr>
              <a:lvl2pPr marL="742950" indent="-28575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2pPr>
              <a:lvl3pPr marL="11430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3pPr>
              <a:lvl4pPr marL="16002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4pPr>
              <a:lvl5pPr marL="2057400" indent="-228600" eaLnBrk="0">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panose="020F0502020204030203" pitchFamily="34" charset="0"/>
                  <a:ea typeface="MS PGothic" panose="020B0600070205080204" pitchFamily="34" charset="-128"/>
                  <a:sym typeface="Lato" panose="020F0502020204030203" pitchFamily="34" charset="0"/>
                </a:defRPr>
              </a:lvl9pPr>
            </a:lstStyle>
            <a:p>
              <a:pPr eaLnBrk="1">
                <a:lnSpc>
                  <a:spcPct val="160000"/>
                </a:lnSpc>
              </a:pPr>
              <a:r>
                <a:rPr lang="es-ES" altLang="zh-CN" sz="2000" b="0" dirty="0"/>
                <a:t>04</a:t>
              </a:r>
              <a:endParaRPr lang="es-ES" altLang="zh-CN" dirty="0"/>
            </a:p>
          </p:txBody>
        </p:sp>
      </p:grpSp>
      <p:grpSp>
        <p:nvGrpSpPr>
          <p:cNvPr id="6" name="组合 5"/>
          <p:cNvGrpSpPr/>
          <p:nvPr/>
        </p:nvGrpSpPr>
        <p:grpSpPr>
          <a:xfrm>
            <a:off x="3520752" y="3109285"/>
            <a:ext cx="570632" cy="570707"/>
            <a:chOff x="2797177" y="2535662"/>
            <a:chExt cx="428030" cy="428030"/>
          </a:xfrm>
        </p:grpSpPr>
        <p:sp>
          <p:nvSpPr>
            <p:cNvPr id="42003" name="AutoShape 19"/>
            <p:cNvSpPr/>
            <p:nvPr/>
          </p:nvSpPr>
          <p:spPr bwMode="auto">
            <a:xfrm>
              <a:off x="2797177" y="2535662"/>
              <a:ext cx="428030" cy="428030"/>
            </a:xfrm>
            <a:custGeom>
              <a:avLst/>
              <a:gdLst>
                <a:gd name="T0" fmla="*/ 570706 w 21600"/>
                <a:gd name="T1" fmla="*/ 570706 h 21600"/>
                <a:gd name="T2" fmla="*/ 570706 w 21600"/>
                <a:gd name="T3" fmla="*/ 570706 h 21600"/>
                <a:gd name="T4" fmla="*/ 570706 w 21600"/>
                <a:gd name="T5" fmla="*/ 570706 h 21600"/>
                <a:gd name="T6" fmla="*/ 570706 w 21600"/>
                <a:gd name="T7" fmla="*/ 5707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p>
          </p:txBody>
        </p:sp>
        <p:sp>
          <p:nvSpPr>
            <p:cNvPr id="42004" name="AutoShape 20"/>
            <p:cNvSpPr/>
            <p:nvPr/>
          </p:nvSpPr>
          <p:spPr bwMode="auto">
            <a:xfrm>
              <a:off x="2862066" y="2596384"/>
              <a:ext cx="302419" cy="3024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1"/>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grpSp>
      <p:sp>
        <p:nvSpPr>
          <p:cNvPr id="42006" name="Line 22"/>
          <p:cNvSpPr>
            <a:spLocks noChangeShapeType="1"/>
          </p:cNvSpPr>
          <p:nvPr/>
        </p:nvSpPr>
        <p:spPr bwMode="auto">
          <a:xfrm>
            <a:off x="4210432" y="3397416"/>
            <a:ext cx="376983" cy="0"/>
          </a:xfrm>
          <a:prstGeom prst="line">
            <a:avLst/>
          </a:prstGeom>
          <a:noFill/>
          <a:ln w="15875" cap="flat" cmpd="sng">
            <a:solidFill>
              <a:schemeClr val="accent1"/>
            </a:solidFill>
            <a:prstDash val="sysDash"/>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sz="700">
              <a:solidFill>
                <a:srgbClr val="000000"/>
              </a:solidFill>
              <a:latin typeface="Helvetica" charset="0"/>
              <a:ea typeface="MS PGothic" panose="020B0600070205080204" pitchFamily="34" charset="-128"/>
              <a:sym typeface="Helvetica" charset="0"/>
            </a:endParaRPr>
          </a:p>
        </p:txBody>
      </p:sp>
      <p:grpSp>
        <p:nvGrpSpPr>
          <p:cNvPr id="7" name="组合 6"/>
          <p:cNvGrpSpPr/>
          <p:nvPr/>
        </p:nvGrpSpPr>
        <p:grpSpPr>
          <a:xfrm>
            <a:off x="4362416" y="5087196"/>
            <a:ext cx="571426" cy="570707"/>
            <a:chOff x="3428507" y="4019095"/>
            <a:chExt cx="428625" cy="428030"/>
          </a:xfrm>
        </p:grpSpPr>
        <p:sp>
          <p:nvSpPr>
            <p:cNvPr id="42008" name="AutoShape 24"/>
            <p:cNvSpPr/>
            <p:nvPr/>
          </p:nvSpPr>
          <p:spPr bwMode="auto">
            <a:xfrm>
              <a:off x="3428507" y="4019095"/>
              <a:ext cx="428625" cy="428030"/>
            </a:xfrm>
            <a:custGeom>
              <a:avLst/>
              <a:gdLst>
                <a:gd name="T0" fmla="*/ 571500 w 21600"/>
                <a:gd name="T1" fmla="*/ 570707 h 21600"/>
                <a:gd name="T2" fmla="*/ 571500 w 21600"/>
                <a:gd name="T3" fmla="*/ 570707 h 21600"/>
                <a:gd name="T4" fmla="*/ 571500 w 21600"/>
                <a:gd name="T5" fmla="*/ 570707 h 21600"/>
                <a:gd name="T6" fmla="*/ 571500 w 21600"/>
                <a:gd name="T7" fmla="*/ 5707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p>
          </p:txBody>
        </p:sp>
        <p:sp>
          <p:nvSpPr>
            <p:cNvPr id="42009" name="AutoShape 25"/>
            <p:cNvSpPr/>
            <p:nvPr/>
          </p:nvSpPr>
          <p:spPr bwMode="auto">
            <a:xfrm>
              <a:off x="3494586" y="4079817"/>
              <a:ext cx="302419" cy="3030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2"/>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grpSp>
      <p:sp>
        <p:nvSpPr>
          <p:cNvPr id="42015" name="Line 31"/>
          <p:cNvSpPr>
            <a:spLocks noChangeShapeType="1"/>
          </p:cNvSpPr>
          <p:nvPr/>
        </p:nvSpPr>
        <p:spPr bwMode="auto">
          <a:xfrm flipH="1">
            <a:off x="4992173" y="4667038"/>
            <a:ext cx="789760" cy="459979"/>
          </a:xfrm>
          <a:prstGeom prst="line">
            <a:avLst/>
          </a:prstGeom>
          <a:noFill/>
          <a:ln w="15875" cap="flat" cmpd="sng">
            <a:solidFill>
              <a:schemeClr val="accent2"/>
            </a:solidFill>
            <a:prstDash val="sys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sz="700">
              <a:solidFill>
                <a:srgbClr val="000000"/>
              </a:solidFill>
              <a:latin typeface="Helvetica" charset="0"/>
              <a:ea typeface="MS PGothic" panose="020B0600070205080204" pitchFamily="34" charset="-128"/>
              <a:sym typeface="Helvetica" charset="0"/>
            </a:endParaRPr>
          </a:p>
        </p:txBody>
      </p:sp>
      <p:grpSp>
        <p:nvGrpSpPr>
          <p:cNvPr id="9" name="组合 8"/>
          <p:cNvGrpSpPr/>
          <p:nvPr/>
        </p:nvGrpSpPr>
        <p:grpSpPr>
          <a:xfrm>
            <a:off x="8385013" y="3198185"/>
            <a:ext cx="570632" cy="570707"/>
            <a:chOff x="6445848" y="2602337"/>
            <a:chExt cx="428030" cy="428030"/>
          </a:xfrm>
        </p:grpSpPr>
        <p:sp>
          <p:nvSpPr>
            <p:cNvPr id="42028" name="AutoShape 44"/>
            <p:cNvSpPr/>
            <p:nvPr/>
          </p:nvSpPr>
          <p:spPr bwMode="auto">
            <a:xfrm>
              <a:off x="6445848" y="2602337"/>
              <a:ext cx="428030" cy="428030"/>
            </a:xfrm>
            <a:custGeom>
              <a:avLst/>
              <a:gdLst>
                <a:gd name="T0" fmla="*/ 570707 w 21600"/>
                <a:gd name="T1" fmla="*/ 570706 h 21600"/>
                <a:gd name="T2" fmla="*/ 570707 w 21600"/>
                <a:gd name="T3" fmla="*/ 570706 h 21600"/>
                <a:gd name="T4" fmla="*/ 570707 w 21600"/>
                <a:gd name="T5" fmla="*/ 570706 h 21600"/>
                <a:gd name="T6" fmla="*/ 570707 w 21600"/>
                <a:gd name="T7" fmla="*/ 5707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p>
          </p:txBody>
        </p:sp>
        <p:sp>
          <p:nvSpPr>
            <p:cNvPr id="42029" name="AutoShape 45"/>
            <p:cNvSpPr/>
            <p:nvPr/>
          </p:nvSpPr>
          <p:spPr bwMode="auto">
            <a:xfrm>
              <a:off x="6510737" y="2663059"/>
              <a:ext cx="302419" cy="3024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4"/>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grpSp>
      <p:sp>
        <p:nvSpPr>
          <p:cNvPr id="42031" name="Line 47"/>
          <p:cNvSpPr>
            <a:spLocks noChangeShapeType="1"/>
          </p:cNvSpPr>
          <p:nvPr/>
        </p:nvSpPr>
        <p:spPr bwMode="auto">
          <a:xfrm>
            <a:off x="7890571" y="3466472"/>
            <a:ext cx="376982" cy="0"/>
          </a:xfrm>
          <a:prstGeom prst="line">
            <a:avLst/>
          </a:prstGeom>
          <a:noFill/>
          <a:ln w="15875" cap="flat" cmpd="sng">
            <a:solidFill>
              <a:schemeClr val="accent4"/>
            </a:solidFill>
            <a:prstDash val="sys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sz="700">
              <a:solidFill>
                <a:srgbClr val="000000"/>
              </a:solidFill>
              <a:latin typeface="Helvetica" charset="0"/>
              <a:ea typeface="MS PGothic" panose="020B0600070205080204" pitchFamily="34" charset="-128"/>
              <a:sym typeface="Helvetica" charset="0"/>
            </a:endParaRPr>
          </a:p>
        </p:txBody>
      </p:sp>
      <p:grpSp>
        <p:nvGrpSpPr>
          <p:cNvPr id="17" name="组合 16"/>
          <p:cNvGrpSpPr/>
          <p:nvPr/>
        </p:nvGrpSpPr>
        <p:grpSpPr>
          <a:xfrm>
            <a:off x="1537090" y="2962481"/>
            <a:ext cx="2711676" cy="2701672"/>
            <a:chOff x="1309237" y="2425559"/>
            <a:chExt cx="2034022" cy="2026254"/>
          </a:xfrm>
        </p:grpSpPr>
        <p:sp>
          <p:nvSpPr>
            <p:cNvPr id="90" name="TextBox 89"/>
            <p:cNvSpPr txBox="1"/>
            <p:nvPr/>
          </p:nvSpPr>
          <p:spPr>
            <a:xfrm>
              <a:off x="2073079" y="2425559"/>
              <a:ext cx="823317" cy="230833"/>
            </a:xfrm>
            <a:prstGeom prst="rect">
              <a:avLst/>
            </a:prstGeom>
            <a:noFill/>
          </p:spPr>
          <p:txBody>
            <a:bodyPr wrap="square" rtlCol="0">
              <a:spAutoFit/>
            </a:bodyPr>
            <a:lstStyle/>
            <a:p>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1309237" y="2637157"/>
              <a:ext cx="1556624" cy="323165"/>
            </a:xfrm>
            <a:prstGeom prst="rect">
              <a:avLst/>
            </a:prstGeom>
            <a:noFill/>
          </p:spPr>
          <p:txBody>
            <a:bodyPr wrap="square" rtlCol="0">
              <a:spAutoFit/>
            </a:bodyPr>
            <a:lstStyle/>
            <a:p>
              <a:r>
                <a:rPr lang="zh-CN" altLang="en-US" sz="11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a:t>
              </a:r>
              <a:endParaRPr lang="id-ID"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2" name="TextBox 91"/>
            <p:cNvSpPr txBox="1"/>
            <p:nvPr/>
          </p:nvSpPr>
          <p:spPr>
            <a:xfrm>
              <a:off x="2519942" y="3969714"/>
              <a:ext cx="823317" cy="230833"/>
            </a:xfrm>
            <a:prstGeom prst="rect">
              <a:avLst/>
            </a:prstGeom>
            <a:noFill/>
          </p:spPr>
          <p:txBody>
            <a:bodyPr wrap="square" rtlCol="0">
              <a:spAutoFit/>
            </a:bodyPr>
            <a:lstStyle/>
            <a:p>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779730" y="4170967"/>
              <a:ext cx="1556624" cy="280846"/>
            </a:xfrm>
            <a:prstGeom prst="rect">
              <a:avLst/>
            </a:prstGeom>
            <a:noFill/>
          </p:spPr>
          <p:txBody>
            <a:bodyPr wrap="square" rtlCol="0">
              <a:spAutoFit/>
            </a:bodyPr>
            <a:lstStyle/>
            <a:p>
              <a:pPr>
                <a:lnSpc>
                  <a:spcPts val="1145"/>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a:t>
              </a:r>
              <a:endParaRPr lang="id-ID" sz="11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96" name="Line 31"/>
          <p:cNvSpPr>
            <a:spLocks noChangeShapeType="1"/>
          </p:cNvSpPr>
          <p:nvPr/>
        </p:nvSpPr>
        <p:spPr bwMode="auto">
          <a:xfrm>
            <a:off x="6753741" y="4760008"/>
            <a:ext cx="673342" cy="408151"/>
          </a:xfrm>
          <a:prstGeom prst="line">
            <a:avLst/>
          </a:prstGeom>
          <a:noFill/>
          <a:ln w="15875" cap="flat" cmpd="sng">
            <a:solidFill>
              <a:schemeClr val="accent3"/>
            </a:solidFill>
            <a:prstDash val="sys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227965">
              <a:defRPr/>
            </a:pPr>
            <a:endParaRPr lang="es-ES" sz="700">
              <a:solidFill>
                <a:srgbClr val="000000"/>
              </a:solidFill>
              <a:latin typeface="Helvetica" charset="0"/>
              <a:ea typeface="MS PGothic" panose="020B0600070205080204" pitchFamily="34" charset="-128"/>
              <a:sym typeface="Helvetica" charset="0"/>
            </a:endParaRPr>
          </a:p>
        </p:txBody>
      </p:sp>
      <p:grpSp>
        <p:nvGrpSpPr>
          <p:cNvPr id="8" name="组合 7"/>
          <p:cNvGrpSpPr/>
          <p:nvPr/>
        </p:nvGrpSpPr>
        <p:grpSpPr>
          <a:xfrm>
            <a:off x="7591288" y="5110138"/>
            <a:ext cx="571426" cy="570707"/>
            <a:chOff x="5850476" y="4036302"/>
            <a:chExt cx="428625" cy="428030"/>
          </a:xfrm>
        </p:grpSpPr>
        <p:sp>
          <p:nvSpPr>
            <p:cNvPr id="97" name="AutoShape 24"/>
            <p:cNvSpPr/>
            <p:nvPr/>
          </p:nvSpPr>
          <p:spPr bwMode="auto">
            <a:xfrm>
              <a:off x="5850476" y="4036302"/>
              <a:ext cx="428625" cy="428030"/>
            </a:xfrm>
            <a:custGeom>
              <a:avLst/>
              <a:gdLst>
                <a:gd name="T0" fmla="*/ 571500 w 21600"/>
                <a:gd name="T1" fmla="*/ 570707 h 21600"/>
                <a:gd name="T2" fmla="*/ 571500 w 21600"/>
                <a:gd name="T3" fmla="*/ 570707 h 21600"/>
                <a:gd name="T4" fmla="*/ 571500 w 21600"/>
                <a:gd name="T5" fmla="*/ 570707 h 21600"/>
                <a:gd name="T6" fmla="*/ 571500 w 21600"/>
                <a:gd name="T7" fmla="*/ 57070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lnTo>
                    <a:pt x="21599" y="10800"/>
                  </a:lnTo>
                  <a:close/>
                </a:path>
              </a:pathLst>
            </a:custGeom>
            <a:solidFill>
              <a:srgbClr val="DBDBDB"/>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p>
          </p:txBody>
        </p:sp>
        <p:sp>
          <p:nvSpPr>
            <p:cNvPr id="98" name="AutoShape 25"/>
            <p:cNvSpPr/>
            <p:nvPr/>
          </p:nvSpPr>
          <p:spPr bwMode="auto">
            <a:xfrm>
              <a:off x="5916555" y="4097024"/>
              <a:ext cx="302419" cy="3030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3"/>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grpSp>
      <p:grpSp>
        <p:nvGrpSpPr>
          <p:cNvPr id="16" name="组合 15"/>
          <p:cNvGrpSpPr/>
          <p:nvPr/>
        </p:nvGrpSpPr>
        <p:grpSpPr>
          <a:xfrm>
            <a:off x="8233745" y="3070204"/>
            <a:ext cx="2887897" cy="2593948"/>
            <a:chOff x="6332381" y="2506352"/>
            <a:chExt cx="2166205" cy="1945461"/>
          </a:xfrm>
        </p:grpSpPr>
        <p:sp>
          <p:nvSpPr>
            <p:cNvPr id="99" name="TextBox 98"/>
            <p:cNvSpPr txBox="1"/>
            <p:nvPr/>
          </p:nvSpPr>
          <p:spPr>
            <a:xfrm>
              <a:off x="6332381" y="3967649"/>
              <a:ext cx="823317" cy="230833"/>
            </a:xfrm>
            <a:prstGeom prst="rect">
              <a:avLst/>
            </a:prstGeom>
            <a:noFill/>
          </p:spPr>
          <p:txBody>
            <a:bodyPr wrap="square" rtlCol="0">
              <a:spAutoFit/>
            </a:bodyPr>
            <a:lstStyle/>
            <a:p>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0" name="TextBox 99"/>
            <p:cNvSpPr txBox="1"/>
            <p:nvPr/>
          </p:nvSpPr>
          <p:spPr>
            <a:xfrm>
              <a:off x="6332381" y="4170967"/>
              <a:ext cx="1556624" cy="280846"/>
            </a:xfrm>
            <a:prstGeom prst="rect">
              <a:avLst/>
            </a:prstGeom>
            <a:noFill/>
          </p:spPr>
          <p:txBody>
            <a:bodyPr wrap="square" rtlCol="0">
              <a:spAutoFit/>
            </a:bodyPr>
            <a:lstStyle/>
            <a:p>
              <a:pPr>
                <a:lnSpc>
                  <a:spcPts val="1145"/>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a:t>
              </a:r>
              <a:endParaRPr lang="id-ID"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1" name="TextBox 100"/>
            <p:cNvSpPr txBox="1"/>
            <p:nvPr/>
          </p:nvSpPr>
          <p:spPr>
            <a:xfrm>
              <a:off x="6941962" y="2506352"/>
              <a:ext cx="823317" cy="230833"/>
            </a:xfrm>
            <a:prstGeom prst="rect">
              <a:avLst/>
            </a:prstGeom>
            <a:noFill/>
          </p:spPr>
          <p:txBody>
            <a:bodyPr wrap="square" rtlCol="0">
              <a:spAutoFit/>
            </a:bodyPr>
            <a:lstStyle/>
            <a:p>
              <a:r>
                <a:rPr lang="zh-CN" altLang="en-US" sz="14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2" name="TextBox 101"/>
            <p:cNvSpPr txBox="1"/>
            <p:nvPr/>
          </p:nvSpPr>
          <p:spPr>
            <a:xfrm>
              <a:off x="6941962" y="2713941"/>
              <a:ext cx="1556624" cy="280846"/>
            </a:xfrm>
            <a:prstGeom prst="rect">
              <a:avLst/>
            </a:prstGeom>
            <a:noFill/>
          </p:spPr>
          <p:txBody>
            <a:bodyPr wrap="square" rtlCol="0">
              <a:spAutoFit/>
            </a:bodyPr>
            <a:lstStyle/>
            <a:p>
              <a:pPr>
                <a:lnSpc>
                  <a:spcPts val="1145"/>
                </a:lnSpc>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a:t>
              </a:r>
              <a:endParaRPr lang="id-ID" sz="11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4450510" y="3311294"/>
            <a:ext cx="3496410" cy="1387475"/>
            <a:chOff x="3494586" y="2687169"/>
            <a:chExt cx="2622649" cy="1040606"/>
          </a:xfrm>
        </p:grpSpPr>
        <p:sp>
          <p:nvSpPr>
            <p:cNvPr id="42012" name="AutoShape 28"/>
            <p:cNvSpPr/>
            <p:nvPr/>
          </p:nvSpPr>
          <p:spPr bwMode="auto">
            <a:xfrm>
              <a:off x="4410475" y="3635204"/>
              <a:ext cx="749498" cy="64294"/>
            </a:xfrm>
            <a:custGeom>
              <a:avLst/>
              <a:gdLst>
                <a:gd name="T0" fmla="*/ 999331 w 21600"/>
                <a:gd name="T1" fmla="*/ 85721 h 21275"/>
                <a:gd name="T2" fmla="*/ 999331 w 21600"/>
                <a:gd name="T3" fmla="*/ 85721 h 21275"/>
                <a:gd name="T4" fmla="*/ 999331 w 21600"/>
                <a:gd name="T5" fmla="*/ 85721 h 21275"/>
                <a:gd name="T6" fmla="*/ 999331 w 21600"/>
                <a:gd name="T7" fmla="*/ 85721 h 212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275">
                  <a:moveTo>
                    <a:pt x="0" y="0"/>
                  </a:moveTo>
                  <a:cubicBezTo>
                    <a:pt x="3775" y="13687"/>
                    <a:pt x="7706" y="20851"/>
                    <a:pt x="11664" y="21257"/>
                  </a:cubicBezTo>
                  <a:cubicBezTo>
                    <a:pt x="15012" y="21599"/>
                    <a:pt x="18350" y="17101"/>
                    <a:pt x="21600" y="7866"/>
                  </a:cubicBezTo>
                </a:path>
              </a:pathLst>
            </a:custGeom>
            <a:noFill/>
            <a:ln w="101600" cap="flat" cmpd="sng">
              <a:solidFill>
                <a:schemeClr val="accent5"/>
              </a:solidFill>
              <a:prstDash val="solid"/>
              <a:miter lim="0"/>
              <a:headEnd type="none" w="med" len="med"/>
              <a:tailEnd type="none"/>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p>
          </p:txBody>
        </p:sp>
        <p:grpSp>
          <p:nvGrpSpPr>
            <p:cNvPr id="5" name="组合 4"/>
            <p:cNvGrpSpPr/>
            <p:nvPr/>
          </p:nvGrpSpPr>
          <p:grpSpPr>
            <a:xfrm>
              <a:off x="5626698" y="2742831"/>
              <a:ext cx="490537" cy="693539"/>
              <a:chOff x="5626698" y="2742831"/>
              <a:chExt cx="490537" cy="693539"/>
            </a:xfrm>
          </p:grpSpPr>
          <p:sp>
            <p:nvSpPr>
              <p:cNvPr id="42022" name="AutoShape 38"/>
              <p:cNvSpPr/>
              <p:nvPr/>
            </p:nvSpPr>
            <p:spPr bwMode="auto">
              <a:xfrm rot="172778" flipH="1">
                <a:off x="5626698" y="2788670"/>
                <a:ext cx="410766" cy="647700"/>
              </a:xfrm>
              <a:custGeom>
                <a:avLst/>
                <a:gdLst>
                  <a:gd name="T0" fmla="*/ 547688 w 21600"/>
                  <a:gd name="T1" fmla="*/ 863600 h 21600"/>
                  <a:gd name="T2" fmla="*/ 547688 w 21600"/>
                  <a:gd name="T3" fmla="*/ 863600 h 21600"/>
                  <a:gd name="T4" fmla="*/ 547688 w 21600"/>
                  <a:gd name="T5" fmla="*/ 863600 h 21600"/>
                  <a:gd name="T6" fmla="*/ 547688 w 21600"/>
                  <a:gd name="T7" fmla="*/ 8636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1541" y="4059"/>
                      <a:pt x="4096" y="7943"/>
                      <a:pt x="7570" y="11508"/>
                    </a:cubicBezTo>
                    <a:cubicBezTo>
                      <a:pt x="11303" y="15340"/>
                      <a:pt x="16046" y="18752"/>
                      <a:pt x="21599" y="21600"/>
                    </a:cubicBezTo>
                  </a:path>
                </a:pathLst>
              </a:custGeom>
              <a:noFill/>
              <a:ln w="101600" cap="flat" cmpd="sng">
                <a:solidFill>
                  <a:schemeClr val="accent4"/>
                </a:solidFill>
                <a:prstDash val="solid"/>
                <a:miter lim="0"/>
                <a:headEnd type="oval"/>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p>
            </p:txBody>
          </p:sp>
          <p:sp>
            <p:nvSpPr>
              <p:cNvPr id="42027" name="AutoShape 43"/>
              <p:cNvSpPr/>
              <p:nvPr/>
            </p:nvSpPr>
            <p:spPr bwMode="auto">
              <a:xfrm>
                <a:off x="5996387" y="2742831"/>
                <a:ext cx="120848" cy="12084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grpSp>
        <p:grpSp>
          <p:nvGrpSpPr>
            <p:cNvPr id="3" name="组合 2"/>
            <p:cNvGrpSpPr/>
            <p:nvPr/>
          </p:nvGrpSpPr>
          <p:grpSpPr>
            <a:xfrm>
              <a:off x="3868144" y="3297663"/>
              <a:ext cx="707231" cy="425350"/>
              <a:chOff x="3868144" y="3297663"/>
              <a:chExt cx="707231" cy="425350"/>
            </a:xfrm>
          </p:grpSpPr>
          <p:sp>
            <p:nvSpPr>
              <p:cNvPr id="42007" name="AutoShape 23"/>
              <p:cNvSpPr/>
              <p:nvPr/>
            </p:nvSpPr>
            <p:spPr bwMode="auto">
              <a:xfrm>
                <a:off x="3868144" y="3297663"/>
                <a:ext cx="642938" cy="364926"/>
              </a:xfrm>
              <a:custGeom>
                <a:avLst/>
                <a:gdLst>
                  <a:gd name="T0" fmla="*/ 857250 w 21600"/>
                  <a:gd name="T1" fmla="*/ 486568 h 21600"/>
                  <a:gd name="T2" fmla="*/ 857250 w 21600"/>
                  <a:gd name="T3" fmla="*/ 486568 h 21600"/>
                  <a:gd name="T4" fmla="*/ 857250 w 21600"/>
                  <a:gd name="T5" fmla="*/ 486568 h 21600"/>
                  <a:gd name="T6" fmla="*/ 857250 w 21600"/>
                  <a:gd name="T7" fmla="*/ 48656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952" y="5171"/>
                      <a:pt x="6281" y="9632"/>
                      <a:pt x="9898" y="13266"/>
                    </a:cubicBezTo>
                    <a:cubicBezTo>
                      <a:pt x="13569" y="16954"/>
                      <a:pt x="17505" y="19757"/>
                      <a:pt x="21600" y="21599"/>
                    </a:cubicBezTo>
                  </a:path>
                </a:pathLst>
              </a:custGeom>
              <a:noFill/>
              <a:ln w="101600" cap="flat" cmpd="sng">
                <a:solidFill>
                  <a:schemeClr val="accent2"/>
                </a:solidFill>
                <a:prstDash val="solid"/>
                <a:miter lim="0"/>
                <a:headEnd type="none" w="med" len="med"/>
                <a:tailEnd type="ova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p>
            </p:txBody>
          </p:sp>
          <p:sp>
            <p:nvSpPr>
              <p:cNvPr id="104" name="AutoShape 43"/>
              <p:cNvSpPr/>
              <p:nvPr/>
            </p:nvSpPr>
            <p:spPr bwMode="auto">
              <a:xfrm>
                <a:off x="4454527" y="3602165"/>
                <a:ext cx="120848" cy="12084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grpSp>
        <p:grpSp>
          <p:nvGrpSpPr>
            <p:cNvPr id="2" name="组合 1"/>
            <p:cNvGrpSpPr/>
            <p:nvPr/>
          </p:nvGrpSpPr>
          <p:grpSpPr>
            <a:xfrm>
              <a:off x="3494586" y="2687169"/>
              <a:ext cx="406301" cy="645617"/>
              <a:chOff x="3494586" y="2687169"/>
              <a:chExt cx="406301" cy="645617"/>
            </a:xfrm>
          </p:grpSpPr>
          <p:sp>
            <p:nvSpPr>
              <p:cNvPr id="42002" name="AutoShape 18"/>
              <p:cNvSpPr/>
              <p:nvPr/>
            </p:nvSpPr>
            <p:spPr bwMode="auto">
              <a:xfrm>
                <a:off x="3555010" y="2751166"/>
                <a:ext cx="345877" cy="581620"/>
              </a:xfrm>
              <a:custGeom>
                <a:avLst/>
                <a:gdLst>
                  <a:gd name="T0" fmla="*/ 461169 w 21600"/>
                  <a:gd name="T1" fmla="*/ 775494 h 21600"/>
                  <a:gd name="T2" fmla="*/ 461169 w 21600"/>
                  <a:gd name="T3" fmla="*/ 775494 h 21600"/>
                  <a:gd name="T4" fmla="*/ 461169 w 21600"/>
                  <a:gd name="T5" fmla="*/ 775494 h 21600"/>
                  <a:gd name="T6" fmla="*/ 461169 w 21600"/>
                  <a:gd name="T7" fmla="*/ 7754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057" y="4474"/>
                      <a:pt x="5213" y="8744"/>
                      <a:pt x="9365" y="12671"/>
                    </a:cubicBezTo>
                    <a:cubicBezTo>
                      <a:pt x="12814" y="15934"/>
                      <a:pt x="16923" y="18932"/>
                      <a:pt x="21600" y="21599"/>
                    </a:cubicBezTo>
                  </a:path>
                </a:pathLst>
              </a:custGeom>
              <a:noFill/>
              <a:ln w="101600" cap="flat" cmpd="sng">
                <a:solidFill>
                  <a:schemeClr val="accent1"/>
                </a:solidFill>
                <a:prstDash val="solid"/>
                <a:miter lim="0"/>
                <a:head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p>
            </p:txBody>
          </p:sp>
          <p:sp>
            <p:nvSpPr>
              <p:cNvPr id="105" name="AutoShape 43"/>
              <p:cNvSpPr/>
              <p:nvPr/>
            </p:nvSpPr>
            <p:spPr bwMode="auto">
              <a:xfrm>
                <a:off x="3494586" y="2687169"/>
                <a:ext cx="120848" cy="12084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grpSp>
        <p:grpSp>
          <p:nvGrpSpPr>
            <p:cNvPr id="4" name="组合 3"/>
            <p:cNvGrpSpPr/>
            <p:nvPr/>
          </p:nvGrpSpPr>
          <p:grpSpPr>
            <a:xfrm>
              <a:off x="5054304" y="3319094"/>
              <a:ext cx="702172" cy="408681"/>
              <a:chOff x="5054304" y="3319094"/>
              <a:chExt cx="702172" cy="408681"/>
            </a:xfrm>
          </p:grpSpPr>
          <p:sp>
            <p:nvSpPr>
              <p:cNvPr id="42017" name="AutoShape 33"/>
              <p:cNvSpPr/>
              <p:nvPr/>
            </p:nvSpPr>
            <p:spPr bwMode="auto">
              <a:xfrm rot="10627777" flipV="1">
                <a:off x="5101037" y="3319094"/>
                <a:ext cx="655439" cy="333970"/>
              </a:xfrm>
              <a:custGeom>
                <a:avLst/>
                <a:gdLst>
                  <a:gd name="T0" fmla="*/ 873919 w 21600"/>
                  <a:gd name="T1" fmla="*/ 445293 h 21600"/>
                  <a:gd name="T2" fmla="*/ 873919 w 21600"/>
                  <a:gd name="T3" fmla="*/ 445293 h 21600"/>
                  <a:gd name="T4" fmla="*/ 873919 w 21600"/>
                  <a:gd name="T5" fmla="*/ 445293 h 21600"/>
                  <a:gd name="T6" fmla="*/ 873919 w 21600"/>
                  <a:gd name="T7" fmla="*/ 44529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2132" y="3949"/>
                      <a:pt x="4452" y="7455"/>
                      <a:pt x="6927" y="10463"/>
                    </a:cubicBezTo>
                    <a:cubicBezTo>
                      <a:pt x="11450" y="15964"/>
                      <a:pt x="16422" y="19738"/>
                      <a:pt x="21599" y="21600"/>
                    </a:cubicBezTo>
                  </a:path>
                </a:pathLst>
              </a:custGeom>
              <a:noFill/>
              <a:ln w="101600" cap="flat" cmpd="sng">
                <a:solidFill>
                  <a:schemeClr val="accent3"/>
                </a:solidFill>
                <a:prstDash val="solid"/>
                <a:miter lim="0"/>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zh-CN" altLang="en-US"/>
              </a:p>
            </p:txBody>
          </p:sp>
          <p:sp>
            <p:nvSpPr>
              <p:cNvPr id="103" name="AutoShape 43"/>
              <p:cNvSpPr/>
              <p:nvPr/>
            </p:nvSpPr>
            <p:spPr bwMode="auto">
              <a:xfrm>
                <a:off x="5054304" y="3606927"/>
                <a:ext cx="120848" cy="12084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FFFFF"/>
              </a:solidFill>
              <a:ln>
                <a:noFill/>
              </a:ln>
              <a:effectLst/>
            </p:spPr>
            <p:txBody>
              <a:bodyPr lIns="0" tIns="0" rIns="0" bIns="0" anchor="ctr"/>
              <a:lstStyle/>
              <a:p>
                <a:pPr>
                  <a:lnSpc>
                    <a:spcPct val="100000"/>
                  </a:lnSpc>
                  <a:defRPr/>
                </a:pPr>
                <a:endParaRPr lang="es-ES" sz="2800">
                  <a:effectLst>
                    <a:outerShdw blurRad="38100" dist="38100" dir="2700000" algn="tl">
                      <a:srgbClr val="000000"/>
                    </a:outerShdw>
                  </a:effectLst>
                  <a:latin typeface="Gill Sans" charset="0"/>
                  <a:ea typeface="MS PGothic" panose="020B0600070205080204" pitchFamily="34" charset="-128"/>
                  <a:cs typeface="Gill Sans" charset="0"/>
                  <a:sym typeface="Gill Sans" charset="0"/>
                </a:endParaRPr>
              </a:p>
            </p:txBody>
          </p:sp>
        </p:grpSp>
      </p:grpSp>
      <p:sp>
        <p:nvSpPr>
          <p:cNvPr id="15" name="标题 14"/>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42015"/>
                                        </p:tgtEl>
                                        <p:attrNameLst>
                                          <p:attrName>style.visibility</p:attrName>
                                        </p:attrNameLst>
                                      </p:cBhvr>
                                      <p:to>
                                        <p:strVal val="visible"/>
                                      </p:to>
                                    </p:set>
                                    <p:animEffect transition="in" filter="wipe(up)">
                                      <p:cBhvr>
                                        <p:cTn id="26" dur="500"/>
                                        <p:tgtEl>
                                          <p:spTgt spid="42015"/>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wipe(up)">
                                      <p:cBhvr>
                                        <p:cTn id="29" dur="500"/>
                                        <p:tgtEl>
                                          <p:spTgt spid="96"/>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42006"/>
                                        </p:tgtEl>
                                        <p:attrNameLst>
                                          <p:attrName>style.visibility</p:attrName>
                                        </p:attrNameLst>
                                      </p:cBhvr>
                                      <p:to>
                                        <p:strVal val="visible"/>
                                      </p:to>
                                    </p:set>
                                    <p:animEffect transition="in" filter="wipe(right)">
                                      <p:cBhvr>
                                        <p:cTn id="32" dur="500"/>
                                        <p:tgtEl>
                                          <p:spTgt spid="4200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2031"/>
                                        </p:tgtEl>
                                        <p:attrNameLst>
                                          <p:attrName>style.visibility</p:attrName>
                                        </p:attrNameLst>
                                      </p:cBhvr>
                                      <p:to>
                                        <p:strVal val="visible"/>
                                      </p:to>
                                    </p:set>
                                    <p:animEffect transition="in" filter="wipe(left)">
                                      <p:cBhvr>
                                        <p:cTn id="35" dur="500"/>
                                        <p:tgtEl>
                                          <p:spTgt spid="42031"/>
                                        </p:tgtEl>
                                      </p:cBhvr>
                                    </p:animEffect>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par>
                                <p:cTn id="42" presetID="53" presetClass="entr" presetSubtype="16"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par>
                                <p:cTn id="47" presetID="53" presetClass="entr" presetSubtype="16"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par>
                                <p:cTn id="52" presetID="53" presetClass="entr" presetSubtype="16"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3000"/>
                            </p:stCondLst>
                            <p:childTnLst>
                              <p:par>
                                <p:cTn id="58" presetID="2" presetClass="entr" presetSubtype="8" fill="hold"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0-#ppt_w/2"/>
                                          </p:val>
                                        </p:tav>
                                        <p:tav tm="100000">
                                          <p:val>
                                            <p:strVal val="#ppt_x"/>
                                          </p:val>
                                        </p:tav>
                                      </p:tavLst>
                                    </p:anim>
                                    <p:anim calcmode="lin" valueType="num">
                                      <p:cBhvr additive="base">
                                        <p:cTn id="61" dur="500" fill="hold"/>
                                        <p:tgtEl>
                                          <p:spTgt spid="17"/>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1+#ppt_w/2"/>
                                          </p:val>
                                        </p:tav>
                                        <p:tav tm="100000">
                                          <p:val>
                                            <p:strVal val="#ppt_x"/>
                                          </p:val>
                                        </p:tav>
                                      </p:tavLst>
                                    </p:anim>
                                    <p:anim calcmode="lin" valueType="num">
                                      <p:cBhvr additive="base">
                                        <p:cTn id="65"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6" grpId="0" animBg="1"/>
      <p:bldP spid="42015" grpId="0" animBg="1"/>
      <p:bldP spid="42031" grpId="0" animBg="1"/>
      <p:bldP spid="9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97141" y="1596835"/>
            <a:ext cx="7244427" cy="1295432"/>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矩形 22"/>
          <p:cNvSpPr/>
          <p:nvPr/>
        </p:nvSpPr>
        <p:spPr>
          <a:xfrm>
            <a:off x="4249087" y="1413244"/>
            <a:ext cx="5303299" cy="449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a:latin typeface="微软雅黑" panose="020B0503020204020204" pitchFamily="34" charset="-122"/>
                <a:ea typeface="微软雅黑" panose="020B0503020204020204" pitchFamily="34" charset="-122"/>
              </a:rPr>
              <a:t>点击添加标题</a:t>
            </a:r>
            <a:endParaRPr lang="zh-CN" altLang="en-US" dirty="0">
              <a:latin typeface="微软雅黑" panose="020B0503020204020204" pitchFamily="34" charset="-122"/>
              <a:ea typeface="微软雅黑" panose="020B0503020204020204" pitchFamily="34" charset="-122"/>
            </a:endParaRPr>
          </a:p>
        </p:txBody>
      </p:sp>
      <p:sp>
        <p:nvSpPr>
          <p:cNvPr id="24" name="六边形 23"/>
          <p:cNvSpPr/>
          <p:nvPr/>
        </p:nvSpPr>
        <p:spPr>
          <a:xfrm>
            <a:off x="911424" y="3231108"/>
            <a:ext cx="1587056" cy="1368152"/>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2400" dirty="0">
                <a:latin typeface="微软雅黑" panose="020B0503020204020204" pitchFamily="34" charset="-122"/>
                <a:ea typeface="微软雅黑" panose="020B0503020204020204" pitchFamily="34" charset="-122"/>
              </a:rPr>
              <a:t>工作</a:t>
            </a:r>
            <a:endParaRPr lang="en-US" altLang="zh-CN" sz="2400" dirty="0">
              <a:latin typeface="微软雅黑" panose="020B0503020204020204" pitchFamily="34" charset="-122"/>
              <a:ea typeface="微软雅黑" panose="020B0503020204020204" pitchFamily="34" charset="-122"/>
            </a:endParaRPr>
          </a:p>
          <a:p>
            <a:pPr algn="ctr"/>
            <a:r>
              <a:rPr lang="zh-CN" altLang="en-US" sz="2400" dirty="0">
                <a:latin typeface="微软雅黑" panose="020B0503020204020204" pitchFamily="34" charset="-122"/>
                <a:ea typeface="微软雅黑" panose="020B0503020204020204" pitchFamily="34" charset="-122"/>
              </a:rPr>
              <a:t>概述</a:t>
            </a:r>
            <a:endParaRPr lang="zh-CN" altLang="en-US" sz="2400" dirty="0">
              <a:latin typeface="微软雅黑" panose="020B0503020204020204" pitchFamily="34" charset="-122"/>
              <a:ea typeface="微软雅黑" panose="020B0503020204020204" pitchFamily="34" charset="-122"/>
            </a:endParaRPr>
          </a:p>
        </p:txBody>
      </p:sp>
      <p:cxnSp>
        <p:nvCxnSpPr>
          <p:cNvPr id="25" name="直接箭头连接符 24"/>
          <p:cNvCxnSpPr>
            <a:stCxn id="24" idx="5"/>
            <a:endCxn id="22" idx="1"/>
          </p:cNvCxnSpPr>
          <p:nvPr/>
        </p:nvCxnSpPr>
        <p:spPr>
          <a:xfrm flipV="1">
            <a:off x="2156363" y="2244553"/>
            <a:ext cx="1240776" cy="986557"/>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24" idx="0"/>
          </p:cNvCxnSpPr>
          <p:nvPr/>
        </p:nvCxnSpPr>
        <p:spPr>
          <a:xfrm>
            <a:off x="2498480" y="3915183"/>
            <a:ext cx="898660"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24" idx="1"/>
            <a:endCxn id="32" idx="1"/>
          </p:cNvCxnSpPr>
          <p:nvPr/>
        </p:nvCxnSpPr>
        <p:spPr>
          <a:xfrm>
            <a:off x="2156363" y="4599262"/>
            <a:ext cx="1240776" cy="1000533"/>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57569" y="1917183"/>
            <a:ext cx="6492772" cy="932595"/>
          </a:xfrm>
          <a:prstGeom prst="rect">
            <a:avLst/>
          </a:prstGeom>
          <a:noFill/>
        </p:spPr>
        <p:txBody>
          <a:bodyPr wrap="square" lIns="91472" tIns="45736" rIns="91472" bIns="45736"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复制您的文本。</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3397141" y="3270719"/>
            <a:ext cx="7244427" cy="1295432"/>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0" name="矩形 29"/>
          <p:cNvSpPr/>
          <p:nvPr/>
        </p:nvSpPr>
        <p:spPr>
          <a:xfrm>
            <a:off x="4249087" y="3087127"/>
            <a:ext cx="5303299" cy="4494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dirty="0">
                <a:latin typeface="微软雅黑" panose="020B0503020204020204" pitchFamily="34" charset="-122"/>
                <a:ea typeface="微软雅黑" panose="020B0503020204020204" pitchFamily="34" charset="-122"/>
              </a:rPr>
              <a:t>点击添加标题</a:t>
            </a:r>
            <a:endParaRPr lang="zh-CN" altLang="en-US" dirty="0">
              <a:latin typeface="微软雅黑" panose="020B0503020204020204" pitchFamily="34" charset="-122"/>
              <a:ea typeface="微软雅黑" panose="020B0503020204020204" pitchFamily="34" charset="-122"/>
            </a:endParaRPr>
          </a:p>
        </p:txBody>
      </p:sp>
      <p:sp>
        <p:nvSpPr>
          <p:cNvPr id="31" name="TextBox 30"/>
          <p:cNvSpPr txBox="1"/>
          <p:nvPr/>
        </p:nvSpPr>
        <p:spPr>
          <a:xfrm>
            <a:off x="3857571" y="3581129"/>
            <a:ext cx="6558911" cy="932595"/>
          </a:xfrm>
          <a:prstGeom prst="rect">
            <a:avLst/>
          </a:prstGeom>
          <a:noFill/>
        </p:spPr>
        <p:txBody>
          <a:bodyPr wrap="square" lIns="91472" tIns="45736" rIns="91472" bIns="45736"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复制您的文本。</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3397141" y="4962926"/>
            <a:ext cx="7244427" cy="1273737"/>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3" name="矩形 32"/>
          <p:cNvSpPr/>
          <p:nvPr/>
        </p:nvSpPr>
        <p:spPr>
          <a:xfrm>
            <a:off x="4249087" y="4779334"/>
            <a:ext cx="5303299" cy="4494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a:latin typeface="微软雅黑" panose="020B0503020204020204" pitchFamily="34" charset="-122"/>
                <a:ea typeface="微软雅黑" panose="020B0503020204020204" pitchFamily="34" charset="-122"/>
              </a:rPr>
              <a:t>点击添加标题</a:t>
            </a:r>
            <a:endParaRPr lang="zh-CN" altLang="en-US">
              <a:latin typeface="微软雅黑" panose="020B0503020204020204" pitchFamily="34" charset="-122"/>
              <a:ea typeface="微软雅黑" panose="020B0503020204020204" pitchFamily="34" charset="-122"/>
            </a:endParaRPr>
          </a:p>
        </p:txBody>
      </p:sp>
      <p:sp>
        <p:nvSpPr>
          <p:cNvPr id="34" name="TextBox 33"/>
          <p:cNvSpPr txBox="1"/>
          <p:nvPr/>
        </p:nvSpPr>
        <p:spPr>
          <a:xfrm>
            <a:off x="3857571" y="5273336"/>
            <a:ext cx="6503793" cy="932595"/>
          </a:xfrm>
          <a:prstGeom prst="rect">
            <a:avLst/>
          </a:prstGeom>
          <a:noFill/>
        </p:spPr>
        <p:txBody>
          <a:bodyPr wrap="square" lIns="91472" tIns="45736" rIns="91472" bIns="45736"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复制您的文本。</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outVertical)">
                                          <p:cBhvr>
                                            <p:cTn id="21" dur="500"/>
                                            <p:tgtEl>
                                              <p:spTgt spid="23"/>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14:bounceEnd="50000">
                                          <p:cBhvr additive="base">
                                            <p:cTn id="25"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1000"/>
                                            <p:tgtEl>
                                              <p:spTgt spid="28"/>
                                            </p:tgtEl>
                                          </p:cBhvr>
                                        </p:animEffect>
                                      </p:childTnLst>
                                    </p:cTn>
                                  </p:par>
                                </p:childTnLst>
                              </p:cTn>
                            </p:par>
                            <p:par>
                              <p:cTn id="31" fill="hold">
                                <p:stCondLst>
                                  <p:cond delay="3000"/>
                                </p:stCondLst>
                                <p:childTnLst>
                                  <p:par>
                                    <p:cTn id="32" presetID="16" presetClass="entr" presetSubtype="37"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outVertical)">
                                          <p:cBhvr>
                                            <p:cTn id="34" dur="500"/>
                                            <p:tgtEl>
                                              <p:spTgt spid="30"/>
                                            </p:tgtEl>
                                          </p:cBhvr>
                                        </p:animEffect>
                                      </p:childTnLst>
                                    </p:cTn>
                                  </p:par>
                                </p:childTnLst>
                              </p:cTn>
                            </p:par>
                            <p:par>
                              <p:cTn id="35" fill="hold">
                                <p:stCondLst>
                                  <p:cond delay="3500"/>
                                </p:stCondLst>
                                <p:childTnLst>
                                  <p:par>
                                    <p:cTn id="36" presetID="2" presetClass="entr" presetSubtype="1" fill="hold" grpId="0" nodeType="afterEffect" p14:presetBounceEnd="50000">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14:bounceEnd="50000">
                                          <p:cBhvr additive="base">
                                            <p:cTn id="38" dur="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39" dur="500" fill="hold"/>
                                            <p:tgtEl>
                                              <p:spTgt spid="29"/>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1000"/>
                                            <p:tgtEl>
                                              <p:spTgt spid="31"/>
                                            </p:tgtEl>
                                          </p:cBhvr>
                                        </p:animEffect>
                                      </p:childTnLst>
                                    </p:cTn>
                                  </p:par>
                                </p:childTnLst>
                              </p:cTn>
                            </p:par>
                            <p:par>
                              <p:cTn id="44" fill="hold">
                                <p:stCondLst>
                                  <p:cond delay="5000"/>
                                </p:stCondLst>
                                <p:childTnLst>
                                  <p:par>
                                    <p:cTn id="45" presetID="16" presetClass="entr" presetSubtype="37"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outVertical)">
                                          <p:cBhvr>
                                            <p:cTn id="47" dur="500"/>
                                            <p:tgtEl>
                                              <p:spTgt spid="33"/>
                                            </p:tgtEl>
                                          </p:cBhvr>
                                        </p:animEffect>
                                      </p:childTnLst>
                                    </p:cTn>
                                  </p:par>
                                </p:childTnLst>
                              </p:cTn>
                            </p:par>
                            <p:par>
                              <p:cTn id="48" fill="hold">
                                <p:stCondLst>
                                  <p:cond delay="5500"/>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14:bounceEnd="50000">
                                          <p:cBhvr additive="base">
                                            <p:cTn id="51" dur="500" fill="hold"/>
                                            <p:tgtEl>
                                              <p:spTgt spid="32"/>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32"/>
                                            </p:tgtEl>
                                            <p:attrNameLst>
                                              <p:attrName>ppt_y</p:attrName>
                                            </p:attrNameLst>
                                          </p:cBhvr>
                                          <p:tavLst>
                                            <p:tav tm="0">
                                              <p:val>
                                                <p:strVal val="0-#ppt_h/2"/>
                                              </p:val>
                                            </p:tav>
                                            <p:tav tm="100000">
                                              <p:val>
                                                <p:strVal val="#ppt_y"/>
                                              </p:val>
                                            </p:tav>
                                          </p:tavLst>
                                        </p:anim>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8" grpId="0"/>
          <p:bldP spid="29" grpId="0" animBg="1"/>
          <p:bldP spid="30" grpId="0" animBg="1"/>
          <p:bldP spid="31" grpId="0"/>
          <p:bldP spid="32" grpId="0" animBg="1"/>
          <p:bldP spid="33" grpId="0" animBg="1"/>
          <p:bldP spid="3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outVertical)">
                                          <p:cBhvr>
                                            <p:cTn id="21" dur="500"/>
                                            <p:tgtEl>
                                              <p:spTgt spid="23"/>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1000"/>
                                            <p:tgtEl>
                                              <p:spTgt spid="28"/>
                                            </p:tgtEl>
                                          </p:cBhvr>
                                        </p:animEffect>
                                      </p:childTnLst>
                                    </p:cTn>
                                  </p:par>
                                </p:childTnLst>
                              </p:cTn>
                            </p:par>
                            <p:par>
                              <p:cTn id="31" fill="hold">
                                <p:stCondLst>
                                  <p:cond delay="3000"/>
                                </p:stCondLst>
                                <p:childTnLst>
                                  <p:par>
                                    <p:cTn id="32" presetID="16" presetClass="entr" presetSubtype="37"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outVertical)">
                                          <p:cBhvr>
                                            <p:cTn id="34" dur="500"/>
                                            <p:tgtEl>
                                              <p:spTgt spid="30"/>
                                            </p:tgtEl>
                                          </p:cBhvr>
                                        </p:animEffect>
                                      </p:childTnLst>
                                    </p:cTn>
                                  </p:par>
                                </p:childTnLst>
                              </p:cTn>
                            </p:par>
                            <p:par>
                              <p:cTn id="35" fill="hold">
                                <p:stCondLst>
                                  <p:cond delay="3500"/>
                                </p:stCondLst>
                                <p:childTnLst>
                                  <p:par>
                                    <p:cTn id="36" presetID="2" presetClass="entr" presetSubtype="1"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1000"/>
                                            <p:tgtEl>
                                              <p:spTgt spid="31"/>
                                            </p:tgtEl>
                                          </p:cBhvr>
                                        </p:animEffect>
                                      </p:childTnLst>
                                    </p:cTn>
                                  </p:par>
                                </p:childTnLst>
                              </p:cTn>
                            </p:par>
                            <p:par>
                              <p:cTn id="44" fill="hold">
                                <p:stCondLst>
                                  <p:cond delay="5000"/>
                                </p:stCondLst>
                                <p:childTnLst>
                                  <p:par>
                                    <p:cTn id="45" presetID="16" presetClass="entr" presetSubtype="37"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outVertical)">
                                          <p:cBhvr>
                                            <p:cTn id="47" dur="500"/>
                                            <p:tgtEl>
                                              <p:spTgt spid="33"/>
                                            </p:tgtEl>
                                          </p:cBhvr>
                                        </p:animEffect>
                                      </p:childTnLst>
                                    </p:cTn>
                                  </p:par>
                                </p:childTnLst>
                              </p:cTn>
                            </p:par>
                            <p:par>
                              <p:cTn id="48" fill="hold">
                                <p:stCondLst>
                                  <p:cond delay="5500"/>
                                </p:stCondLst>
                                <p:childTnLst>
                                  <p:par>
                                    <p:cTn id="49" presetID="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0-#ppt_h/2"/>
                                              </p:val>
                                            </p:tav>
                                            <p:tav tm="100000">
                                              <p:val>
                                                <p:strVal val="#ppt_y"/>
                                              </p:val>
                                            </p:tav>
                                          </p:tavLst>
                                        </p:anim>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8" grpId="0"/>
          <p:bldP spid="29" grpId="0" animBg="1"/>
          <p:bldP spid="30" grpId="0" animBg="1"/>
          <p:bldP spid="31" grpId="0"/>
          <p:bldP spid="32" grpId="0" animBg="1"/>
          <p:bldP spid="33" grpId="0" animBg="1"/>
          <p:bldP spid="34"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6384034" y="1701210"/>
            <a:ext cx="5036317" cy="1383337"/>
            <a:chOff x="5161824" y="1994966"/>
            <a:chExt cx="3297964" cy="803397"/>
          </a:xfrm>
        </p:grpSpPr>
        <p:sp>
          <p:nvSpPr>
            <p:cNvPr id="15" name="矩形 14"/>
            <p:cNvSpPr/>
            <p:nvPr/>
          </p:nvSpPr>
          <p:spPr>
            <a:xfrm>
              <a:off x="5161824" y="1994966"/>
              <a:ext cx="3297964" cy="756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284317" y="2032622"/>
              <a:ext cx="3036413" cy="765741"/>
              <a:chOff x="5284317" y="2911032"/>
              <a:chExt cx="3036413" cy="765741"/>
            </a:xfrm>
          </p:grpSpPr>
          <p:sp>
            <p:nvSpPr>
              <p:cNvPr id="17" name="矩形 16"/>
              <p:cNvSpPr/>
              <p:nvPr/>
            </p:nvSpPr>
            <p:spPr>
              <a:xfrm>
                <a:off x="5284317" y="2911032"/>
                <a:ext cx="1330186" cy="214496"/>
              </a:xfrm>
              <a:prstGeom prst="rect">
                <a:avLst/>
              </a:prstGeom>
            </p:spPr>
            <p:txBody>
              <a:bodyPr wrap="none">
                <a:spAutoFit/>
              </a:bodyPr>
              <a:lstStyle/>
              <a:p>
                <a:pPr lvl="0"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点击添加标题内容</a:t>
                </a:r>
                <a:endParaRPr lang="en-US" altLang="zh-CN" b="1" kern="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5284317" y="3153940"/>
                <a:ext cx="3036413" cy="522833"/>
              </a:xfrm>
              <a:prstGeom prst="rect">
                <a:avLst/>
              </a:prstGeom>
            </p:spPr>
            <p:txBody>
              <a:bodyPr wrap="square">
                <a:spAutoFit/>
              </a:bodyPr>
              <a:lstStyle/>
              <a:p>
                <a:pPr lvl="0" fontAlgn="base">
                  <a:lnSpc>
                    <a:spcPct val="125000"/>
                  </a:lnSpc>
                  <a:spcBef>
                    <a:spcPct val="0"/>
                  </a:spcBef>
                  <a:spcAft>
                    <a:spcPct val="0"/>
                  </a:spcAft>
                  <a:buClr>
                    <a:srgbClr val="007EEA"/>
                  </a:buClr>
                  <a:defRPr/>
                </a:pPr>
                <a:r>
                  <a:rPr lang="zh-CN" altLang="en-US" sz="1400" dirty="0">
                    <a:solidFill>
                      <a:schemeClr val="bg1"/>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点击此处添加文字说明内容，可以通过复制您的文本内容，在此文本框粘贴并选择只保留文字。点击此处添加文字说明内容，可以通过复制您的文本内容。</a:t>
                </a:r>
                <a:endParaRPr lang="zh-CN" altLang="en-US" sz="1400" kern="0" dirty="0">
                  <a:solidFill>
                    <a:schemeClr val="bg1"/>
                  </a:solidFill>
                  <a:latin typeface="微软雅黑" panose="020B0503020204020204" pitchFamily="34" charset="-122"/>
                  <a:ea typeface="微软雅黑" panose="020B0503020204020204" pitchFamily="34" charset="-122"/>
                </a:endParaRPr>
              </a:p>
            </p:txBody>
          </p:sp>
        </p:grpSp>
      </p:grpSp>
      <p:grpSp>
        <p:nvGrpSpPr>
          <p:cNvPr id="19" name="组合 18"/>
          <p:cNvGrpSpPr/>
          <p:nvPr/>
        </p:nvGrpSpPr>
        <p:grpSpPr>
          <a:xfrm>
            <a:off x="6384034" y="3109088"/>
            <a:ext cx="5036317" cy="1383337"/>
            <a:chOff x="5161824" y="1994966"/>
            <a:chExt cx="3297964" cy="803397"/>
          </a:xfrm>
        </p:grpSpPr>
        <p:sp>
          <p:nvSpPr>
            <p:cNvPr id="20" name="矩形 19"/>
            <p:cNvSpPr/>
            <p:nvPr/>
          </p:nvSpPr>
          <p:spPr>
            <a:xfrm>
              <a:off x="5161824" y="1994966"/>
              <a:ext cx="3297964" cy="7568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5284317" y="2032622"/>
              <a:ext cx="3036413" cy="765741"/>
              <a:chOff x="5284317" y="2911032"/>
              <a:chExt cx="3036413" cy="765741"/>
            </a:xfrm>
          </p:grpSpPr>
          <p:sp>
            <p:nvSpPr>
              <p:cNvPr id="22" name="矩形 21"/>
              <p:cNvSpPr/>
              <p:nvPr/>
            </p:nvSpPr>
            <p:spPr>
              <a:xfrm>
                <a:off x="5284317" y="2911032"/>
                <a:ext cx="1330186" cy="214496"/>
              </a:xfrm>
              <a:prstGeom prst="rect">
                <a:avLst/>
              </a:prstGeom>
            </p:spPr>
            <p:txBody>
              <a:bodyPr wrap="none">
                <a:spAutoFit/>
              </a:bodyPr>
              <a:lstStyle/>
              <a:p>
                <a:pPr lvl="0"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点击添加标题内容</a:t>
                </a:r>
                <a:endParaRPr lang="en-US" altLang="zh-CN" b="1" kern="0"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5284317" y="3153940"/>
                <a:ext cx="3036413" cy="522833"/>
              </a:xfrm>
              <a:prstGeom prst="rect">
                <a:avLst/>
              </a:prstGeom>
            </p:spPr>
            <p:txBody>
              <a:bodyPr wrap="square">
                <a:spAutoFit/>
              </a:bodyPr>
              <a:lstStyle/>
              <a:p>
                <a:pPr lvl="0" fontAlgn="base">
                  <a:lnSpc>
                    <a:spcPct val="125000"/>
                  </a:lnSpc>
                  <a:spcBef>
                    <a:spcPct val="0"/>
                  </a:spcBef>
                  <a:spcAft>
                    <a:spcPct val="0"/>
                  </a:spcAft>
                  <a:buClr>
                    <a:srgbClr val="007EEA"/>
                  </a:buClr>
                  <a:defRPr/>
                </a:pPr>
                <a:r>
                  <a:rPr lang="zh-CN" altLang="en-US" sz="1400" dirty="0">
                    <a:solidFill>
                      <a:schemeClr val="bg1"/>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点击此处添加文字说明内容，可以通过复制您的文本内容，在此文本框粘贴并选择只保留文字。点击此处添加文字说明内容，可以通过复制您的文本内容。</a:t>
                </a:r>
                <a:endParaRPr lang="zh-CN" altLang="en-US" sz="1400" kern="0" dirty="0">
                  <a:solidFill>
                    <a:schemeClr val="bg1"/>
                  </a:solidFill>
                  <a:latin typeface="微软雅黑" panose="020B0503020204020204" pitchFamily="34" charset="-122"/>
                  <a:ea typeface="微软雅黑" panose="020B0503020204020204" pitchFamily="34" charset="-122"/>
                </a:endParaRPr>
              </a:p>
            </p:txBody>
          </p:sp>
        </p:grpSp>
      </p:grpSp>
      <p:grpSp>
        <p:nvGrpSpPr>
          <p:cNvPr id="24" name="组合 23"/>
          <p:cNvGrpSpPr/>
          <p:nvPr/>
        </p:nvGrpSpPr>
        <p:grpSpPr>
          <a:xfrm>
            <a:off x="6384034" y="4501606"/>
            <a:ext cx="5036317" cy="1383337"/>
            <a:chOff x="5161824" y="1994966"/>
            <a:chExt cx="3297964" cy="803397"/>
          </a:xfrm>
        </p:grpSpPr>
        <p:sp>
          <p:nvSpPr>
            <p:cNvPr id="25" name="矩形 24"/>
            <p:cNvSpPr/>
            <p:nvPr/>
          </p:nvSpPr>
          <p:spPr>
            <a:xfrm>
              <a:off x="5161824" y="1994966"/>
              <a:ext cx="3297964" cy="7568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5284317" y="2032622"/>
              <a:ext cx="2939494" cy="765741"/>
              <a:chOff x="5284317" y="2911032"/>
              <a:chExt cx="2939494" cy="765741"/>
            </a:xfrm>
          </p:grpSpPr>
          <p:sp>
            <p:nvSpPr>
              <p:cNvPr id="27" name="矩形 26"/>
              <p:cNvSpPr/>
              <p:nvPr/>
            </p:nvSpPr>
            <p:spPr>
              <a:xfrm>
                <a:off x="5284317" y="2911032"/>
                <a:ext cx="1330186" cy="214496"/>
              </a:xfrm>
              <a:prstGeom prst="rect">
                <a:avLst/>
              </a:prstGeom>
            </p:spPr>
            <p:txBody>
              <a:bodyPr wrap="none">
                <a:spAutoFit/>
              </a:bodyPr>
              <a:lstStyle/>
              <a:p>
                <a:pPr lvl="0"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点击添加标题内容</a:t>
                </a:r>
                <a:endParaRPr lang="en-US" altLang="zh-CN" b="1" kern="0"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5284317" y="3153940"/>
                <a:ext cx="2939494" cy="522833"/>
              </a:xfrm>
              <a:prstGeom prst="rect">
                <a:avLst/>
              </a:prstGeom>
            </p:spPr>
            <p:txBody>
              <a:bodyPr wrap="square">
                <a:spAutoFit/>
              </a:bodyPr>
              <a:lstStyle/>
              <a:p>
                <a:pPr lvl="0" fontAlgn="base">
                  <a:lnSpc>
                    <a:spcPct val="125000"/>
                  </a:lnSpc>
                  <a:spcBef>
                    <a:spcPct val="0"/>
                  </a:spcBef>
                  <a:spcAft>
                    <a:spcPct val="0"/>
                  </a:spcAft>
                  <a:buClr>
                    <a:srgbClr val="007EEA"/>
                  </a:buClr>
                  <a:defRPr/>
                </a:pPr>
                <a:r>
                  <a:rPr lang="zh-CN" altLang="en-US" sz="1400" dirty="0">
                    <a:solidFill>
                      <a:schemeClr val="bg1"/>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点击此处添加文字说明内容，可以通过复制您的文本内容，在此文本框粘贴并选择只保留文字。点击此处添加文字说明内容，可以通过复制您的文本内容。</a:t>
                </a:r>
                <a:endParaRPr lang="zh-CN" altLang="en-US" sz="1400" kern="0" dirty="0">
                  <a:solidFill>
                    <a:schemeClr val="bg1"/>
                  </a:solidFill>
                  <a:latin typeface="微软雅黑" panose="020B0503020204020204" pitchFamily="34" charset="-122"/>
                  <a:ea typeface="微软雅黑" panose="020B0503020204020204" pitchFamily="34" charset="-122"/>
                </a:endParaRPr>
              </a:p>
            </p:txBody>
          </p:sp>
        </p:grpSp>
      </p:grpSp>
      <p:pic>
        <p:nvPicPr>
          <p:cNvPr id="29"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831156" y="1701208"/>
            <a:ext cx="5466214" cy="4103506"/>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p:tgtEl>
                                          <p:spTgt spid="19"/>
                                        </p:tgtEl>
                                        <p:attrNameLst>
                                          <p:attrName>ppt_x</p:attrName>
                                        </p:attrNameLst>
                                      </p:cBhvr>
                                      <p:tavLst>
                                        <p:tav tm="0">
                                          <p:val>
                                            <p:strVal val="#ppt_x-#ppt_w*1.125000"/>
                                          </p:val>
                                        </p:tav>
                                        <p:tav tm="100000">
                                          <p:val>
                                            <p:strVal val="#ppt_x"/>
                                          </p:val>
                                        </p:tav>
                                      </p:tavLst>
                                    </p:anim>
                                    <p:animEffect transition="in" filter="wipe(right)">
                                      <p:cBhvr>
                                        <p:cTn id="18" dur="500"/>
                                        <p:tgtEl>
                                          <p:spTgt spid="19"/>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p:tgtEl>
                                          <p:spTgt spid="24"/>
                                        </p:tgtEl>
                                        <p:attrNameLst>
                                          <p:attrName>ppt_x</p:attrName>
                                        </p:attrNameLst>
                                      </p:cBhvr>
                                      <p:tavLst>
                                        <p:tav tm="0">
                                          <p:val>
                                            <p:strVal val="#ppt_x-#ppt_w*1.125000"/>
                                          </p:val>
                                        </p:tav>
                                        <p:tav tm="100000">
                                          <p:val>
                                            <p:strVal val="#ppt_x"/>
                                          </p:val>
                                        </p:tav>
                                      </p:tavLst>
                                    </p:anim>
                                    <p:animEffect transition="in" filter="wipe(right)">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7" name="组合 1"/>
          <p:cNvGrpSpPr/>
          <p:nvPr/>
        </p:nvGrpSpPr>
        <p:grpSpPr bwMode="auto">
          <a:xfrm>
            <a:off x="1199456" y="1585546"/>
            <a:ext cx="5281612" cy="4645536"/>
            <a:chOff x="0" y="0"/>
            <a:chExt cx="5407191" cy="4756567"/>
          </a:xfrm>
          <a:solidFill>
            <a:schemeClr val="bg1">
              <a:lumMod val="50000"/>
            </a:schemeClr>
          </a:solidFill>
        </p:grpSpPr>
        <p:sp>
          <p:nvSpPr>
            <p:cNvPr id="258" name="Freeform 3"/>
            <p:cNvSpPr>
              <a:spLocks noChangeArrowheads="1"/>
            </p:cNvSpPr>
            <p:nvPr/>
          </p:nvSpPr>
          <p:spPr bwMode="auto">
            <a:xfrm>
              <a:off x="3148473" y="4482387"/>
              <a:ext cx="297052" cy="274180"/>
            </a:xfrm>
            <a:custGeom>
              <a:avLst/>
              <a:gdLst>
                <a:gd name="T0" fmla="*/ 194678 w 177"/>
                <a:gd name="T1" fmla="*/ 45980 h 161"/>
                <a:gd name="T2" fmla="*/ 265165 w 177"/>
                <a:gd name="T3" fmla="*/ 45980 h 161"/>
                <a:gd name="T4" fmla="*/ 332295 w 177"/>
                <a:gd name="T5" fmla="*/ 22139 h 161"/>
                <a:gd name="T6" fmla="*/ 397748 w 177"/>
                <a:gd name="T7" fmla="*/ 45980 h 161"/>
                <a:gd name="T8" fmla="*/ 496765 w 177"/>
                <a:gd name="T9" fmla="*/ 0 h 161"/>
                <a:gd name="T10" fmla="*/ 629347 w 177"/>
                <a:gd name="T11" fmla="*/ 22139 h 161"/>
                <a:gd name="T12" fmla="*/ 694800 w 177"/>
                <a:gd name="T13" fmla="*/ 0 h 161"/>
                <a:gd name="T14" fmla="*/ 730043 w 177"/>
                <a:gd name="T15" fmla="*/ 90258 h 161"/>
                <a:gd name="T16" fmla="*/ 629347 w 177"/>
                <a:gd name="T17" fmla="*/ 136239 h 161"/>
                <a:gd name="T18" fmla="*/ 595782 w 177"/>
                <a:gd name="T19" fmla="*/ 291210 h 161"/>
                <a:gd name="T20" fmla="*/ 526974 w 177"/>
                <a:gd name="T21" fmla="*/ 338893 h 161"/>
                <a:gd name="T22" fmla="*/ 526974 w 177"/>
                <a:gd name="T23" fmla="*/ 407013 h 161"/>
                <a:gd name="T24" fmla="*/ 434669 w 177"/>
                <a:gd name="T25" fmla="*/ 381468 h 161"/>
                <a:gd name="T26" fmla="*/ 397748 w 177"/>
                <a:gd name="T27" fmla="*/ 407013 h 161"/>
                <a:gd name="T28" fmla="*/ 397748 w 177"/>
                <a:gd name="T29" fmla="*/ 451290 h 161"/>
                <a:gd name="T30" fmla="*/ 332295 w 177"/>
                <a:gd name="T31" fmla="*/ 451290 h 161"/>
                <a:gd name="T32" fmla="*/ 194678 w 177"/>
                <a:gd name="T33" fmla="*/ 407013 h 161"/>
                <a:gd name="T34" fmla="*/ 33565 w 177"/>
                <a:gd name="T35" fmla="*/ 381468 h 161"/>
                <a:gd name="T36" fmla="*/ 0 w 177"/>
                <a:gd name="T37" fmla="*/ 245229 h 161"/>
                <a:gd name="T38" fmla="*/ 0 w 177"/>
                <a:gd name="T39" fmla="*/ 178813 h 161"/>
                <a:gd name="T40" fmla="*/ 162791 w 177"/>
                <a:gd name="T41" fmla="*/ 90258 h 161"/>
                <a:gd name="T42" fmla="*/ 194678 w 177"/>
                <a:gd name="T43" fmla="*/ 45980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59" name="Freeform 4"/>
            <p:cNvSpPr>
              <a:spLocks noChangeArrowheads="1"/>
            </p:cNvSpPr>
            <p:nvPr/>
          </p:nvSpPr>
          <p:spPr bwMode="auto">
            <a:xfrm>
              <a:off x="4221785" y="0"/>
              <a:ext cx="1185406" cy="1190682"/>
            </a:xfrm>
            <a:custGeom>
              <a:avLst/>
              <a:gdLst>
                <a:gd name="T0" fmla="*/ 68939 w 705"/>
                <a:gd name="T1" fmla="*/ 182788 h 697"/>
                <a:gd name="T2" fmla="*/ 132833 w 705"/>
                <a:gd name="T3" fmla="*/ 295535 h 697"/>
                <a:gd name="T4" fmla="*/ 300975 w 705"/>
                <a:gd name="T5" fmla="*/ 295535 h 697"/>
                <a:gd name="T6" fmla="*/ 435490 w 705"/>
                <a:gd name="T7" fmla="*/ 502239 h 697"/>
                <a:gd name="T8" fmla="*/ 667526 w 705"/>
                <a:gd name="T9" fmla="*/ 454407 h 697"/>
                <a:gd name="T10" fmla="*/ 970183 w 705"/>
                <a:gd name="T11" fmla="*/ 478323 h 697"/>
                <a:gd name="T12" fmla="*/ 904608 w 705"/>
                <a:gd name="T13" fmla="*/ 890022 h 697"/>
                <a:gd name="T14" fmla="*/ 800359 w 705"/>
                <a:gd name="T15" fmla="*/ 1115517 h 697"/>
                <a:gd name="T16" fmla="*/ 435490 w 705"/>
                <a:gd name="T17" fmla="*/ 1320512 h 697"/>
                <a:gd name="T18" fmla="*/ 633898 w 705"/>
                <a:gd name="T19" fmla="*/ 1388844 h 697"/>
                <a:gd name="T20" fmla="*/ 568322 w 705"/>
                <a:gd name="T21" fmla="*/ 1481092 h 697"/>
                <a:gd name="T22" fmla="*/ 736465 w 705"/>
                <a:gd name="T23" fmla="*/ 1551132 h 697"/>
                <a:gd name="T24" fmla="*/ 800359 w 705"/>
                <a:gd name="T25" fmla="*/ 1639964 h 697"/>
                <a:gd name="T26" fmla="*/ 1207265 w 705"/>
                <a:gd name="T27" fmla="*/ 1663880 h 697"/>
                <a:gd name="T28" fmla="*/ 1340097 w 705"/>
                <a:gd name="T29" fmla="*/ 1687796 h 697"/>
                <a:gd name="T30" fmla="*/ 1607444 w 705"/>
                <a:gd name="T31" fmla="*/ 1822751 h 697"/>
                <a:gd name="T32" fmla="*/ 1775587 w 705"/>
                <a:gd name="T33" fmla="*/ 1889375 h 697"/>
                <a:gd name="T34" fmla="*/ 1805853 w 705"/>
                <a:gd name="T35" fmla="*/ 1774919 h 697"/>
                <a:gd name="T36" fmla="*/ 2007624 w 705"/>
                <a:gd name="T37" fmla="*/ 1983331 h 697"/>
                <a:gd name="T38" fmla="*/ 2074881 w 705"/>
                <a:gd name="T39" fmla="*/ 1935499 h 697"/>
                <a:gd name="T40" fmla="*/ 2308599 w 705"/>
                <a:gd name="T41" fmla="*/ 1935499 h 697"/>
                <a:gd name="T42" fmla="*/ 2473379 w 705"/>
                <a:gd name="T43" fmla="*/ 1797127 h 697"/>
                <a:gd name="T44" fmla="*/ 2510370 w 705"/>
                <a:gd name="T45" fmla="*/ 1505008 h 697"/>
                <a:gd name="T46" fmla="*/ 2776036 w 705"/>
                <a:gd name="T47" fmla="*/ 1527216 h 697"/>
                <a:gd name="T48" fmla="*/ 2844974 w 705"/>
                <a:gd name="T49" fmla="*/ 978853 h 697"/>
                <a:gd name="T50" fmla="*/ 2908869 w 705"/>
                <a:gd name="T51" fmla="*/ 842190 h 697"/>
                <a:gd name="T52" fmla="*/ 2945860 w 705"/>
                <a:gd name="T53" fmla="*/ 732859 h 697"/>
                <a:gd name="T54" fmla="*/ 2543999 w 705"/>
                <a:gd name="T55" fmla="*/ 910522 h 697"/>
                <a:gd name="T56" fmla="*/ 2340546 w 705"/>
                <a:gd name="T57" fmla="*/ 1026686 h 697"/>
                <a:gd name="T58" fmla="*/ 2044615 w 705"/>
                <a:gd name="T59" fmla="*/ 864398 h 697"/>
                <a:gd name="T60" fmla="*/ 1842844 w 705"/>
                <a:gd name="T61" fmla="*/ 796066 h 697"/>
                <a:gd name="T62" fmla="*/ 1572134 w 705"/>
                <a:gd name="T63" fmla="*/ 732859 h 697"/>
                <a:gd name="T64" fmla="*/ 1504877 w 705"/>
                <a:gd name="T65" fmla="*/ 685027 h 697"/>
                <a:gd name="T66" fmla="*/ 1405673 w 705"/>
                <a:gd name="T67" fmla="*/ 707234 h 697"/>
                <a:gd name="T68" fmla="*/ 1103016 w 705"/>
                <a:gd name="T69" fmla="*/ 365575 h 697"/>
                <a:gd name="T70" fmla="*/ 1040803 w 705"/>
                <a:gd name="T71" fmla="*/ 249411 h 697"/>
                <a:gd name="T72" fmla="*/ 605314 w 705"/>
                <a:gd name="T73" fmla="*/ 70040 h 697"/>
                <a:gd name="T74" fmla="*/ 68939 w 705"/>
                <a:gd name="T75" fmla="*/ 46124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0" name="Freeform 5"/>
            <p:cNvSpPr>
              <a:spLocks noChangeArrowheads="1"/>
            </p:cNvSpPr>
            <p:nvPr/>
          </p:nvSpPr>
          <p:spPr bwMode="auto">
            <a:xfrm>
              <a:off x="4335281" y="921123"/>
              <a:ext cx="889755" cy="685451"/>
            </a:xfrm>
            <a:custGeom>
              <a:avLst/>
              <a:gdLst>
                <a:gd name="T0" fmla="*/ 2213455 w 529"/>
                <a:gd name="T1" fmla="*/ 417082 h 401"/>
                <a:gd name="T2" fmla="*/ 2008256 w 529"/>
                <a:gd name="T3" fmla="*/ 417082 h 401"/>
                <a:gd name="T4" fmla="*/ 1912385 w 529"/>
                <a:gd name="T5" fmla="*/ 345290 h 401"/>
                <a:gd name="T6" fmla="*/ 1776146 w 529"/>
                <a:gd name="T7" fmla="*/ 439304 h 401"/>
                <a:gd name="T8" fmla="*/ 1742507 w 529"/>
                <a:gd name="T9" fmla="*/ 391442 h 401"/>
                <a:gd name="T10" fmla="*/ 1710550 w 529"/>
                <a:gd name="T11" fmla="*/ 463235 h 401"/>
                <a:gd name="T12" fmla="*/ 1510397 w 529"/>
                <a:gd name="T13" fmla="*/ 367511 h 401"/>
                <a:gd name="T14" fmla="*/ 1510397 w 529"/>
                <a:gd name="T15" fmla="*/ 254694 h 401"/>
                <a:gd name="T16" fmla="*/ 1441437 w 529"/>
                <a:gd name="T17" fmla="*/ 276915 h 401"/>
                <a:gd name="T18" fmla="*/ 1478440 w 529"/>
                <a:gd name="T19" fmla="*/ 367511 h 401"/>
                <a:gd name="T20" fmla="*/ 1377522 w 529"/>
                <a:gd name="T21" fmla="*/ 367511 h 401"/>
                <a:gd name="T22" fmla="*/ 1308562 w 529"/>
                <a:gd name="T23" fmla="*/ 299137 h 401"/>
                <a:gd name="T24" fmla="*/ 1237920 w 529"/>
                <a:gd name="T25" fmla="*/ 299137 h 401"/>
                <a:gd name="T26" fmla="*/ 1041131 w 529"/>
                <a:gd name="T27" fmla="*/ 160679 h 401"/>
                <a:gd name="T28" fmla="*/ 904893 w 529"/>
                <a:gd name="T29" fmla="*/ 208541 h 401"/>
                <a:gd name="T30" fmla="*/ 904893 w 529"/>
                <a:gd name="T31" fmla="*/ 160679 h 401"/>
                <a:gd name="T32" fmla="*/ 667737 w 529"/>
                <a:gd name="T33" fmla="*/ 186320 h 401"/>
                <a:gd name="T34" fmla="*/ 504587 w 529"/>
                <a:gd name="T35" fmla="*/ 114527 h 401"/>
                <a:gd name="T36" fmla="*/ 504587 w 529"/>
                <a:gd name="T37" fmla="*/ 0 h 401"/>
                <a:gd name="T38" fmla="*/ 435627 w 529"/>
                <a:gd name="T39" fmla="*/ 22222 h 401"/>
                <a:gd name="T40" fmla="*/ 265749 w 529"/>
                <a:gd name="T41" fmla="*/ 22222 h 401"/>
                <a:gd name="T42" fmla="*/ 301070 w 529"/>
                <a:gd name="T43" fmla="*/ 160679 h 401"/>
                <a:gd name="T44" fmla="*/ 203517 w 529"/>
                <a:gd name="T45" fmla="*/ 160679 h 401"/>
                <a:gd name="T46" fmla="*/ 33639 w 529"/>
                <a:gd name="T47" fmla="*/ 92305 h 401"/>
                <a:gd name="T48" fmla="*/ 0 w 529"/>
                <a:gd name="T49" fmla="*/ 160679 h 401"/>
                <a:gd name="T50" fmla="*/ 132875 w 529"/>
                <a:gd name="T51" fmla="*/ 254694 h 401"/>
                <a:gd name="T52" fmla="*/ 100917 w 529"/>
                <a:gd name="T53" fmla="*/ 345290 h 401"/>
                <a:gd name="T54" fmla="*/ 203517 w 529"/>
                <a:gd name="T55" fmla="*/ 463235 h 401"/>
                <a:gd name="T56" fmla="*/ 366667 w 529"/>
                <a:gd name="T57" fmla="*/ 391442 h 401"/>
                <a:gd name="T58" fmla="*/ 467584 w 529"/>
                <a:gd name="T59" fmla="*/ 529900 h 401"/>
                <a:gd name="T60" fmla="*/ 467584 w 529"/>
                <a:gd name="T61" fmla="*/ 644427 h 401"/>
                <a:gd name="T62" fmla="*/ 634098 w 529"/>
                <a:gd name="T63" fmla="*/ 644427 h 401"/>
                <a:gd name="T64" fmla="*/ 703058 w 529"/>
                <a:gd name="T65" fmla="*/ 760663 h 401"/>
                <a:gd name="T66" fmla="*/ 736697 w 529"/>
                <a:gd name="T67" fmla="*/ 666648 h 401"/>
                <a:gd name="T68" fmla="*/ 872935 w 529"/>
                <a:gd name="T69" fmla="*/ 806815 h 401"/>
                <a:gd name="T70" fmla="*/ 970489 w 529"/>
                <a:gd name="T71" fmla="*/ 919633 h 401"/>
                <a:gd name="T72" fmla="*/ 970489 w 529"/>
                <a:gd name="T73" fmla="*/ 991425 h 401"/>
                <a:gd name="T74" fmla="*/ 1108409 w 529"/>
                <a:gd name="T75" fmla="*/ 1152105 h 401"/>
                <a:gd name="T76" fmla="*/ 1207645 w 529"/>
                <a:gd name="T77" fmla="*/ 1082021 h 401"/>
                <a:gd name="T78" fmla="*/ 1273241 w 529"/>
                <a:gd name="T79" fmla="*/ 943563 h 401"/>
                <a:gd name="T80" fmla="*/ 1340519 w 529"/>
                <a:gd name="T81" fmla="*/ 919633 h 401"/>
                <a:gd name="T82" fmla="*/ 1407798 w 529"/>
                <a:gd name="T83" fmla="*/ 943563 h 401"/>
                <a:gd name="T84" fmla="*/ 1377522 w 529"/>
                <a:gd name="T85" fmla="*/ 991425 h 401"/>
                <a:gd name="T86" fmla="*/ 1572629 w 529"/>
                <a:gd name="T87" fmla="*/ 991425 h 401"/>
                <a:gd name="T88" fmla="*/ 1643272 w 529"/>
                <a:gd name="T89" fmla="*/ 943563 h 401"/>
                <a:gd name="T90" fmla="*/ 1643272 w 529"/>
                <a:gd name="T91" fmla="*/ 897411 h 401"/>
                <a:gd name="T92" fmla="*/ 1609632 w 529"/>
                <a:gd name="T93" fmla="*/ 849549 h 401"/>
                <a:gd name="T94" fmla="*/ 1813149 w 529"/>
                <a:gd name="T95" fmla="*/ 782884 h 401"/>
                <a:gd name="T96" fmla="*/ 1843424 w 529"/>
                <a:gd name="T97" fmla="*/ 760663 h 401"/>
                <a:gd name="T98" fmla="*/ 1843424 w 529"/>
                <a:gd name="T99" fmla="*/ 711091 h 401"/>
                <a:gd name="T100" fmla="*/ 1912385 w 529"/>
                <a:gd name="T101" fmla="*/ 688870 h 401"/>
                <a:gd name="T102" fmla="*/ 1912385 w 529"/>
                <a:gd name="T103" fmla="*/ 552121 h 401"/>
                <a:gd name="T104" fmla="*/ 1981345 w 529"/>
                <a:gd name="T105" fmla="*/ 552121 h 401"/>
                <a:gd name="T106" fmla="*/ 2008256 w 529"/>
                <a:gd name="T107" fmla="*/ 620496 h 401"/>
                <a:gd name="T108" fmla="*/ 2112537 w 529"/>
                <a:gd name="T109" fmla="*/ 666648 h 401"/>
                <a:gd name="T110" fmla="*/ 2147858 w 529"/>
                <a:gd name="T111" fmla="*/ 644427 h 401"/>
                <a:gd name="T112" fmla="*/ 2112537 w 529"/>
                <a:gd name="T113" fmla="*/ 598274 h 401"/>
                <a:gd name="T114" fmla="*/ 2112537 w 529"/>
                <a:gd name="T115" fmla="*/ 552121 h 401"/>
                <a:gd name="T116" fmla="*/ 2213455 w 529"/>
                <a:gd name="T117" fmla="*/ 529900 h 401"/>
                <a:gd name="T118" fmla="*/ 2213455 w 529"/>
                <a:gd name="T119" fmla="*/ 417082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1" name="Freeform 6"/>
            <p:cNvSpPr>
              <a:spLocks noChangeArrowheads="1"/>
            </p:cNvSpPr>
            <p:nvPr/>
          </p:nvSpPr>
          <p:spPr bwMode="auto">
            <a:xfrm>
              <a:off x="4147521" y="1301587"/>
              <a:ext cx="634739" cy="673128"/>
            </a:xfrm>
            <a:custGeom>
              <a:avLst/>
              <a:gdLst>
                <a:gd name="T0" fmla="*/ 1584322 w 377"/>
                <a:gd name="T1" fmla="*/ 512125 h 393"/>
                <a:gd name="T2" fmla="*/ 1417640 w 377"/>
                <a:gd name="T3" fmla="*/ 347697 h 393"/>
                <a:gd name="T4" fmla="*/ 1447946 w 377"/>
                <a:gd name="T5" fmla="*/ 279185 h 393"/>
                <a:gd name="T6" fmla="*/ 1316620 w 377"/>
                <a:gd name="T7" fmla="*/ 114757 h 393"/>
                <a:gd name="T8" fmla="*/ 1215601 w 377"/>
                <a:gd name="T9" fmla="*/ 22266 h 393"/>
                <a:gd name="T10" fmla="*/ 1180244 w 377"/>
                <a:gd name="T11" fmla="*/ 114757 h 393"/>
                <a:gd name="T12" fmla="*/ 1112898 w 377"/>
                <a:gd name="T13" fmla="*/ 0 h 393"/>
                <a:gd name="T14" fmla="*/ 979889 w 377"/>
                <a:gd name="T15" fmla="*/ 0 h 393"/>
                <a:gd name="T16" fmla="*/ 1011878 w 377"/>
                <a:gd name="T17" fmla="*/ 70225 h 393"/>
                <a:gd name="T18" fmla="*/ 841829 w 377"/>
                <a:gd name="T19" fmla="*/ 164428 h 393"/>
                <a:gd name="T20" fmla="*/ 740809 w 377"/>
                <a:gd name="T21" fmla="*/ 164428 h 393"/>
                <a:gd name="T22" fmla="*/ 203723 w 377"/>
                <a:gd name="T23" fmla="*/ 419635 h 393"/>
                <a:gd name="T24" fmla="*/ 101019 w 377"/>
                <a:gd name="T25" fmla="*/ 327144 h 393"/>
                <a:gd name="T26" fmla="*/ 33673 w 377"/>
                <a:gd name="T27" fmla="*/ 327144 h 393"/>
                <a:gd name="T28" fmla="*/ 69030 w 377"/>
                <a:gd name="T29" fmla="*/ 395655 h 393"/>
                <a:gd name="T30" fmla="*/ 69030 w 377"/>
                <a:gd name="T31" fmla="*/ 465880 h 393"/>
                <a:gd name="T32" fmla="*/ 101019 w 377"/>
                <a:gd name="T33" fmla="*/ 537817 h 393"/>
                <a:gd name="T34" fmla="*/ 33673 w 377"/>
                <a:gd name="T35" fmla="*/ 537817 h 393"/>
                <a:gd name="T36" fmla="*/ 33673 w 377"/>
                <a:gd name="T37" fmla="*/ 628595 h 393"/>
                <a:gd name="T38" fmla="*/ 0 w 377"/>
                <a:gd name="T39" fmla="*/ 676554 h 393"/>
                <a:gd name="T40" fmla="*/ 133009 w 377"/>
                <a:gd name="T41" fmla="*/ 698820 h 393"/>
                <a:gd name="T42" fmla="*/ 272753 w 377"/>
                <a:gd name="T43" fmla="*/ 863248 h 393"/>
                <a:gd name="T44" fmla="*/ 437751 w 377"/>
                <a:gd name="T45" fmla="*/ 698820 h 393"/>
                <a:gd name="T46" fmla="*/ 505097 w 377"/>
                <a:gd name="T47" fmla="*/ 606329 h 393"/>
                <a:gd name="T48" fmla="*/ 675147 w 377"/>
                <a:gd name="T49" fmla="*/ 582350 h 393"/>
                <a:gd name="T50" fmla="*/ 779534 w 377"/>
                <a:gd name="T51" fmla="*/ 628595 h 393"/>
                <a:gd name="T52" fmla="*/ 779534 w 377"/>
                <a:gd name="T53" fmla="*/ 650862 h 393"/>
                <a:gd name="T54" fmla="*/ 811523 w 377"/>
                <a:gd name="T55" fmla="*/ 650862 h 393"/>
                <a:gd name="T56" fmla="*/ 710504 w 377"/>
                <a:gd name="T57" fmla="*/ 815290 h 393"/>
                <a:gd name="T58" fmla="*/ 641474 w 377"/>
                <a:gd name="T59" fmla="*/ 815290 h 393"/>
                <a:gd name="T60" fmla="*/ 675147 w 377"/>
                <a:gd name="T61" fmla="*/ 907781 h 393"/>
                <a:gd name="T62" fmla="*/ 641474 w 377"/>
                <a:gd name="T63" fmla="*/ 931760 h 393"/>
                <a:gd name="T64" fmla="*/ 710504 w 377"/>
                <a:gd name="T65" fmla="*/ 931760 h 393"/>
                <a:gd name="T66" fmla="*/ 574127 w 377"/>
                <a:gd name="T67" fmla="*/ 1094475 h 393"/>
                <a:gd name="T68" fmla="*/ 606117 w 377"/>
                <a:gd name="T69" fmla="*/ 1140721 h 393"/>
                <a:gd name="T70" fmla="*/ 675147 w 377"/>
                <a:gd name="T71" fmla="*/ 1094475 h 393"/>
                <a:gd name="T72" fmla="*/ 710504 w 377"/>
                <a:gd name="T73" fmla="*/ 1024251 h 393"/>
                <a:gd name="T74" fmla="*/ 779534 w 377"/>
                <a:gd name="T75" fmla="*/ 1024251 h 393"/>
                <a:gd name="T76" fmla="*/ 841829 w 377"/>
                <a:gd name="T77" fmla="*/ 981431 h 393"/>
                <a:gd name="T78" fmla="*/ 841829 w 377"/>
                <a:gd name="T79" fmla="*/ 907781 h 393"/>
                <a:gd name="T80" fmla="*/ 1082592 w 377"/>
                <a:gd name="T81" fmla="*/ 815290 h 393"/>
                <a:gd name="T82" fmla="*/ 1281264 w 377"/>
                <a:gd name="T83" fmla="*/ 770757 h 393"/>
                <a:gd name="T84" fmla="*/ 1316620 w 377"/>
                <a:gd name="T85" fmla="*/ 650862 h 393"/>
                <a:gd name="T86" fmla="*/ 1447946 w 377"/>
                <a:gd name="T87" fmla="*/ 582350 h 393"/>
                <a:gd name="T88" fmla="*/ 1552333 w 377"/>
                <a:gd name="T89" fmla="*/ 560084 h 393"/>
                <a:gd name="T90" fmla="*/ 1584322 w 377"/>
                <a:gd name="T91" fmla="*/ 512125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2" name="Freeform 7"/>
            <p:cNvSpPr>
              <a:spLocks noChangeArrowheads="1"/>
            </p:cNvSpPr>
            <p:nvPr/>
          </p:nvSpPr>
          <p:spPr bwMode="auto">
            <a:xfrm>
              <a:off x="3664111" y="1454080"/>
              <a:ext cx="592703" cy="916502"/>
            </a:xfrm>
            <a:custGeom>
              <a:avLst/>
              <a:gdLst>
                <a:gd name="T0" fmla="*/ 1326446 w 353"/>
                <a:gd name="T1" fmla="*/ 453984 h 537"/>
                <a:gd name="T2" fmla="*/ 1227382 w 353"/>
                <a:gd name="T3" fmla="*/ 273073 h 537"/>
                <a:gd name="T4" fmla="*/ 1030934 w 353"/>
                <a:gd name="T5" fmla="*/ 252593 h 537"/>
                <a:gd name="T6" fmla="*/ 926833 w 353"/>
                <a:gd name="T7" fmla="*/ 0 h 537"/>
                <a:gd name="T8" fmla="*/ 730385 w 353"/>
                <a:gd name="T9" fmla="*/ 186031 h 537"/>
                <a:gd name="T10" fmla="*/ 564159 w 353"/>
                <a:gd name="T11" fmla="*/ 230406 h 537"/>
                <a:gd name="T12" fmla="*/ 332451 w 353"/>
                <a:gd name="T13" fmla="*/ 295260 h 537"/>
                <a:gd name="T14" fmla="*/ 132645 w 353"/>
                <a:gd name="T15" fmla="*/ 208218 h 537"/>
                <a:gd name="T16" fmla="*/ 33581 w 353"/>
                <a:gd name="T17" fmla="*/ 343048 h 537"/>
                <a:gd name="T18" fmla="*/ 231708 w 353"/>
                <a:gd name="T19" fmla="*/ 571747 h 537"/>
                <a:gd name="T20" fmla="*/ 100743 w 353"/>
                <a:gd name="T21" fmla="*/ 662203 h 537"/>
                <a:gd name="T22" fmla="*/ 265289 w 353"/>
                <a:gd name="T23" fmla="*/ 774845 h 537"/>
                <a:gd name="T24" fmla="*/ 132645 w 353"/>
                <a:gd name="T25" fmla="*/ 819220 h 537"/>
                <a:gd name="T26" fmla="*/ 68841 w 353"/>
                <a:gd name="T27" fmla="*/ 931862 h 537"/>
                <a:gd name="T28" fmla="*/ 132645 w 353"/>
                <a:gd name="T29" fmla="*/ 1140081 h 537"/>
                <a:gd name="T30" fmla="*/ 100743 w 353"/>
                <a:gd name="T31" fmla="*/ 1457528 h 537"/>
                <a:gd name="T32" fmla="*/ 364353 w 353"/>
                <a:gd name="T33" fmla="*/ 1505316 h 537"/>
                <a:gd name="T34" fmla="*/ 465096 w 353"/>
                <a:gd name="T35" fmla="*/ 1457528 h 537"/>
                <a:gd name="T36" fmla="*/ 629642 w 353"/>
                <a:gd name="T37" fmla="*/ 1208349 h 537"/>
                <a:gd name="T38" fmla="*/ 962093 w 353"/>
                <a:gd name="T39" fmla="*/ 1071812 h 537"/>
                <a:gd name="T40" fmla="*/ 995674 w 353"/>
                <a:gd name="T41" fmla="*/ 981357 h 537"/>
                <a:gd name="T42" fmla="*/ 799226 w 353"/>
                <a:gd name="T43" fmla="*/ 911382 h 537"/>
                <a:gd name="T44" fmla="*/ 762287 w 353"/>
                <a:gd name="T45" fmla="*/ 819220 h 537"/>
                <a:gd name="T46" fmla="*/ 666581 w 353"/>
                <a:gd name="T47" fmla="*/ 754365 h 537"/>
                <a:gd name="T48" fmla="*/ 434873 w 353"/>
                <a:gd name="T49" fmla="*/ 732178 h 537"/>
                <a:gd name="T50" fmla="*/ 564159 w 353"/>
                <a:gd name="T51" fmla="*/ 477878 h 537"/>
                <a:gd name="T52" fmla="*/ 666581 w 353"/>
                <a:gd name="T53" fmla="*/ 387423 h 537"/>
                <a:gd name="T54" fmla="*/ 799226 w 353"/>
                <a:gd name="T55" fmla="*/ 431797 h 537"/>
                <a:gd name="T56" fmla="*/ 861350 w 353"/>
                <a:gd name="T57" fmla="*/ 523959 h 537"/>
                <a:gd name="T58" fmla="*/ 926833 w 353"/>
                <a:gd name="T59" fmla="*/ 571747 h 537"/>
                <a:gd name="T60" fmla="*/ 1062836 w 353"/>
                <a:gd name="T61" fmla="*/ 732178 h 537"/>
                <a:gd name="T62" fmla="*/ 1129998 w 353"/>
                <a:gd name="T63" fmla="*/ 819220 h 537"/>
                <a:gd name="T64" fmla="*/ 1360027 w 353"/>
                <a:gd name="T65" fmla="*/ 61612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3" name="Freeform 8"/>
            <p:cNvSpPr>
              <a:spLocks noChangeArrowheads="1"/>
            </p:cNvSpPr>
            <p:nvPr/>
          </p:nvSpPr>
          <p:spPr bwMode="auto">
            <a:xfrm>
              <a:off x="3836457" y="1686671"/>
              <a:ext cx="190562" cy="218728"/>
            </a:xfrm>
            <a:custGeom>
              <a:avLst/>
              <a:gdLst>
                <a:gd name="T0" fmla="*/ 477248 w 113"/>
                <a:gd name="T1" fmla="*/ 174643 h 129"/>
                <a:gd name="T2" fmla="*/ 409793 w 113"/>
                <a:gd name="T3" fmla="*/ 108516 h 129"/>
                <a:gd name="T4" fmla="*/ 477248 w 113"/>
                <a:gd name="T5" fmla="*/ 44085 h 129"/>
                <a:gd name="T6" fmla="*/ 340651 w 113"/>
                <a:gd name="T7" fmla="*/ 44085 h 129"/>
                <a:gd name="T8" fmla="*/ 308609 w 113"/>
                <a:gd name="T9" fmla="*/ 0 h 129"/>
                <a:gd name="T10" fmla="*/ 237781 w 113"/>
                <a:gd name="T11" fmla="*/ 0 h 129"/>
                <a:gd name="T12" fmla="*/ 205740 w 113"/>
                <a:gd name="T13" fmla="*/ 88169 h 129"/>
                <a:gd name="T14" fmla="*/ 139970 w 113"/>
                <a:gd name="T15" fmla="*/ 88169 h 129"/>
                <a:gd name="T16" fmla="*/ 0 w 113"/>
                <a:gd name="T17" fmla="*/ 242466 h 129"/>
                <a:gd name="T18" fmla="*/ 0 w 113"/>
                <a:gd name="T19" fmla="*/ 328940 h 129"/>
                <a:gd name="T20" fmla="*/ 139970 w 113"/>
                <a:gd name="T21" fmla="*/ 328940 h 129"/>
                <a:gd name="T22" fmla="*/ 205740 w 113"/>
                <a:gd name="T23" fmla="*/ 350982 h 129"/>
                <a:gd name="T24" fmla="*/ 340651 w 113"/>
                <a:gd name="T25" fmla="*/ 306897 h 129"/>
                <a:gd name="T26" fmla="*/ 340651 w 113"/>
                <a:gd name="T27" fmla="*/ 264508 h 129"/>
                <a:gd name="T28" fmla="*/ 308609 w 113"/>
                <a:gd name="T29" fmla="*/ 220424 h 129"/>
                <a:gd name="T30" fmla="*/ 409793 w 113"/>
                <a:gd name="T31" fmla="*/ 220424 h 129"/>
                <a:gd name="T32" fmla="*/ 477248 w 113"/>
                <a:gd name="T33" fmla="*/ 17464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4" name="Freeform 9"/>
            <p:cNvSpPr>
              <a:spLocks noChangeArrowheads="1"/>
            </p:cNvSpPr>
            <p:nvPr/>
          </p:nvSpPr>
          <p:spPr bwMode="auto">
            <a:xfrm>
              <a:off x="3958361" y="1794495"/>
              <a:ext cx="149927" cy="206405"/>
            </a:xfrm>
            <a:custGeom>
              <a:avLst/>
              <a:gdLst>
                <a:gd name="T0" fmla="*/ 372291 w 89"/>
                <a:gd name="T1" fmla="*/ 230287 h 121"/>
                <a:gd name="T2" fmla="*/ 336915 w 89"/>
                <a:gd name="T3" fmla="*/ 158642 h 121"/>
                <a:gd name="T4" fmla="*/ 237525 w 89"/>
                <a:gd name="T5" fmla="*/ 112585 h 121"/>
                <a:gd name="T6" fmla="*/ 203833 w 89"/>
                <a:gd name="T7" fmla="*/ 22176 h 121"/>
                <a:gd name="T8" fmla="*/ 133081 w 89"/>
                <a:gd name="T9" fmla="*/ 0 h 121"/>
                <a:gd name="T10" fmla="*/ 101074 w 89"/>
                <a:gd name="T11" fmla="*/ 22176 h 121"/>
                <a:gd name="T12" fmla="*/ 133081 w 89"/>
                <a:gd name="T13" fmla="*/ 136466 h 121"/>
                <a:gd name="T14" fmla="*/ 33691 w 89"/>
                <a:gd name="T15" fmla="*/ 136466 h 121"/>
                <a:gd name="T16" fmla="*/ 0 w 89"/>
                <a:gd name="T17" fmla="*/ 317284 h 121"/>
                <a:gd name="T18" fmla="*/ 69067 w 89"/>
                <a:gd name="T19" fmla="*/ 341165 h 121"/>
                <a:gd name="T20" fmla="*/ 237525 w 89"/>
                <a:gd name="T21" fmla="*/ 317284 h 121"/>
                <a:gd name="T22" fmla="*/ 237525 w 89"/>
                <a:gd name="T23" fmla="*/ 230287 h 121"/>
                <a:gd name="T24" fmla="*/ 372291 w 89"/>
                <a:gd name="T25" fmla="*/ 230287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5" name="Freeform 10"/>
            <p:cNvSpPr>
              <a:spLocks noChangeArrowheads="1"/>
            </p:cNvSpPr>
            <p:nvPr/>
          </p:nvSpPr>
          <p:spPr bwMode="auto">
            <a:xfrm>
              <a:off x="3958361" y="1808358"/>
              <a:ext cx="57449" cy="69315"/>
            </a:xfrm>
            <a:custGeom>
              <a:avLst/>
              <a:gdLst>
                <a:gd name="T0" fmla="*/ 167124 w 33"/>
                <a:gd name="T1" fmla="*/ 108199 h 41"/>
                <a:gd name="T2" fmla="*/ 41781 w 33"/>
                <a:gd name="T3" fmla="*/ 108199 h 41"/>
                <a:gd name="T4" fmla="*/ 41781 w 33"/>
                <a:gd name="T5" fmla="*/ 64243 h 41"/>
                <a:gd name="T6" fmla="*/ 0 w 33"/>
                <a:gd name="T7" fmla="*/ 0 h 41"/>
                <a:gd name="T8" fmla="*/ 123602 w 33"/>
                <a:gd name="T9" fmla="*/ 21978 h 41"/>
                <a:gd name="T10" fmla="*/ 167124 w 33"/>
                <a:gd name="T11" fmla="*/ 108199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6" name="Freeform 11"/>
            <p:cNvSpPr>
              <a:spLocks noChangeArrowheads="1"/>
            </p:cNvSpPr>
            <p:nvPr/>
          </p:nvSpPr>
          <p:spPr bwMode="auto">
            <a:xfrm>
              <a:off x="3823847" y="2054812"/>
              <a:ext cx="730020" cy="494449"/>
            </a:xfrm>
            <a:custGeom>
              <a:avLst/>
              <a:gdLst>
                <a:gd name="T0" fmla="*/ 647408 w 433"/>
                <a:gd name="T1" fmla="*/ 22242 h 289"/>
                <a:gd name="T2" fmla="*/ 578284 w 433"/>
                <a:gd name="T3" fmla="*/ 70147 h 289"/>
                <a:gd name="T4" fmla="*/ 409688 w 433"/>
                <a:gd name="T5" fmla="*/ 92388 h 289"/>
                <a:gd name="T6" fmla="*/ 237720 w 433"/>
                <a:gd name="T7" fmla="*/ 208729 h 289"/>
                <a:gd name="T8" fmla="*/ 69124 w 433"/>
                <a:gd name="T9" fmla="*/ 367843 h 289"/>
                <a:gd name="T10" fmla="*/ 69124 w 433"/>
                <a:gd name="T11" fmla="*/ 463653 h 289"/>
                <a:gd name="T12" fmla="*/ 139935 w 433"/>
                <a:gd name="T13" fmla="*/ 532089 h 289"/>
                <a:gd name="T14" fmla="*/ 205687 w 433"/>
                <a:gd name="T15" fmla="*/ 509847 h 289"/>
                <a:gd name="T16" fmla="*/ 273125 w 433"/>
                <a:gd name="T17" fmla="*/ 509847 h 289"/>
                <a:gd name="T18" fmla="*/ 33719 w 433"/>
                <a:gd name="T19" fmla="*/ 650141 h 289"/>
                <a:gd name="T20" fmla="*/ 0 w 433"/>
                <a:gd name="T21" fmla="*/ 716866 h 289"/>
                <a:gd name="T22" fmla="*/ 69124 w 433"/>
                <a:gd name="T23" fmla="*/ 739107 h 289"/>
                <a:gd name="T24" fmla="*/ 205687 w 433"/>
                <a:gd name="T25" fmla="*/ 831496 h 289"/>
                <a:gd name="T26" fmla="*/ 340564 w 433"/>
                <a:gd name="T27" fmla="*/ 831496 h 289"/>
                <a:gd name="T28" fmla="*/ 409688 w 433"/>
                <a:gd name="T29" fmla="*/ 785301 h 289"/>
                <a:gd name="T30" fmla="*/ 409688 w 433"/>
                <a:gd name="T31" fmla="*/ 739107 h 289"/>
                <a:gd name="T32" fmla="*/ 477126 w 433"/>
                <a:gd name="T33" fmla="*/ 761349 h 289"/>
                <a:gd name="T34" fmla="*/ 507473 w 433"/>
                <a:gd name="T35" fmla="*/ 785301 h 289"/>
                <a:gd name="T36" fmla="*/ 647408 w 433"/>
                <a:gd name="T37" fmla="*/ 831496 h 289"/>
                <a:gd name="T38" fmla="*/ 711474 w 433"/>
                <a:gd name="T39" fmla="*/ 785301 h 289"/>
                <a:gd name="T40" fmla="*/ 816004 w 433"/>
                <a:gd name="T41" fmla="*/ 785301 h 289"/>
                <a:gd name="T42" fmla="*/ 816004 w 433"/>
                <a:gd name="T43" fmla="*/ 831496 h 289"/>
                <a:gd name="T44" fmla="*/ 885128 w 433"/>
                <a:gd name="T45" fmla="*/ 807543 h 289"/>
                <a:gd name="T46" fmla="*/ 1021691 w 433"/>
                <a:gd name="T47" fmla="*/ 672382 h 289"/>
                <a:gd name="T48" fmla="*/ 1089129 w 433"/>
                <a:gd name="T49" fmla="*/ 672382 h 289"/>
                <a:gd name="T50" fmla="*/ 1257725 w 433"/>
                <a:gd name="T51" fmla="*/ 487605 h 289"/>
                <a:gd name="T52" fmla="*/ 1257725 w 433"/>
                <a:gd name="T53" fmla="*/ 417459 h 289"/>
                <a:gd name="T54" fmla="*/ 1291444 w 433"/>
                <a:gd name="T55" fmla="*/ 395217 h 289"/>
                <a:gd name="T56" fmla="*/ 1325163 w 433"/>
                <a:gd name="T57" fmla="*/ 441411 h 289"/>
                <a:gd name="T58" fmla="*/ 1463412 w 433"/>
                <a:gd name="T59" fmla="*/ 278876 h 289"/>
                <a:gd name="T60" fmla="*/ 1598289 w 433"/>
                <a:gd name="T61" fmla="*/ 232682 h 289"/>
                <a:gd name="T62" fmla="*/ 1598289 w 433"/>
                <a:gd name="T63" fmla="*/ 254924 h 289"/>
                <a:gd name="T64" fmla="*/ 1702818 w 433"/>
                <a:gd name="T65" fmla="*/ 186488 h 289"/>
                <a:gd name="T66" fmla="*/ 1773628 w 433"/>
                <a:gd name="T67" fmla="*/ 208729 h 289"/>
                <a:gd name="T68" fmla="*/ 1837695 w 433"/>
                <a:gd name="T69" fmla="*/ 70147 h 289"/>
                <a:gd name="T70" fmla="*/ 1803976 w 433"/>
                <a:gd name="T71" fmla="*/ 46194 h 289"/>
                <a:gd name="T72" fmla="*/ 1702818 w 433"/>
                <a:gd name="T73" fmla="*/ 46194 h 289"/>
                <a:gd name="T74" fmla="*/ 1633694 w 433"/>
                <a:gd name="T75" fmla="*/ 70147 h 289"/>
                <a:gd name="T76" fmla="*/ 1463412 w 433"/>
                <a:gd name="T77" fmla="*/ 70147 h 289"/>
                <a:gd name="T78" fmla="*/ 1395974 w 433"/>
                <a:gd name="T79" fmla="*/ 0 h 289"/>
                <a:gd name="T80" fmla="*/ 1154882 w 433"/>
                <a:gd name="T81" fmla="*/ 114630 h 289"/>
                <a:gd name="T82" fmla="*/ 1126220 w 433"/>
                <a:gd name="T83" fmla="*/ 186488 h 289"/>
                <a:gd name="T84" fmla="*/ 1055410 w 433"/>
                <a:gd name="T85" fmla="*/ 186488 h 289"/>
                <a:gd name="T86" fmla="*/ 851409 w 433"/>
                <a:gd name="T87" fmla="*/ 186488 h 289"/>
                <a:gd name="T88" fmla="*/ 851409 w 433"/>
                <a:gd name="T89" fmla="*/ 138583 h 289"/>
                <a:gd name="T90" fmla="*/ 920533 w 433"/>
                <a:gd name="T91" fmla="*/ 92388 h 289"/>
                <a:gd name="T92" fmla="*/ 851409 w 433"/>
                <a:gd name="T93" fmla="*/ 0 h 289"/>
                <a:gd name="T94" fmla="*/ 748566 w 433"/>
                <a:gd name="T95" fmla="*/ 0 h 289"/>
                <a:gd name="T96" fmla="*/ 711474 w 433"/>
                <a:gd name="T97" fmla="*/ 0 h 289"/>
                <a:gd name="T98" fmla="*/ 681127 w 433"/>
                <a:gd name="T99" fmla="*/ 46194 h 289"/>
                <a:gd name="T100" fmla="*/ 647408 w 433"/>
                <a:gd name="T101" fmla="*/ 22242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7" name="Freeform 12"/>
            <p:cNvSpPr>
              <a:spLocks noChangeArrowheads="1"/>
            </p:cNvSpPr>
            <p:nvPr/>
          </p:nvSpPr>
          <p:spPr bwMode="auto">
            <a:xfrm>
              <a:off x="3973774" y="2450679"/>
              <a:ext cx="605314" cy="546820"/>
            </a:xfrm>
            <a:custGeom>
              <a:avLst/>
              <a:gdLst>
                <a:gd name="T0" fmla="*/ 692506 w 361"/>
                <a:gd name="T1" fmla="*/ 0 h 321"/>
                <a:gd name="T2" fmla="*/ 625435 w 361"/>
                <a:gd name="T3" fmla="*/ 0 h 321"/>
                <a:gd name="T4" fmla="*/ 496324 w 361"/>
                <a:gd name="T5" fmla="*/ 136279 h 321"/>
                <a:gd name="T6" fmla="*/ 395718 w 361"/>
                <a:gd name="T7" fmla="*/ 158424 h 321"/>
                <a:gd name="T8" fmla="*/ 395718 w 361"/>
                <a:gd name="T9" fmla="*/ 112430 h 321"/>
                <a:gd name="T10" fmla="*/ 330324 w 361"/>
                <a:gd name="T11" fmla="*/ 112430 h 321"/>
                <a:gd name="T12" fmla="*/ 264930 w 361"/>
                <a:gd name="T13" fmla="*/ 158424 h 321"/>
                <a:gd name="T14" fmla="*/ 130788 w 361"/>
                <a:gd name="T15" fmla="*/ 112430 h 321"/>
                <a:gd name="T16" fmla="*/ 100606 w 361"/>
                <a:gd name="T17" fmla="*/ 90285 h 321"/>
                <a:gd name="T18" fmla="*/ 33535 w 361"/>
                <a:gd name="T19" fmla="*/ 68140 h 321"/>
                <a:gd name="T20" fmla="*/ 33535 w 361"/>
                <a:gd name="T21" fmla="*/ 112430 h 321"/>
                <a:gd name="T22" fmla="*/ 0 w 361"/>
                <a:gd name="T23" fmla="*/ 136279 h 321"/>
                <a:gd name="T24" fmla="*/ 130788 w 361"/>
                <a:gd name="T25" fmla="*/ 158424 h 321"/>
                <a:gd name="T26" fmla="*/ 162647 w 361"/>
                <a:gd name="T27" fmla="*/ 221454 h 321"/>
                <a:gd name="T28" fmla="*/ 231394 w 361"/>
                <a:gd name="T29" fmla="*/ 221454 h 321"/>
                <a:gd name="T30" fmla="*/ 330324 w 361"/>
                <a:gd name="T31" fmla="*/ 316849 h 321"/>
                <a:gd name="T32" fmla="*/ 425900 w 361"/>
                <a:gd name="T33" fmla="*/ 291297 h 321"/>
                <a:gd name="T34" fmla="*/ 425900 w 361"/>
                <a:gd name="T35" fmla="*/ 407134 h 321"/>
                <a:gd name="T36" fmla="*/ 560041 w 361"/>
                <a:gd name="T37" fmla="*/ 517861 h 321"/>
                <a:gd name="T38" fmla="*/ 625435 w 361"/>
                <a:gd name="T39" fmla="*/ 517861 h 321"/>
                <a:gd name="T40" fmla="*/ 658971 w 361"/>
                <a:gd name="T41" fmla="*/ 475273 h 321"/>
                <a:gd name="T42" fmla="*/ 756223 w 361"/>
                <a:gd name="T43" fmla="*/ 538303 h 321"/>
                <a:gd name="T44" fmla="*/ 692506 w 361"/>
                <a:gd name="T45" fmla="*/ 586000 h 321"/>
                <a:gd name="T46" fmla="*/ 658971 w 361"/>
                <a:gd name="T47" fmla="*/ 563855 h 321"/>
                <a:gd name="T48" fmla="*/ 593577 w 361"/>
                <a:gd name="T49" fmla="*/ 538303 h 321"/>
                <a:gd name="T50" fmla="*/ 593577 w 361"/>
                <a:gd name="T51" fmla="*/ 630291 h 321"/>
                <a:gd name="T52" fmla="*/ 560041 w 361"/>
                <a:gd name="T53" fmla="*/ 674582 h 321"/>
                <a:gd name="T54" fmla="*/ 658971 w 361"/>
                <a:gd name="T55" fmla="*/ 766570 h 321"/>
                <a:gd name="T56" fmla="*/ 658971 w 361"/>
                <a:gd name="T57" fmla="*/ 833006 h 321"/>
                <a:gd name="T58" fmla="*/ 819941 w 361"/>
                <a:gd name="T59" fmla="*/ 833006 h 321"/>
                <a:gd name="T60" fmla="*/ 888688 w 361"/>
                <a:gd name="T61" fmla="*/ 879000 h 321"/>
                <a:gd name="T62" fmla="*/ 985941 w 361"/>
                <a:gd name="T63" fmla="*/ 856855 h 321"/>
                <a:gd name="T64" fmla="*/ 1120082 w 361"/>
                <a:gd name="T65" fmla="*/ 901146 h 321"/>
                <a:gd name="T66" fmla="*/ 1217335 w 361"/>
                <a:gd name="T67" fmla="*/ 833006 h 321"/>
                <a:gd name="T68" fmla="*/ 1316265 w 361"/>
                <a:gd name="T69" fmla="*/ 722279 h 321"/>
                <a:gd name="T70" fmla="*/ 1185476 w 361"/>
                <a:gd name="T71" fmla="*/ 674582 h 321"/>
                <a:gd name="T72" fmla="*/ 1316265 w 361"/>
                <a:gd name="T73" fmla="*/ 654140 h 321"/>
                <a:gd name="T74" fmla="*/ 1349800 w 361"/>
                <a:gd name="T75" fmla="*/ 674582 h 321"/>
                <a:gd name="T76" fmla="*/ 1480588 w 361"/>
                <a:gd name="T77" fmla="*/ 654140 h 321"/>
                <a:gd name="T78" fmla="*/ 1480588 w 361"/>
                <a:gd name="T79" fmla="*/ 630291 h 321"/>
                <a:gd name="T80" fmla="*/ 1316265 w 361"/>
                <a:gd name="T81" fmla="*/ 563855 h 321"/>
                <a:gd name="T82" fmla="*/ 1316265 w 361"/>
                <a:gd name="T83" fmla="*/ 517861 h 321"/>
                <a:gd name="T84" fmla="*/ 1254224 w 361"/>
                <a:gd name="T85" fmla="*/ 497419 h 321"/>
                <a:gd name="T86" fmla="*/ 1185476 w 361"/>
                <a:gd name="T87" fmla="*/ 475273 h 321"/>
                <a:gd name="T88" fmla="*/ 1120082 w 361"/>
                <a:gd name="T89" fmla="*/ 361140 h 321"/>
                <a:gd name="T90" fmla="*/ 955759 w 361"/>
                <a:gd name="T91" fmla="*/ 180570 h 321"/>
                <a:gd name="T92" fmla="*/ 955759 w 361"/>
                <a:gd name="T93" fmla="*/ 112430 h 321"/>
                <a:gd name="T94" fmla="*/ 789759 w 361"/>
                <a:gd name="T95" fmla="*/ 90285 h 321"/>
                <a:gd name="T96" fmla="*/ 724365 w 361"/>
                <a:gd name="T97" fmla="*/ 68140 h 321"/>
                <a:gd name="T98" fmla="*/ 692506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8" name="Freeform 13"/>
            <p:cNvSpPr>
              <a:spLocks noChangeArrowheads="1"/>
            </p:cNvSpPr>
            <p:nvPr/>
          </p:nvSpPr>
          <p:spPr bwMode="auto">
            <a:xfrm>
              <a:off x="4471196" y="2888136"/>
              <a:ext cx="107892" cy="93961"/>
            </a:xfrm>
            <a:custGeom>
              <a:avLst/>
              <a:gdLst>
                <a:gd name="T0" fmla="*/ 89633 w 65"/>
                <a:gd name="T1" fmla="*/ 0 h 57"/>
                <a:gd name="T2" fmla="*/ 0 w 65"/>
                <a:gd name="T3" fmla="*/ 92313 h 57"/>
                <a:gd name="T4" fmla="*/ 89633 w 65"/>
                <a:gd name="T5" fmla="*/ 128578 h 57"/>
                <a:gd name="T6" fmla="*/ 248982 w 65"/>
                <a:gd name="T7" fmla="*/ 92313 h 57"/>
                <a:gd name="T8" fmla="*/ 248982 w 65"/>
                <a:gd name="T9" fmla="*/ 56047 h 57"/>
                <a:gd name="T10" fmla="*/ 89633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69" name="Freeform 14"/>
            <p:cNvSpPr>
              <a:spLocks noChangeArrowheads="1"/>
            </p:cNvSpPr>
            <p:nvPr/>
          </p:nvSpPr>
          <p:spPr bwMode="auto">
            <a:xfrm>
              <a:off x="4202168" y="2954370"/>
              <a:ext cx="403543" cy="506772"/>
            </a:xfrm>
            <a:custGeom>
              <a:avLst/>
              <a:gdLst>
                <a:gd name="T0" fmla="*/ 750155 w 241"/>
                <a:gd name="T1" fmla="*/ 46070 h 297"/>
                <a:gd name="T2" fmla="*/ 649687 w 241"/>
                <a:gd name="T3" fmla="*/ 0 h 297"/>
                <a:gd name="T4" fmla="*/ 555918 w 241"/>
                <a:gd name="T5" fmla="*/ 69958 h 297"/>
                <a:gd name="T6" fmla="*/ 423636 w 241"/>
                <a:gd name="T7" fmla="*/ 22182 h 297"/>
                <a:gd name="T8" fmla="*/ 328193 w 241"/>
                <a:gd name="T9" fmla="*/ 46070 h 297"/>
                <a:gd name="T10" fmla="*/ 294704 w 241"/>
                <a:gd name="T11" fmla="*/ 90434 h 297"/>
                <a:gd name="T12" fmla="*/ 259540 w 241"/>
                <a:gd name="T13" fmla="*/ 136504 h 297"/>
                <a:gd name="T14" fmla="*/ 294704 w 241"/>
                <a:gd name="T15" fmla="*/ 208169 h 297"/>
                <a:gd name="T16" fmla="*/ 229400 w 241"/>
                <a:gd name="T17" fmla="*/ 208169 h 297"/>
                <a:gd name="T18" fmla="*/ 194236 w 241"/>
                <a:gd name="T19" fmla="*/ 182574 h 297"/>
                <a:gd name="T20" fmla="*/ 162422 w 241"/>
                <a:gd name="T21" fmla="*/ 182574 h 297"/>
                <a:gd name="T22" fmla="*/ 162422 w 241"/>
                <a:gd name="T23" fmla="*/ 230351 h 297"/>
                <a:gd name="T24" fmla="*/ 162422 w 241"/>
                <a:gd name="T25" fmla="*/ 273008 h 297"/>
                <a:gd name="T26" fmla="*/ 162422 w 241"/>
                <a:gd name="T27" fmla="*/ 273008 h 297"/>
                <a:gd name="T28" fmla="*/ 162422 w 241"/>
                <a:gd name="T29" fmla="*/ 317372 h 297"/>
                <a:gd name="T30" fmla="*/ 33489 w 241"/>
                <a:gd name="T31" fmla="*/ 387331 h 297"/>
                <a:gd name="T32" fmla="*/ 0 w 241"/>
                <a:gd name="T33" fmla="*/ 409513 h 297"/>
                <a:gd name="T34" fmla="*/ 0 w 241"/>
                <a:gd name="T35" fmla="*/ 501653 h 297"/>
                <a:gd name="T36" fmla="*/ 100467 w 241"/>
                <a:gd name="T37" fmla="*/ 546017 h 297"/>
                <a:gd name="T38" fmla="*/ 100467 w 241"/>
                <a:gd name="T39" fmla="*/ 662046 h 297"/>
                <a:gd name="T40" fmla="*/ 194236 w 241"/>
                <a:gd name="T41" fmla="*/ 662046 h 297"/>
                <a:gd name="T42" fmla="*/ 194236 w 241"/>
                <a:gd name="T43" fmla="*/ 706409 h 297"/>
                <a:gd name="T44" fmla="*/ 229400 w 241"/>
                <a:gd name="T45" fmla="*/ 750773 h 297"/>
                <a:gd name="T46" fmla="*/ 259540 w 241"/>
                <a:gd name="T47" fmla="*/ 819025 h 297"/>
                <a:gd name="T48" fmla="*/ 356658 w 241"/>
                <a:gd name="T49" fmla="*/ 819025 h 297"/>
                <a:gd name="T50" fmla="*/ 423636 w 241"/>
                <a:gd name="T51" fmla="*/ 750773 h 297"/>
                <a:gd name="T52" fmla="*/ 455451 w 241"/>
                <a:gd name="T53" fmla="*/ 750773 h 297"/>
                <a:gd name="T54" fmla="*/ 455451 w 241"/>
                <a:gd name="T55" fmla="*/ 795137 h 297"/>
                <a:gd name="T56" fmla="*/ 488940 w 241"/>
                <a:gd name="T57" fmla="*/ 819025 h 297"/>
                <a:gd name="T58" fmla="*/ 555918 w 241"/>
                <a:gd name="T59" fmla="*/ 819025 h 297"/>
                <a:gd name="T60" fmla="*/ 555918 w 241"/>
                <a:gd name="T61" fmla="*/ 795137 h 297"/>
                <a:gd name="T62" fmla="*/ 619547 w 241"/>
                <a:gd name="T63" fmla="*/ 795137 h 297"/>
                <a:gd name="T64" fmla="*/ 619547 w 241"/>
                <a:gd name="T65" fmla="*/ 819025 h 297"/>
                <a:gd name="T66" fmla="*/ 649687 w 241"/>
                <a:gd name="T67" fmla="*/ 841207 h 297"/>
                <a:gd name="T68" fmla="*/ 718340 w 241"/>
                <a:gd name="T69" fmla="*/ 819025 h 297"/>
                <a:gd name="T70" fmla="*/ 750155 w 241"/>
                <a:gd name="T71" fmla="*/ 732004 h 297"/>
                <a:gd name="T72" fmla="*/ 750155 w 241"/>
                <a:gd name="T73" fmla="*/ 638157 h 297"/>
                <a:gd name="T74" fmla="*/ 818807 w 241"/>
                <a:gd name="T75" fmla="*/ 638157 h 297"/>
                <a:gd name="T76" fmla="*/ 818807 w 241"/>
                <a:gd name="T77" fmla="*/ 615975 h 297"/>
                <a:gd name="T78" fmla="*/ 818807 w 241"/>
                <a:gd name="T79" fmla="*/ 571612 h 297"/>
                <a:gd name="T80" fmla="*/ 880762 w 241"/>
                <a:gd name="T81" fmla="*/ 615975 h 297"/>
                <a:gd name="T82" fmla="*/ 946066 w 241"/>
                <a:gd name="T83" fmla="*/ 546017 h 297"/>
                <a:gd name="T84" fmla="*/ 880762 w 241"/>
                <a:gd name="T85" fmla="*/ 501653 h 297"/>
                <a:gd name="T86" fmla="*/ 880762 w 241"/>
                <a:gd name="T87" fmla="*/ 477765 h 297"/>
                <a:gd name="T88" fmla="*/ 946066 w 241"/>
                <a:gd name="T89" fmla="*/ 453877 h 297"/>
                <a:gd name="T90" fmla="*/ 912576 w 241"/>
                <a:gd name="T91" fmla="*/ 387331 h 297"/>
                <a:gd name="T92" fmla="*/ 880762 w 241"/>
                <a:gd name="T93" fmla="*/ 365149 h 297"/>
                <a:gd name="T94" fmla="*/ 981229 w 241"/>
                <a:gd name="T95" fmla="*/ 387331 h 297"/>
                <a:gd name="T96" fmla="*/ 981229 w 241"/>
                <a:gd name="T97" fmla="*/ 295190 h 297"/>
                <a:gd name="T98" fmla="*/ 880762 w 241"/>
                <a:gd name="T99" fmla="*/ 342967 h 297"/>
                <a:gd name="T100" fmla="*/ 981229 w 241"/>
                <a:gd name="T101" fmla="*/ 230351 h 297"/>
                <a:gd name="T102" fmla="*/ 818807 w 241"/>
                <a:gd name="T103" fmla="*/ 158686 h 297"/>
                <a:gd name="T104" fmla="*/ 718340 w 241"/>
                <a:gd name="T105" fmla="*/ 158686 h 297"/>
                <a:gd name="T106" fmla="*/ 649687 w 241"/>
                <a:gd name="T107" fmla="*/ 208169 h 297"/>
                <a:gd name="T108" fmla="*/ 619547 w 241"/>
                <a:gd name="T109" fmla="*/ 136504 h 297"/>
                <a:gd name="T110" fmla="*/ 649687 w 241"/>
                <a:gd name="T111" fmla="*/ 112616 h 297"/>
                <a:gd name="T112" fmla="*/ 750155 w 241"/>
                <a:gd name="T113" fmla="*/ 46070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0" name="Freeform 15"/>
            <p:cNvSpPr>
              <a:spLocks noChangeArrowheads="1"/>
            </p:cNvSpPr>
            <p:nvPr/>
          </p:nvSpPr>
          <p:spPr bwMode="auto">
            <a:xfrm>
              <a:off x="3998995" y="3351778"/>
              <a:ext cx="459590" cy="629999"/>
            </a:xfrm>
            <a:custGeom>
              <a:avLst/>
              <a:gdLst>
                <a:gd name="T0" fmla="*/ 1146450 w 273"/>
                <a:gd name="T1" fmla="*/ 158780 h 369"/>
                <a:gd name="T2" fmla="*/ 1146450 w 273"/>
                <a:gd name="T3" fmla="*/ 136585 h 369"/>
                <a:gd name="T4" fmla="*/ 1082478 w 273"/>
                <a:gd name="T5" fmla="*/ 136585 h 369"/>
                <a:gd name="T6" fmla="*/ 1082478 w 273"/>
                <a:gd name="T7" fmla="*/ 158780 h 369"/>
                <a:gd name="T8" fmla="*/ 1011771 w 273"/>
                <a:gd name="T9" fmla="*/ 158780 h 369"/>
                <a:gd name="T10" fmla="*/ 976418 w 273"/>
                <a:gd name="T11" fmla="*/ 158780 h 369"/>
                <a:gd name="T12" fmla="*/ 976418 w 273"/>
                <a:gd name="T13" fmla="*/ 90488 h 369"/>
                <a:gd name="T14" fmla="*/ 942749 w 273"/>
                <a:gd name="T15" fmla="*/ 90488 h 369"/>
                <a:gd name="T16" fmla="*/ 875410 w 273"/>
                <a:gd name="T17" fmla="*/ 158780 h 369"/>
                <a:gd name="T18" fmla="*/ 776084 w 273"/>
                <a:gd name="T19" fmla="*/ 158780 h 369"/>
                <a:gd name="T20" fmla="*/ 740731 w 273"/>
                <a:gd name="T21" fmla="*/ 90488 h 369"/>
                <a:gd name="T22" fmla="*/ 710428 w 273"/>
                <a:gd name="T23" fmla="*/ 46097 h 369"/>
                <a:gd name="T24" fmla="*/ 675075 w 273"/>
                <a:gd name="T25" fmla="*/ 0 h 369"/>
                <a:gd name="T26" fmla="*/ 606053 w 273"/>
                <a:gd name="T27" fmla="*/ 0 h 369"/>
                <a:gd name="T28" fmla="*/ 606053 w 273"/>
                <a:gd name="T29" fmla="*/ 22195 h 369"/>
                <a:gd name="T30" fmla="*/ 473058 w 273"/>
                <a:gd name="T31" fmla="*/ 46097 h 369"/>
                <a:gd name="T32" fmla="*/ 473058 w 273"/>
                <a:gd name="T33" fmla="*/ 90488 h 369"/>
                <a:gd name="T34" fmla="*/ 335012 w 273"/>
                <a:gd name="T35" fmla="*/ 90488 h 369"/>
                <a:gd name="T36" fmla="*/ 272724 w 273"/>
                <a:gd name="T37" fmla="*/ 136585 h 369"/>
                <a:gd name="T38" fmla="*/ 272724 w 273"/>
                <a:gd name="T39" fmla="*/ 208292 h 369"/>
                <a:gd name="T40" fmla="*/ 304710 w 273"/>
                <a:gd name="T41" fmla="*/ 254390 h 369"/>
                <a:gd name="T42" fmla="*/ 203701 w 273"/>
                <a:gd name="T43" fmla="*/ 317560 h 369"/>
                <a:gd name="T44" fmla="*/ 170031 w 273"/>
                <a:gd name="T45" fmla="*/ 317560 h 369"/>
                <a:gd name="T46" fmla="*/ 132995 w 273"/>
                <a:gd name="T47" fmla="*/ 411463 h 369"/>
                <a:gd name="T48" fmla="*/ 132995 w 273"/>
                <a:gd name="T49" fmla="*/ 455853 h 369"/>
                <a:gd name="T50" fmla="*/ 132995 w 273"/>
                <a:gd name="T51" fmla="*/ 501950 h 369"/>
                <a:gd name="T52" fmla="*/ 69023 w 273"/>
                <a:gd name="T53" fmla="*/ 573658 h 369"/>
                <a:gd name="T54" fmla="*/ 33670 w 273"/>
                <a:gd name="T55" fmla="*/ 616340 h 369"/>
                <a:gd name="T56" fmla="*/ 0 w 273"/>
                <a:gd name="T57" fmla="*/ 732438 h 369"/>
                <a:gd name="T58" fmla="*/ 33670 w 273"/>
                <a:gd name="T59" fmla="*/ 775121 h 369"/>
                <a:gd name="T60" fmla="*/ 232320 w 273"/>
                <a:gd name="T61" fmla="*/ 775121 h 369"/>
                <a:gd name="T62" fmla="*/ 335012 w 273"/>
                <a:gd name="T63" fmla="*/ 937316 h 369"/>
                <a:gd name="T64" fmla="*/ 372049 w 273"/>
                <a:gd name="T65" fmla="*/ 1049998 h 369"/>
                <a:gd name="T66" fmla="*/ 473058 w 273"/>
                <a:gd name="T67" fmla="*/ 937316 h 369"/>
                <a:gd name="T68" fmla="*/ 505044 w 273"/>
                <a:gd name="T69" fmla="*/ 959511 h 369"/>
                <a:gd name="T70" fmla="*/ 641406 w 273"/>
                <a:gd name="T71" fmla="*/ 870730 h 369"/>
                <a:gd name="T72" fmla="*/ 641406 w 273"/>
                <a:gd name="T73" fmla="*/ 799023 h 369"/>
                <a:gd name="T74" fmla="*/ 776084 w 273"/>
                <a:gd name="T75" fmla="*/ 775121 h 369"/>
                <a:gd name="T76" fmla="*/ 841740 w 273"/>
                <a:gd name="T77" fmla="*/ 662438 h 369"/>
                <a:gd name="T78" fmla="*/ 912446 w 273"/>
                <a:gd name="T79" fmla="*/ 640243 h 369"/>
                <a:gd name="T80" fmla="*/ 912446 w 273"/>
                <a:gd name="T81" fmla="*/ 573658 h 369"/>
                <a:gd name="T82" fmla="*/ 1011771 w 273"/>
                <a:gd name="T83" fmla="*/ 573658 h 369"/>
                <a:gd name="T84" fmla="*/ 1045441 w 273"/>
                <a:gd name="T85" fmla="*/ 455853 h 369"/>
                <a:gd name="T86" fmla="*/ 1011771 w 273"/>
                <a:gd name="T87" fmla="*/ 365365 h 369"/>
                <a:gd name="T88" fmla="*/ 1045441 w 273"/>
                <a:gd name="T89" fmla="*/ 343170 h 369"/>
                <a:gd name="T90" fmla="*/ 976418 w 273"/>
                <a:gd name="T91" fmla="*/ 295365 h 369"/>
                <a:gd name="T92" fmla="*/ 1045441 w 273"/>
                <a:gd name="T93" fmla="*/ 273170 h 369"/>
                <a:gd name="T94" fmla="*/ 1082478 w 273"/>
                <a:gd name="T95" fmla="*/ 295365 h 369"/>
                <a:gd name="T96" fmla="*/ 1146450 w 273"/>
                <a:gd name="T97" fmla="*/ 230487 h 369"/>
                <a:gd name="T98" fmla="*/ 1146450 w 273"/>
                <a:gd name="T99" fmla="*/ 158780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1" name="Freeform 16"/>
            <p:cNvSpPr>
              <a:spLocks noChangeArrowheads="1"/>
            </p:cNvSpPr>
            <p:nvPr/>
          </p:nvSpPr>
          <p:spPr bwMode="auto">
            <a:xfrm>
              <a:off x="3298401" y="3747645"/>
              <a:ext cx="850522" cy="656184"/>
            </a:xfrm>
            <a:custGeom>
              <a:avLst/>
              <a:gdLst>
                <a:gd name="T0" fmla="*/ 2095147 w 505"/>
                <a:gd name="T1" fmla="*/ 269291 h 385"/>
                <a:gd name="T2" fmla="*/ 1793675 w 505"/>
                <a:gd name="T3" fmla="*/ 112489 h 385"/>
                <a:gd name="T4" fmla="*/ 1722939 w 505"/>
                <a:gd name="T5" fmla="*/ 158507 h 385"/>
                <a:gd name="T6" fmla="*/ 1589887 w 505"/>
                <a:gd name="T7" fmla="*/ 112489 h 385"/>
                <a:gd name="T8" fmla="*/ 1317046 w 505"/>
                <a:gd name="T9" fmla="*/ 158507 h 385"/>
                <a:gd name="T10" fmla="*/ 1317046 w 505"/>
                <a:gd name="T11" fmla="*/ 0 h 385"/>
                <a:gd name="T12" fmla="*/ 1183994 w 505"/>
                <a:gd name="T13" fmla="*/ 0 h 385"/>
                <a:gd name="T14" fmla="*/ 914522 w 505"/>
                <a:gd name="T15" fmla="*/ 22157 h 385"/>
                <a:gd name="T16" fmla="*/ 879153 w 505"/>
                <a:gd name="T17" fmla="*/ 112489 h 385"/>
                <a:gd name="T18" fmla="*/ 710733 w 505"/>
                <a:gd name="T19" fmla="*/ 69879 h 385"/>
                <a:gd name="T20" fmla="*/ 607997 w 505"/>
                <a:gd name="T21" fmla="*/ 136350 h 385"/>
                <a:gd name="T22" fmla="*/ 641681 w 505"/>
                <a:gd name="T23" fmla="*/ 247134 h 385"/>
                <a:gd name="T24" fmla="*/ 607997 w 505"/>
                <a:gd name="T25" fmla="*/ 317014 h 385"/>
                <a:gd name="T26" fmla="*/ 473261 w 505"/>
                <a:gd name="T27" fmla="*/ 475520 h 385"/>
                <a:gd name="T28" fmla="*/ 304841 w 505"/>
                <a:gd name="T29" fmla="*/ 632323 h 385"/>
                <a:gd name="T30" fmla="*/ 133052 w 505"/>
                <a:gd name="T31" fmla="*/ 766968 h 385"/>
                <a:gd name="T32" fmla="*/ 0 w 505"/>
                <a:gd name="T33" fmla="*/ 838552 h 385"/>
                <a:gd name="T34" fmla="*/ 33684 w 505"/>
                <a:gd name="T35" fmla="*/ 882866 h 385"/>
                <a:gd name="T36" fmla="*/ 69052 w 505"/>
                <a:gd name="T37" fmla="*/ 1015807 h 385"/>
                <a:gd name="T38" fmla="*/ 237472 w 505"/>
                <a:gd name="T39" fmla="*/ 1083982 h 385"/>
                <a:gd name="T40" fmla="*/ 170104 w 505"/>
                <a:gd name="T41" fmla="*/ 974902 h 385"/>
                <a:gd name="T42" fmla="*/ 336840 w 505"/>
                <a:gd name="T43" fmla="*/ 860709 h 385"/>
                <a:gd name="T44" fmla="*/ 641681 w 505"/>
                <a:gd name="T45" fmla="*/ 792534 h 385"/>
                <a:gd name="T46" fmla="*/ 811785 w 505"/>
                <a:gd name="T47" fmla="*/ 838552 h 385"/>
                <a:gd name="T48" fmla="*/ 1012205 w 505"/>
                <a:gd name="T49" fmla="*/ 700498 h 385"/>
                <a:gd name="T50" fmla="*/ 1114942 w 505"/>
                <a:gd name="T51" fmla="*/ 678341 h 385"/>
                <a:gd name="T52" fmla="*/ 1114942 w 505"/>
                <a:gd name="T53" fmla="*/ 608462 h 385"/>
                <a:gd name="T54" fmla="*/ 1183994 w 505"/>
                <a:gd name="T55" fmla="*/ 586305 h 385"/>
                <a:gd name="T56" fmla="*/ 1421466 w 505"/>
                <a:gd name="T57" fmla="*/ 654480 h 385"/>
                <a:gd name="T58" fmla="*/ 1421466 w 505"/>
                <a:gd name="T59" fmla="*/ 565852 h 385"/>
                <a:gd name="T60" fmla="*/ 1589887 w 505"/>
                <a:gd name="T61" fmla="*/ 543695 h 385"/>
                <a:gd name="T62" fmla="*/ 1653886 w 505"/>
                <a:gd name="T63" fmla="*/ 565852 h 385"/>
                <a:gd name="T64" fmla="*/ 1690939 w 505"/>
                <a:gd name="T65" fmla="*/ 521538 h 385"/>
                <a:gd name="T66" fmla="*/ 1893043 w 505"/>
                <a:gd name="T67" fmla="*/ 497677 h 385"/>
                <a:gd name="T68" fmla="*/ 2027779 w 505"/>
                <a:gd name="T69" fmla="*/ 385189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2" name="Freeform 17"/>
            <p:cNvSpPr>
              <a:spLocks noChangeArrowheads="1"/>
            </p:cNvSpPr>
            <p:nvPr/>
          </p:nvSpPr>
          <p:spPr bwMode="auto">
            <a:xfrm>
              <a:off x="2732320" y="3624418"/>
              <a:ext cx="837911" cy="656184"/>
            </a:xfrm>
            <a:custGeom>
              <a:avLst/>
              <a:gdLst>
                <a:gd name="T0" fmla="*/ 1463394 w 497"/>
                <a:gd name="T1" fmla="*/ 974902 h 385"/>
                <a:gd name="T2" fmla="*/ 1773606 w 497"/>
                <a:gd name="T3" fmla="*/ 838552 h 385"/>
                <a:gd name="T4" fmla="*/ 1906795 w 497"/>
                <a:gd name="T5" fmla="*/ 678341 h 385"/>
                <a:gd name="T6" fmla="*/ 2039985 w 497"/>
                <a:gd name="T7" fmla="*/ 521538 h 385"/>
                <a:gd name="T8" fmla="*/ 2109108 w 497"/>
                <a:gd name="T9" fmla="*/ 453363 h 385"/>
                <a:gd name="T10" fmla="*/ 2039985 w 497"/>
                <a:gd name="T11" fmla="*/ 364736 h 385"/>
                <a:gd name="T12" fmla="*/ 1940514 w 497"/>
                <a:gd name="T13" fmla="*/ 269291 h 385"/>
                <a:gd name="T14" fmla="*/ 1869705 w 497"/>
                <a:gd name="T15" fmla="*/ 317014 h 385"/>
                <a:gd name="T16" fmla="*/ 1803953 w 497"/>
                <a:gd name="T17" fmla="*/ 294857 h 385"/>
                <a:gd name="T18" fmla="*/ 1869705 w 497"/>
                <a:gd name="T19" fmla="*/ 158507 h 385"/>
                <a:gd name="T20" fmla="*/ 1869705 w 497"/>
                <a:gd name="T21" fmla="*/ 46018 h 385"/>
                <a:gd name="T22" fmla="*/ 1734830 w 497"/>
                <a:gd name="T23" fmla="*/ 22157 h 385"/>
                <a:gd name="T24" fmla="*/ 1598269 w 497"/>
                <a:gd name="T25" fmla="*/ 69879 h 385"/>
                <a:gd name="T26" fmla="*/ 1529145 w 497"/>
                <a:gd name="T27" fmla="*/ 69879 h 385"/>
                <a:gd name="T28" fmla="*/ 1358866 w 497"/>
                <a:gd name="T29" fmla="*/ 90332 h 385"/>
                <a:gd name="T30" fmla="*/ 1227363 w 497"/>
                <a:gd name="T31" fmla="*/ 180664 h 385"/>
                <a:gd name="T32" fmla="*/ 1126206 w 497"/>
                <a:gd name="T33" fmla="*/ 204525 h 385"/>
                <a:gd name="T34" fmla="*/ 954241 w 497"/>
                <a:gd name="T35" fmla="*/ 269291 h 385"/>
                <a:gd name="T36" fmla="*/ 780589 w 497"/>
                <a:gd name="T37" fmla="*/ 247134 h 385"/>
                <a:gd name="T38" fmla="*/ 681119 w 497"/>
                <a:gd name="T39" fmla="*/ 204525 h 385"/>
                <a:gd name="T40" fmla="*/ 610309 w 497"/>
                <a:gd name="T41" fmla="*/ 247134 h 385"/>
                <a:gd name="T42" fmla="*/ 409683 w 497"/>
                <a:gd name="T43" fmla="*/ 364736 h 385"/>
                <a:gd name="T44" fmla="*/ 139933 w 497"/>
                <a:gd name="T45" fmla="*/ 317014 h 385"/>
                <a:gd name="T46" fmla="*/ 0 w 497"/>
                <a:gd name="T47" fmla="*/ 364736 h 385"/>
                <a:gd name="T48" fmla="*/ 139933 w 497"/>
                <a:gd name="T49" fmla="*/ 407345 h 385"/>
                <a:gd name="T50" fmla="*/ 375964 w 497"/>
                <a:gd name="T51" fmla="*/ 475520 h 385"/>
                <a:gd name="T52" fmla="*/ 440030 w 497"/>
                <a:gd name="T53" fmla="*/ 586305 h 385"/>
                <a:gd name="T54" fmla="*/ 237717 w 497"/>
                <a:gd name="T55" fmla="*/ 632323 h 385"/>
                <a:gd name="T56" fmla="*/ 375964 w 497"/>
                <a:gd name="T57" fmla="*/ 700498 h 385"/>
                <a:gd name="T58" fmla="*/ 578277 w 497"/>
                <a:gd name="T59" fmla="*/ 792534 h 385"/>
                <a:gd name="T60" fmla="*/ 578277 w 497"/>
                <a:gd name="T61" fmla="*/ 860709 h 385"/>
                <a:gd name="T62" fmla="*/ 885117 w 497"/>
                <a:gd name="T63" fmla="*/ 1015807 h 385"/>
                <a:gd name="T64" fmla="*/ 1055397 w 497"/>
                <a:gd name="T65" fmla="*/ 1015807 h 385"/>
                <a:gd name="T66" fmla="*/ 1089116 w 497"/>
                <a:gd name="T67" fmla="*/ 974902 h 385"/>
                <a:gd name="T68" fmla="*/ 1257709 w 497"/>
                <a:gd name="T69" fmla="*/ 1061825 h 385"/>
                <a:gd name="T70" fmla="*/ 1427989 w 497"/>
                <a:gd name="T71" fmla="*/ 1039668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3" name="Freeform 18"/>
            <p:cNvSpPr>
              <a:spLocks noChangeArrowheads="1"/>
            </p:cNvSpPr>
            <p:nvPr/>
          </p:nvSpPr>
          <p:spPr bwMode="auto">
            <a:xfrm>
              <a:off x="2652452" y="3256277"/>
              <a:ext cx="622128" cy="603813"/>
            </a:xfrm>
            <a:custGeom>
              <a:avLst/>
              <a:gdLst>
                <a:gd name="T0" fmla="*/ 205690 w 369"/>
                <a:gd name="T1" fmla="*/ 923680 h 353"/>
                <a:gd name="T2" fmla="*/ 139937 w 369"/>
                <a:gd name="T3" fmla="*/ 761181 h 353"/>
                <a:gd name="T4" fmla="*/ 237724 w 369"/>
                <a:gd name="T5" fmla="*/ 554208 h 353"/>
                <a:gd name="T6" fmla="*/ 33720 w 369"/>
                <a:gd name="T7" fmla="*/ 463550 h 353"/>
                <a:gd name="T8" fmla="*/ 69125 w 369"/>
                <a:gd name="T9" fmla="*/ 395130 h 353"/>
                <a:gd name="T10" fmla="*/ 205690 w 369"/>
                <a:gd name="T11" fmla="*/ 395130 h 353"/>
                <a:gd name="T12" fmla="*/ 440042 w 369"/>
                <a:gd name="T13" fmla="*/ 345525 h 353"/>
                <a:gd name="T14" fmla="*/ 711485 w 369"/>
                <a:gd name="T15" fmla="*/ 323288 h 353"/>
                <a:gd name="T16" fmla="*/ 578292 w 369"/>
                <a:gd name="T17" fmla="*/ 230920 h 353"/>
                <a:gd name="T18" fmla="*/ 610326 w 369"/>
                <a:gd name="T19" fmla="*/ 114605 h 353"/>
                <a:gd name="T20" fmla="*/ 780610 w 369"/>
                <a:gd name="T21" fmla="*/ 114605 h 353"/>
                <a:gd name="T22" fmla="*/ 885141 w 369"/>
                <a:gd name="T23" fmla="*/ 138552 h 353"/>
                <a:gd name="T24" fmla="*/ 986300 w 369"/>
                <a:gd name="T25" fmla="*/ 114605 h 353"/>
                <a:gd name="T26" fmla="*/ 1055426 w 369"/>
                <a:gd name="T27" fmla="*/ 0 h 353"/>
                <a:gd name="T28" fmla="*/ 1227396 w 369"/>
                <a:gd name="T29" fmla="*/ 46184 h 353"/>
                <a:gd name="T30" fmla="*/ 1358903 w 369"/>
                <a:gd name="T31" fmla="*/ 208683 h 353"/>
                <a:gd name="T32" fmla="*/ 1463434 w 369"/>
                <a:gd name="T33" fmla="*/ 254867 h 353"/>
                <a:gd name="T34" fmla="*/ 1529187 w 369"/>
                <a:gd name="T35" fmla="*/ 186447 h 353"/>
                <a:gd name="T36" fmla="*/ 1529187 w 369"/>
                <a:gd name="T37" fmla="*/ 278815 h 353"/>
                <a:gd name="T38" fmla="*/ 1529187 w 369"/>
                <a:gd name="T39" fmla="*/ 367761 h 353"/>
                <a:gd name="T40" fmla="*/ 1428028 w 369"/>
                <a:gd name="T41" fmla="*/ 487498 h 353"/>
                <a:gd name="T42" fmla="*/ 1564593 w 369"/>
                <a:gd name="T43" fmla="*/ 531971 h 353"/>
                <a:gd name="T44" fmla="*/ 1529187 w 369"/>
                <a:gd name="T45" fmla="*/ 600392 h 353"/>
                <a:gd name="T46" fmla="*/ 1564593 w 369"/>
                <a:gd name="T47" fmla="*/ 672234 h 353"/>
                <a:gd name="T48" fmla="*/ 1463434 w 369"/>
                <a:gd name="T49" fmla="*/ 738944 h 353"/>
                <a:gd name="T50" fmla="*/ 1463434 w 369"/>
                <a:gd name="T51" fmla="*/ 807365 h 353"/>
                <a:gd name="T52" fmla="*/ 1325183 w 369"/>
                <a:gd name="T53" fmla="*/ 831312 h 353"/>
                <a:gd name="T54" fmla="*/ 1154899 w 369"/>
                <a:gd name="T55" fmla="*/ 898022 h 353"/>
                <a:gd name="T56" fmla="*/ 986300 w 369"/>
                <a:gd name="T57" fmla="*/ 877496 h 353"/>
                <a:gd name="T58" fmla="*/ 885141 w 369"/>
                <a:gd name="T59" fmla="*/ 831312 h 353"/>
                <a:gd name="T60" fmla="*/ 817702 w 369"/>
                <a:gd name="T61" fmla="*/ 877496 h 353"/>
                <a:gd name="T62" fmla="*/ 610326 w 369"/>
                <a:gd name="T63" fmla="*/ 1016048 h 353"/>
                <a:gd name="T64" fmla="*/ 340569 w 369"/>
                <a:gd name="T65" fmla="*/ 947627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4" name="Freeform 19"/>
            <p:cNvSpPr>
              <a:spLocks noChangeArrowheads="1"/>
            </p:cNvSpPr>
            <p:nvPr/>
          </p:nvSpPr>
          <p:spPr bwMode="auto">
            <a:xfrm>
              <a:off x="1950456" y="3214688"/>
              <a:ext cx="958414" cy="1052052"/>
            </a:xfrm>
            <a:custGeom>
              <a:avLst/>
              <a:gdLst>
                <a:gd name="T0" fmla="*/ 2231808 w 569"/>
                <a:gd name="T1" fmla="*/ 1270306 h 617"/>
                <a:gd name="T2" fmla="*/ 2368243 w 569"/>
                <a:gd name="T3" fmla="*/ 1176525 h 617"/>
                <a:gd name="T4" fmla="*/ 2231808 w 569"/>
                <a:gd name="T5" fmla="*/ 1154359 h 617"/>
                <a:gd name="T6" fmla="*/ 2095373 w 569"/>
                <a:gd name="T7" fmla="*/ 1087859 h 617"/>
                <a:gd name="T8" fmla="*/ 1963991 w 569"/>
                <a:gd name="T9" fmla="*/ 1021360 h 617"/>
                <a:gd name="T10" fmla="*/ 2031366 w 569"/>
                <a:gd name="T11" fmla="*/ 905413 h 617"/>
                <a:gd name="T12" fmla="*/ 1995994 w 569"/>
                <a:gd name="T13" fmla="*/ 704210 h 617"/>
                <a:gd name="T14" fmla="*/ 1793868 w 569"/>
                <a:gd name="T15" fmla="*/ 636006 h 617"/>
                <a:gd name="T16" fmla="*/ 1756812 w 569"/>
                <a:gd name="T17" fmla="*/ 499597 h 617"/>
                <a:gd name="T18" fmla="*/ 1894931 w 569"/>
                <a:gd name="T19" fmla="*/ 475725 h 617"/>
                <a:gd name="T20" fmla="*/ 2161064 w 569"/>
                <a:gd name="T21" fmla="*/ 453559 h 617"/>
                <a:gd name="T22" fmla="*/ 2161064 w 569"/>
                <a:gd name="T23" fmla="*/ 317150 h 617"/>
                <a:gd name="T24" fmla="*/ 1963991 w 569"/>
                <a:gd name="T25" fmla="*/ 317150 h 617"/>
                <a:gd name="T26" fmla="*/ 1825871 w 569"/>
                <a:gd name="T27" fmla="*/ 180742 h 617"/>
                <a:gd name="T28" fmla="*/ 1723124 w 569"/>
                <a:gd name="T29" fmla="*/ 271112 h 617"/>
                <a:gd name="T30" fmla="*/ 1623745 w 569"/>
                <a:gd name="T31" fmla="*/ 407521 h 617"/>
                <a:gd name="T32" fmla="*/ 1553001 w 569"/>
                <a:gd name="T33" fmla="*/ 680338 h 617"/>
                <a:gd name="T34" fmla="*/ 1421619 w 569"/>
                <a:gd name="T35" fmla="*/ 636006 h 617"/>
                <a:gd name="T36" fmla="*/ 1216125 w 569"/>
                <a:gd name="T37" fmla="*/ 680338 h 617"/>
                <a:gd name="T38" fmla="*/ 1148749 w 569"/>
                <a:gd name="T39" fmla="*/ 636006 h 617"/>
                <a:gd name="T40" fmla="*/ 980311 w 569"/>
                <a:gd name="T41" fmla="*/ 294984 h 617"/>
                <a:gd name="T42" fmla="*/ 914620 w 569"/>
                <a:gd name="T43" fmla="*/ 317150 h 617"/>
                <a:gd name="T44" fmla="*/ 880932 w 569"/>
                <a:gd name="T45" fmla="*/ 208023 h 617"/>
                <a:gd name="T46" fmla="*/ 677122 w 569"/>
                <a:gd name="T47" fmla="*/ 112537 h 617"/>
                <a:gd name="T48" fmla="*/ 574375 w 569"/>
                <a:gd name="T49" fmla="*/ 230190 h 617"/>
                <a:gd name="T50" fmla="*/ 574375 w 569"/>
                <a:gd name="T51" fmla="*/ 0 h 617"/>
                <a:gd name="T52" fmla="*/ 473312 w 569"/>
                <a:gd name="T53" fmla="*/ 0 h 617"/>
                <a:gd name="T54" fmla="*/ 404252 w 569"/>
                <a:gd name="T55" fmla="*/ 90371 h 617"/>
                <a:gd name="T56" fmla="*/ 372249 w 569"/>
                <a:gd name="T57" fmla="*/ 180742 h 617"/>
                <a:gd name="T58" fmla="*/ 336877 w 569"/>
                <a:gd name="T59" fmla="*/ 271112 h 617"/>
                <a:gd name="T60" fmla="*/ 437940 w 569"/>
                <a:gd name="T61" fmla="*/ 317150 h 617"/>
                <a:gd name="T62" fmla="*/ 372249 w 569"/>
                <a:gd name="T63" fmla="*/ 680338 h 617"/>
                <a:gd name="T64" fmla="*/ 101063 w 569"/>
                <a:gd name="T65" fmla="*/ 794581 h 617"/>
                <a:gd name="T66" fmla="*/ 33688 w 569"/>
                <a:gd name="T67" fmla="*/ 883246 h 617"/>
                <a:gd name="T68" fmla="*/ 0 w 569"/>
                <a:gd name="T69" fmla="*/ 1062283 h 617"/>
                <a:gd name="T70" fmla="*/ 203810 w 569"/>
                <a:gd name="T71" fmla="*/ 1041821 h 617"/>
                <a:gd name="T72" fmla="*/ 336877 w 569"/>
                <a:gd name="T73" fmla="*/ 1110026 h 617"/>
                <a:gd name="T74" fmla="*/ 372249 w 569"/>
                <a:gd name="T75" fmla="*/ 1154359 h 617"/>
                <a:gd name="T76" fmla="*/ 404252 w 569"/>
                <a:gd name="T77" fmla="*/ 1270306 h 617"/>
                <a:gd name="T78" fmla="*/ 506999 w 569"/>
                <a:gd name="T79" fmla="*/ 1316344 h 617"/>
                <a:gd name="T80" fmla="*/ 473312 w 569"/>
                <a:gd name="T81" fmla="*/ 1428881 h 617"/>
                <a:gd name="T82" fmla="*/ 437940 w 569"/>
                <a:gd name="T83" fmla="*/ 1493675 h 617"/>
                <a:gd name="T84" fmla="*/ 609747 w 569"/>
                <a:gd name="T85" fmla="*/ 1585751 h 617"/>
                <a:gd name="T86" fmla="*/ 843876 w 569"/>
                <a:gd name="T87" fmla="*/ 1635199 h 617"/>
                <a:gd name="T88" fmla="*/ 943255 w 569"/>
                <a:gd name="T89" fmla="*/ 1607917 h 617"/>
                <a:gd name="T90" fmla="*/ 980311 w 569"/>
                <a:gd name="T91" fmla="*/ 1699993 h 617"/>
                <a:gd name="T92" fmla="*/ 1115062 w 569"/>
                <a:gd name="T93" fmla="*/ 1677827 h 617"/>
                <a:gd name="T94" fmla="*/ 1148749 w 569"/>
                <a:gd name="T95" fmla="*/ 1451047 h 617"/>
                <a:gd name="T96" fmla="*/ 1386247 w 569"/>
                <a:gd name="T97" fmla="*/ 1428881 h 617"/>
                <a:gd name="T98" fmla="*/ 1485626 w 569"/>
                <a:gd name="T99" fmla="*/ 1451047 h 617"/>
                <a:gd name="T100" fmla="*/ 1623745 w 569"/>
                <a:gd name="T101" fmla="*/ 1451047 h 617"/>
                <a:gd name="T102" fmla="*/ 1756812 w 569"/>
                <a:gd name="T103" fmla="*/ 1476624 h 617"/>
                <a:gd name="T104" fmla="*/ 1862928 w 569"/>
                <a:gd name="T105" fmla="*/ 1428881 h 617"/>
                <a:gd name="T106" fmla="*/ 2066738 w 569"/>
                <a:gd name="T107" fmla="*/ 1336805 h 617"/>
                <a:gd name="T108" fmla="*/ 2198120 w 569"/>
                <a:gd name="T109" fmla="*/ 1316344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5" name="Freeform 20"/>
            <p:cNvSpPr>
              <a:spLocks noChangeArrowheads="1"/>
            </p:cNvSpPr>
            <p:nvPr/>
          </p:nvSpPr>
          <p:spPr bwMode="auto">
            <a:xfrm>
              <a:off x="161137" y="1997820"/>
              <a:ext cx="2037330" cy="1340095"/>
            </a:xfrm>
            <a:custGeom>
              <a:avLst/>
              <a:gdLst>
                <a:gd name="T0" fmla="*/ 5020022 w 1209"/>
                <a:gd name="T1" fmla="*/ 2077574 h 785"/>
                <a:gd name="T2" fmla="*/ 4918913 w 1209"/>
                <a:gd name="T3" fmla="*/ 2077574 h 785"/>
                <a:gd name="T4" fmla="*/ 4918913 w 1209"/>
                <a:gd name="T5" fmla="*/ 2238044 h 785"/>
                <a:gd name="T6" fmla="*/ 4713327 w 1209"/>
                <a:gd name="T7" fmla="*/ 2168052 h 785"/>
                <a:gd name="T8" fmla="*/ 4610533 w 1209"/>
                <a:gd name="T9" fmla="*/ 2145859 h 785"/>
                <a:gd name="T10" fmla="*/ 4342597 w 1209"/>
                <a:gd name="T11" fmla="*/ 2055381 h 785"/>
                <a:gd name="T12" fmla="*/ 4411687 w 1209"/>
                <a:gd name="T13" fmla="*/ 1981975 h 785"/>
                <a:gd name="T14" fmla="*/ 4372929 w 1209"/>
                <a:gd name="T15" fmla="*/ 1942711 h 785"/>
                <a:gd name="T16" fmla="*/ 4241489 w 1209"/>
                <a:gd name="T17" fmla="*/ 1894911 h 785"/>
                <a:gd name="T18" fmla="*/ 4138695 w 1209"/>
                <a:gd name="T19" fmla="*/ 1942711 h 785"/>
                <a:gd name="T20" fmla="*/ 3933109 w 1209"/>
                <a:gd name="T21" fmla="*/ 1850526 h 785"/>
                <a:gd name="T22" fmla="*/ 3528676 w 1209"/>
                <a:gd name="T23" fmla="*/ 1981975 h 785"/>
                <a:gd name="T24" fmla="*/ 3427568 w 1209"/>
                <a:gd name="T25" fmla="*/ 2055381 h 785"/>
                <a:gd name="T26" fmla="*/ 3090540 w 1209"/>
                <a:gd name="T27" fmla="*/ 2099767 h 785"/>
                <a:gd name="T28" fmla="*/ 2780475 w 1209"/>
                <a:gd name="T29" fmla="*/ 2031482 h 785"/>
                <a:gd name="T30" fmla="*/ 2679367 w 1209"/>
                <a:gd name="T31" fmla="*/ 1942711 h 785"/>
                <a:gd name="T32" fmla="*/ 2473780 w 1209"/>
                <a:gd name="T33" fmla="*/ 2009289 h 785"/>
                <a:gd name="T34" fmla="*/ 2273249 w 1209"/>
                <a:gd name="T35" fmla="*/ 2077574 h 785"/>
                <a:gd name="T36" fmla="*/ 1932852 w 1209"/>
                <a:gd name="T37" fmla="*/ 1918811 h 785"/>
                <a:gd name="T38" fmla="*/ 1730635 w 1209"/>
                <a:gd name="T39" fmla="*/ 1824919 h 785"/>
                <a:gd name="T40" fmla="*/ 1528419 w 1209"/>
                <a:gd name="T41" fmla="*/ 1782241 h 785"/>
                <a:gd name="T42" fmla="*/ 1358220 w 1209"/>
                <a:gd name="T43" fmla="*/ 1690056 h 785"/>
                <a:gd name="T44" fmla="*/ 1152633 w 1209"/>
                <a:gd name="T45" fmla="*/ 1483494 h 785"/>
                <a:gd name="T46" fmla="*/ 1049840 w 1209"/>
                <a:gd name="T47" fmla="*/ 1457887 h 785"/>
                <a:gd name="T48" fmla="*/ 881326 w 1209"/>
                <a:gd name="T49" fmla="*/ 1300831 h 785"/>
                <a:gd name="T50" fmla="*/ 677425 w 1209"/>
                <a:gd name="T51" fmla="*/ 1097683 h 785"/>
                <a:gd name="T52" fmla="*/ 507226 w 1209"/>
                <a:gd name="T53" fmla="*/ 1164261 h 785"/>
                <a:gd name="T54" fmla="*/ 272992 w 1209"/>
                <a:gd name="T55" fmla="*/ 937213 h 785"/>
                <a:gd name="T56" fmla="*/ 133126 w 1209"/>
                <a:gd name="T57" fmla="*/ 775036 h 785"/>
                <a:gd name="T58" fmla="*/ 0 w 1209"/>
                <a:gd name="T59" fmla="*/ 732358 h 785"/>
                <a:gd name="T60" fmla="*/ 69091 w 1209"/>
                <a:gd name="T61" fmla="*/ 501895 h 785"/>
                <a:gd name="T62" fmla="*/ 203902 w 1209"/>
                <a:gd name="T63" fmla="*/ 547988 h 785"/>
                <a:gd name="T64" fmla="*/ 337027 w 1209"/>
                <a:gd name="T65" fmla="*/ 524088 h 785"/>
                <a:gd name="T66" fmla="*/ 337027 w 1209"/>
                <a:gd name="T67" fmla="*/ 365325 h 785"/>
                <a:gd name="T68" fmla="*/ 237604 w 1209"/>
                <a:gd name="T69" fmla="*/ 273140 h 785"/>
                <a:gd name="T70" fmla="*/ 337027 w 1209"/>
                <a:gd name="T71" fmla="*/ 136570 h 785"/>
                <a:gd name="T72" fmla="*/ 647092 w 1209"/>
                <a:gd name="T73" fmla="*/ 112670 h 785"/>
                <a:gd name="T74" fmla="*/ 881326 w 1209"/>
                <a:gd name="T75" fmla="*/ 22193 h 785"/>
                <a:gd name="T76" fmla="*/ 1218354 w 1209"/>
                <a:gd name="T77" fmla="*/ 46092 h 785"/>
                <a:gd name="T78" fmla="*/ 1459328 w 1209"/>
                <a:gd name="T79" fmla="*/ 158763 h 785"/>
                <a:gd name="T80" fmla="*/ 1831743 w 1209"/>
                <a:gd name="T81" fmla="*/ 158763 h 785"/>
                <a:gd name="T82" fmla="*/ 2239546 w 1209"/>
                <a:gd name="T83" fmla="*/ 112670 h 785"/>
                <a:gd name="T84" fmla="*/ 2817548 w 1209"/>
                <a:gd name="T85" fmla="*/ 158763 h 785"/>
                <a:gd name="T86" fmla="*/ 3018079 w 1209"/>
                <a:gd name="T87" fmla="*/ 208270 h 785"/>
                <a:gd name="T88" fmla="*/ 2984377 w 1209"/>
                <a:gd name="T89" fmla="*/ 273140 h 785"/>
                <a:gd name="T90" fmla="*/ 3090540 w 1209"/>
                <a:gd name="T91" fmla="*/ 387518 h 785"/>
                <a:gd name="T92" fmla="*/ 3018079 w 1209"/>
                <a:gd name="T93" fmla="*/ 524088 h 785"/>
                <a:gd name="T94" fmla="*/ 2950674 w 1209"/>
                <a:gd name="T95" fmla="*/ 710165 h 785"/>
                <a:gd name="T96" fmla="*/ 3119188 w 1209"/>
                <a:gd name="T97" fmla="*/ 913313 h 785"/>
                <a:gd name="T98" fmla="*/ 3528676 w 1209"/>
                <a:gd name="T99" fmla="*/ 1049883 h 785"/>
                <a:gd name="T100" fmla="*/ 3968496 w 1209"/>
                <a:gd name="T101" fmla="*/ 1186454 h 785"/>
                <a:gd name="T102" fmla="*/ 4207786 w 1209"/>
                <a:gd name="T103" fmla="*/ 1208646 h 785"/>
                <a:gd name="T104" fmla="*/ 4271821 w 1209"/>
                <a:gd name="T105" fmla="*/ 1372530 h 785"/>
                <a:gd name="T106" fmla="*/ 4411687 w 1209"/>
                <a:gd name="T107" fmla="*/ 1416916 h 785"/>
                <a:gd name="T108" fmla="*/ 4474037 w 1209"/>
                <a:gd name="T109" fmla="*/ 1348631 h 785"/>
                <a:gd name="T110" fmla="*/ 4580201 w 1209"/>
                <a:gd name="T111" fmla="*/ 1372530 h 785"/>
                <a:gd name="T112" fmla="*/ 4644236 w 1209"/>
                <a:gd name="T113" fmla="*/ 1324731 h 785"/>
                <a:gd name="T114" fmla="*/ 4814435 w 1209"/>
                <a:gd name="T115" fmla="*/ 1258153 h 785"/>
                <a:gd name="T116" fmla="*/ 4988004 w 1209"/>
                <a:gd name="T117" fmla="*/ 1300831 h 785"/>
                <a:gd name="T118" fmla="*/ 5121130 w 1209"/>
                <a:gd name="T119" fmla="*/ 1527879 h 785"/>
                <a:gd name="T120" fmla="*/ 5121130 w 1209"/>
                <a:gd name="T121" fmla="*/ 1643964 h 785"/>
                <a:gd name="T122" fmla="*/ 5087427 w 1209"/>
                <a:gd name="T123" fmla="*/ 2031482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6" name="Freeform 21"/>
            <p:cNvSpPr>
              <a:spLocks noChangeArrowheads="1"/>
            </p:cNvSpPr>
            <p:nvPr/>
          </p:nvSpPr>
          <p:spPr bwMode="auto">
            <a:xfrm>
              <a:off x="2075162" y="2546180"/>
              <a:ext cx="1279286" cy="1079778"/>
            </a:xfrm>
            <a:custGeom>
              <a:avLst/>
              <a:gdLst>
                <a:gd name="T0" fmla="*/ 2908232 w 761"/>
                <a:gd name="T1" fmla="*/ 1385118 h 633"/>
                <a:gd name="T2" fmla="*/ 2807369 w 761"/>
                <a:gd name="T3" fmla="*/ 1429469 h 633"/>
                <a:gd name="T4" fmla="*/ 2740126 w 761"/>
                <a:gd name="T5" fmla="*/ 1385118 h 633"/>
                <a:gd name="T6" fmla="*/ 2541761 w 761"/>
                <a:gd name="T7" fmla="*/ 1226478 h 633"/>
                <a:gd name="T8" fmla="*/ 2442579 w 761"/>
                <a:gd name="T9" fmla="*/ 1206008 h 633"/>
                <a:gd name="T10" fmla="*/ 2304732 w 761"/>
                <a:gd name="T11" fmla="*/ 1248653 h 633"/>
                <a:gd name="T12" fmla="*/ 2239171 w 761"/>
                <a:gd name="T13" fmla="*/ 1340767 h 633"/>
                <a:gd name="T14" fmla="*/ 2139988 w 761"/>
                <a:gd name="T15" fmla="*/ 1318591 h 633"/>
                <a:gd name="T16" fmla="*/ 1971882 w 761"/>
                <a:gd name="T17" fmla="*/ 1340767 h 633"/>
                <a:gd name="T18" fmla="*/ 2108048 w 761"/>
                <a:gd name="T19" fmla="*/ 1407294 h 633"/>
                <a:gd name="T20" fmla="*/ 1904640 w 761"/>
                <a:gd name="T21" fmla="*/ 1501113 h 633"/>
                <a:gd name="T22" fmla="*/ 1739896 w 761"/>
                <a:gd name="T23" fmla="*/ 1478938 h 633"/>
                <a:gd name="T24" fmla="*/ 1637352 w 761"/>
                <a:gd name="T25" fmla="*/ 1294710 h 633"/>
                <a:gd name="T26" fmla="*/ 1502867 w 761"/>
                <a:gd name="T27" fmla="*/ 1385118 h 633"/>
                <a:gd name="T28" fmla="*/ 1402003 w 761"/>
                <a:gd name="T29" fmla="*/ 1429469 h 633"/>
                <a:gd name="T30" fmla="*/ 1235578 w 761"/>
                <a:gd name="T31" fmla="*/ 1524995 h 633"/>
                <a:gd name="T32" fmla="*/ 1134715 w 761"/>
                <a:gd name="T33" fmla="*/ 1794513 h 633"/>
                <a:gd name="T34" fmla="*/ 1040576 w 761"/>
                <a:gd name="T35" fmla="*/ 1794513 h 633"/>
                <a:gd name="T36" fmla="*/ 902729 w 761"/>
                <a:gd name="T37" fmla="*/ 1772337 h 633"/>
                <a:gd name="T38" fmla="*/ 837167 w 761"/>
                <a:gd name="T39" fmla="*/ 1637578 h 633"/>
                <a:gd name="T40" fmla="*/ 605181 w 761"/>
                <a:gd name="T41" fmla="*/ 1407294 h 633"/>
                <a:gd name="T42" fmla="*/ 536258 w 761"/>
                <a:gd name="T43" fmla="*/ 1364648 h 633"/>
                <a:gd name="T44" fmla="*/ 435394 w 761"/>
                <a:gd name="T45" fmla="*/ 1206008 h 633"/>
                <a:gd name="T46" fmla="*/ 334531 w 761"/>
                <a:gd name="T47" fmla="*/ 1318591 h 633"/>
                <a:gd name="T48" fmla="*/ 300910 w 761"/>
                <a:gd name="T49" fmla="*/ 706206 h 633"/>
                <a:gd name="T50" fmla="*/ 300910 w 761"/>
                <a:gd name="T51" fmla="*/ 612386 h 633"/>
                <a:gd name="T52" fmla="*/ 169787 w 761"/>
                <a:gd name="T53" fmla="*/ 387219 h 633"/>
                <a:gd name="T54" fmla="*/ 0 w 761"/>
                <a:gd name="T55" fmla="*/ 295105 h 633"/>
                <a:gd name="T56" fmla="*/ 33621 w 761"/>
                <a:gd name="T57" fmla="*/ 180816 h 633"/>
                <a:gd name="T58" fmla="*/ 68923 w 761"/>
                <a:gd name="T59" fmla="*/ 90408 h 633"/>
                <a:gd name="T60" fmla="*/ 132804 w 761"/>
                <a:gd name="T61" fmla="*/ 0 h 633"/>
                <a:gd name="T62" fmla="*/ 265607 w 761"/>
                <a:gd name="T63" fmla="*/ 46057 h 633"/>
                <a:gd name="T64" fmla="*/ 366471 w 761"/>
                <a:gd name="T65" fmla="*/ 230284 h 633"/>
                <a:gd name="T66" fmla="*/ 536258 w 761"/>
                <a:gd name="T67" fmla="*/ 341162 h 633"/>
                <a:gd name="T68" fmla="*/ 633759 w 761"/>
                <a:gd name="T69" fmla="*/ 295105 h 633"/>
                <a:gd name="T70" fmla="*/ 736304 w 761"/>
                <a:gd name="T71" fmla="*/ 365043 h 633"/>
                <a:gd name="T72" fmla="*/ 938031 w 761"/>
                <a:gd name="T73" fmla="*/ 271224 h 633"/>
                <a:gd name="T74" fmla="*/ 1203638 w 761"/>
                <a:gd name="T75" fmla="*/ 271224 h 633"/>
                <a:gd name="T76" fmla="*/ 1235578 w 761"/>
                <a:gd name="T77" fmla="*/ 112583 h 633"/>
                <a:gd name="T78" fmla="*/ 1336442 w 761"/>
                <a:gd name="T79" fmla="*/ 90408 h 633"/>
                <a:gd name="T80" fmla="*/ 1437306 w 761"/>
                <a:gd name="T81" fmla="*/ 136465 h 633"/>
                <a:gd name="T82" fmla="*/ 1672654 w 761"/>
                <a:gd name="T83" fmla="*/ 208109 h 633"/>
                <a:gd name="T84" fmla="*/ 1739896 w 761"/>
                <a:gd name="T85" fmla="*/ 387219 h 633"/>
                <a:gd name="T86" fmla="*/ 1971882 w 761"/>
                <a:gd name="T87" fmla="*/ 453746 h 633"/>
                <a:gd name="T88" fmla="*/ 2139988 w 761"/>
                <a:gd name="T89" fmla="*/ 387219 h 633"/>
                <a:gd name="T90" fmla="*/ 2304732 w 761"/>
                <a:gd name="T91" fmla="*/ 407689 h 633"/>
                <a:gd name="T92" fmla="*/ 2612366 w 761"/>
                <a:gd name="T93" fmla="*/ 523684 h 633"/>
                <a:gd name="T94" fmla="*/ 2945216 w 761"/>
                <a:gd name="T95" fmla="*/ 637973 h 633"/>
                <a:gd name="T96" fmla="*/ 3177202 w 761"/>
                <a:gd name="T97" fmla="*/ 728381 h 633"/>
                <a:gd name="T98" fmla="*/ 3109959 w 761"/>
                <a:gd name="T99" fmla="*/ 840965 h 633"/>
                <a:gd name="T100" fmla="*/ 2775429 w 761"/>
                <a:gd name="T101" fmla="*/ 887021 h 633"/>
                <a:gd name="T102" fmla="*/ 2704824 w 761"/>
                <a:gd name="T103" fmla="*/ 953548 h 633"/>
                <a:gd name="T104" fmla="*/ 2740126 w 761"/>
                <a:gd name="T105" fmla="*/ 1023486 h 633"/>
                <a:gd name="T106" fmla="*/ 2740126 w 761"/>
                <a:gd name="T107" fmla="*/ 1069543 h 633"/>
                <a:gd name="T108" fmla="*/ 2945216 w 761"/>
                <a:gd name="T109" fmla="*/ 1294710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7" name="Freeform 22"/>
            <p:cNvSpPr>
              <a:spLocks noChangeArrowheads="1"/>
            </p:cNvSpPr>
            <p:nvPr/>
          </p:nvSpPr>
          <p:spPr bwMode="auto">
            <a:xfrm>
              <a:off x="1333933" y="1794495"/>
              <a:ext cx="1321322" cy="1053592"/>
            </a:xfrm>
            <a:custGeom>
              <a:avLst/>
              <a:gdLst>
                <a:gd name="T0" fmla="*/ 2826114 w 785"/>
                <a:gd name="T1" fmla="*/ 1533429 h 617"/>
                <a:gd name="T2" fmla="*/ 2593831 w 785"/>
                <a:gd name="T3" fmla="*/ 1623932 h 617"/>
                <a:gd name="T4" fmla="*/ 2492838 w 785"/>
                <a:gd name="T5" fmla="*/ 1553920 h 617"/>
                <a:gd name="T6" fmla="*/ 2390162 w 785"/>
                <a:gd name="T7" fmla="*/ 1601733 h 617"/>
                <a:gd name="T8" fmla="*/ 2221841 w 785"/>
                <a:gd name="T9" fmla="*/ 1485616 h 617"/>
                <a:gd name="T10" fmla="*/ 2120848 w 785"/>
                <a:gd name="T11" fmla="*/ 1306317 h 617"/>
                <a:gd name="T12" fmla="*/ 1987874 w 785"/>
                <a:gd name="T13" fmla="*/ 1258505 h 617"/>
                <a:gd name="T14" fmla="*/ 1918863 w 785"/>
                <a:gd name="T15" fmla="*/ 1306317 h 617"/>
                <a:gd name="T16" fmla="*/ 1952527 w 785"/>
                <a:gd name="T17" fmla="*/ 1372914 h 617"/>
                <a:gd name="T18" fmla="*/ 1854900 w 785"/>
                <a:gd name="T19" fmla="*/ 1533429 h 617"/>
                <a:gd name="T20" fmla="*/ 1918863 w 785"/>
                <a:gd name="T21" fmla="*/ 1579534 h 617"/>
                <a:gd name="T22" fmla="*/ 1784206 w 785"/>
                <a:gd name="T23" fmla="*/ 1668330 h 617"/>
                <a:gd name="T24" fmla="*/ 1686579 w 785"/>
                <a:gd name="T25" fmla="*/ 1714435 h 617"/>
                <a:gd name="T26" fmla="*/ 1583903 w 785"/>
                <a:gd name="T27" fmla="*/ 1692236 h 617"/>
                <a:gd name="T28" fmla="*/ 1548556 w 785"/>
                <a:gd name="T29" fmla="*/ 1738341 h 617"/>
                <a:gd name="T30" fmla="*/ 1415582 w 785"/>
                <a:gd name="T31" fmla="*/ 1714435 h 617"/>
                <a:gd name="T32" fmla="*/ 1346570 w 785"/>
                <a:gd name="T33" fmla="*/ 1623932 h 617"/>
                <a:gd name="T34" fmla="*/ 976263 w 785"/>
                <a:gd name="T35" fmla="*/ 1533429 h 617"/>
                <a:gd name="T36" fmla="*/ 570609 w 785"/>
                <a:gd name="T37" fmla="*/ 1417312 h 617"/>
                <a:gd name="T38" fmla="*/ 170004 w 785"/>
                <a:gd name="T39" fmla="*/ 1258505 h 617"/>
                <a:gd name="T40" fmla="*/ 0 w 785"/>
                <a:gd name="T41" fmla="*/ 1050177 h 617"/>
                <a:gd name="T42" fmla="*/ 69012 w 785"/>
                <a:gd name="T43" fmla="*/ 870878 h 617"/>
                <a:gd name="T44" fmla="*/ 132974 w 785"/>
                <a:gd name="T45" fmla="*/ 710363 h 617"/>
                <a:gd name="T46" fmla="*/ 33664 w 785"/>
                <a:gd name="T47" fmla="*/ 616445 h 617"/>
                <a:gd name="T48" fmla="*/ 203669 w 785"/>
                <a:gd name="T49" fmla="*/ 595954 h 617"/>
                <a:gd name="T50" fmla="*/ 435952 w 785"/>
                <a:gd name="T51" fmla="*/ 640352 h 617"/>
                <a:gd name="T52" fmla="*/ 402288 w 785"/>
                <a:gd name="T53" fmla="*/ 525942 h 617"/>
                <a:gd name="T54" fmla="*/ 540311 w 785"/>
                <a:gd name="T55" fmla="*/ 387626 h 617"/>
                <a:gd name="T56" fmla="*/ 371990 w 785"/>
                <a:gd name="T57" fmla="*/ 208328 h 617"/>
                <a:gd name="T58" fmla="*/ 641304 w 785"/>
                <a:gd name="T59" fmla="*/ 46105 h 617"/>
                <a:gd name="T60" fmla="*/ 1215280 w 785"/>
                <a:gd name="T61" fmla="*/ 0 h 617"/>
                <a:gd name="T62" fmla="*/ 1617567 w 785"/>
                <a:gd name="T63" fmla="*/ 114410 h 617"/>
                <a:gd name="T64" fmla="*/ 1918863 w 785"/>
                <a:gd name="T65" fmla="*/ 295416 h 617"/>
                <a:gd name="T66" fmla="*/ 1987874 w 785"/>
                <a:gd name="T67" fmla="*/ 136608 h 617"/>
                <a:gd name="T68" fmla="*/ 2221841 w 785"/>
                <a:gd name="T69" fmla="*/ 208328 h 617"/>
                <a:gd name="T70" fmla="*/ 2492838 w 785"/>
                <a:gd name="T71" fmla="*/ 274924 h 617"/>
                <a:gd name="T72" fmla="*/ 2763835 w 785"/>
                <a:gd name="T73" fmla="*/ 343229 h 617"/>
                <a:gd name="T74" fmla="*/ 3066814 w 785"/>
                <a:gd name="T75" fmla="*/ 502036 h 617"/>
                <a:gd name="T76" fmla="*/ 3235135 w 785"/>
                <a:gd name="T77" fmla="*/ 662551 h 617"/>
                <a:gd name="T78" fmla="*/ 3304147 w 785"/>
                <a:gd name="T79" fmla="*/ 959674 h 617"/>
                <a:gd name="T80" fmla="*/ 3164440 w 785"/>
                <a:gd name="T81" fmla="*/ 1027978 h 617"/>
                <a:gd name="T82" fmla="*/ 2996119 w 785"/>
                <a:gd name="T83" fmla="*/ 1164586 h 617"/>
                <a:gd name="T84" fmla="*/ 3100478 w 785"/>
                <a:gd name="T85" fmla="*/ 1236306 h 617"/>
                <a:gd name="T86" fmla="*/ 2964138 w 785"/>
                <a:gd name="T87" fmla="*/ 1306317 h 617"/>
                <a:gd name="T88" fmla="*/ 2763835 w 785"/>
                <a:gd name="T89" fmla="*/ 1282411 h 617"/>
                <a:gd name="T90" fmla="*/ 2799183 w 785"/>
                <a:gd name="T91" fmla="*/ 1395113 h 617"/>
                <a:gd name="T92" fmla="*/ 2996119 w 785"/>
                <a:gd name="T93" fmla="*/ 1442926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8" name="Freeform 23"/>
            <p:cNvSpPr>
              <a:spLocks noChangeArrowheads="1"/>
            </p:cNvSpPr>
            <p:nvPr/>
          </p:nvSpPr>
          <p:spPr bwMode="auto">
            <a:xfrm>
              <a:off x="3729967" y="3131509"/>
              <a:ext cx="514237" cy="728580"/>
            </a:xfrm>
            <a:custGeom>
              <a:avLst/>
              <a:gdLst>
                <a:gd name="T0" fmla="*/ 1154926 w 305"/>
                <a:gd name="T1" fmla="*/ 118287 h 425"/>
                <a:gd name="T2" fmla="*/ 1193704 w 305"/>
                <a:gd name="T3" fmla="*/ 209145 h 425"/>
                <a:gd name="T4" fmla="*/ 1291494 w 305"/>
                <a:gd name="T5" fmla="*/ 257146 h 425"/>
                <a:gd name="T6" fmla="*/ 1291494 w 305"/>
                <a:gd name="T7" fmla="*/ 396005 h 425"/>
                <a:gd name="T8" fmla="*/ 1154926 w 305"/>
                <a:gd name="T9" fmla="*/ 444005 h 425"/>
                <a:gd name="T10" fmla="*/ 1154926 w 305"/>
                <a:gd name="T11" fmla="*/ 468006 h 425"/>
                <a:gd name="T12" fmla="*/ 1021730 w 305"/>
                <a:gd name="T13" fmla="*/ 468006 h 425"/>
                <a:gd name="T14" fmla="*/ 954289 w 305"/>
                <a:gd name="T15" fmla="*/ 514292 h 425"/>
                <a:gd name="T16" fmla="*/ 954289 w 305"/>
                <a:gd name="T17" fmla="*/ 586293 h 425"/>
                <a:gd name="T18" fmla="*/ 986323 w 305"/>
                <a:gd name="T19" fmla="*/ 606864 h 425"/>
                <a:gd name="T20" fmla="*/ 885162 w 305"/>
                <a:gd name="T21" fmla="*/ 702865 h 425"/>
                <a:gd name="T22" fmla="*/ 817721 w 305"/>
                <a:gd name="T23" fmla="*/ 702865 h 425"/>
                <a:gd name="T24" fmla="*/ 817721 w 305"/>
                <a:gd name="T25" fmla="*/ 795438 h 425"/>
                <a:gd name="T26" fmla="*/ 817721 w 305"/>
                <a:gd name="T27" fmla="*/ 821153 h 425"/>
                <a:gd name="T28" fmla="*/ 817721 w 305"/>
                <a:gd name="T29" fmla="*/ 888010 h 425"/>
                <a:gd name="T30" fmla="*/ 748594 w 305"/>
                <a:gd name="T31" fmla="*/ 936011 h 425"/>
                <a:gd name="T32" fmla="*/ 711502 w 305"/>
                <a:gd name="T33" fmla="*/ 1052584 h 425"/>
                <a:gd name="T34" fmla="*/ 681153 w 305"/>
                <a:gd name="T35" fmla="*/ 1124585 h 425"/>
                <a:gd name="T36" fmla="*/ 681153 w 305"/>
                <a:gd name="T37" fmla="*/ 1146871 h 425"/>
                <a:gd name="T38" fmla="*/ 647433 w 305"/>
                <a:gd name="T39" fmla="*/ 1217157 h 425"/>
                <a:gd name="T40" fmla="*/ 578306 w 305"/>
                <a:gd name="T41" fmla="*/ 1217157 h 425"/>
                <a:gd name="T42" fmla="*/ 542899 w 305"/>
                <a:gd name="T43" fmla="*/ 1193157 h 425"/>
                <a:gd name="T44" fmla="*/ 273136 w 305"/>
                <a:gd name="T45" fmla="*/ 1239443 h 425"/>
                <a:gd name="T46" fmla="*/ 237729 w 305"/>
                <a:gd name="T47" fmla="*/ 1217157 h 425"/>
                <a:gd name="T48" fmla="*/ 340577 w 305"/>
                <a:gd name="T49" fmla="*/ 1078298 h 425"/>
                <a:gd name="T50" fmla="*/ 237729 w 305"/>
                <a:gd name="T51" fmla="*/ 1052584 h 425"/>
                <a:gd name="T52" fmla="*/ 170288 w 305"/>
                <a:gd name="T53" fmla="*/ 1078298 h 425"/>
                <a:gd name="T54" fmla="*/ 102847 w 305"/>
                <a:gd name="T55" fmla="*/ 1052584 h 425"/>
                <a:gd name="T56" fmla="*/ 102847 w 305"/>
                <a:gd name="T57" fmla="*/ 936011 h 425"/>
                <a:gd name="T58" fmla="*/ 170288 w 305"/>
                <a:gd name="T59" fmla="*/ 913725 h 425"/>
                <a:gd name="T60" fmla="*/ 205695 w 305"/>
                <a:gd name="T61" fmla="*/ 913725 h 425"/>
                <a:gd name="T62" fmla="*/ 205695 w 305"/>
                <a:gd name="T63" fmla="*/ 843438 h 425"/>
                <a:gd name="T64" fmla="*/ 139940 w 305"/>
                <a:gd name="T65" fmla="*/ 843438 h 425"/>
                <a:gd name="T66" fmla="*/ 139940 w 305"/>
                <a:gd name="T67" fmla="*/ 795438 h 425"/>
                <a:gd name="T68" fmla="*/ 69127 w 305"/>
                <a:gd name="T69" fmla="*/ 773152 h 425"/>
                <a:gd name="T70" fmla="*/ 69127 w 305"/>
                <a:gd name="T71" fmla="*/ 630865 h 425"/>
                <a:gd name="T72" fmla="*/ 0 w 305"/>
                <a:gd name="T73" fmla="*/ 586293 h 425"/>
                <a:gd name="T74" fmla="*/ 33720 w 305"/>
                <a:gd name="T75" fmla="*/ 514292 h 425"/>
                <a:gd name="T76" fmla="*/ 139940 w 305"/>
                <a:gd name="T77" fmla="*/ 444005 h 425"/>
                <a:gd name="T78" fmla="*/ 139940 w 305"/>
                <a:gd name="T79" fmla="*/ 373719 h 425"/>
                <a:gd name="T80" fmla="*/ 102847 w 305"/>
                <a:gd name="T81" fmla="*/ 353147 h 425"/>
                <a:gd name="T82" fmla="*/ 139940 w 305"/>
                <a:gd name="T83" fmla="*/ 305146 h 425"/>
                <a:gd name="T84" fmla="*/ 69127 w 305"/>
                <a:gd name="T85" fmla="*/ 233146 h 425"/>
                <a:gd name="T86" fmla="*/ 139940 w 305"/>
                <a:gd name="T87" fmla="*/ 186859 h 425"/>
                <a:gd name="T88" fmla="*/ 237729 w 305"/>
                <a:gd name="T89" fmla="*/ 164573 h 425"/>
                <a:gd name="T90" fmla="*/ 477144 w 305"/>
                <a:gd name="T91" fmla="*/ 70287 h 425"/>
                <a:gd name="T92" fmla="*/ 610340 w 305"/>
                <a:gd name="T93" fmla="*/ 22286 h 425"/>
                <a:gd name="T94" fmla="*/ 711502 w 305"/>
                <a:gd name="T95" fmla="*/ 22286 h 425"/>
                <a:gd name="T96" fmla="*/ 780629 w 305"/>
                <a:gd name="T97" fmla="*/ 0 h 425"/>
                <a:gd name="T98" fmla="*/ 817721 w 305"/>
                <a:gd name="T99" fmla="*/ 22286 h 425"/>
                <a:gd name="T100" fmla="*/ 780629 w 305"/>
                <a:gd name="T101" fmla="*/ 46286 h 425"/>
                <a:gd name="T102" fmla="*/ 780629 w 305"/>
                <a:gd name="T103" fmla="*/ 96001 h 425"/>
                <a:gd name="T104" fmla="*/ 885162 w 305"/>
                <a:gd name="T105" fmla="*/ 96001 h 425"/>
                <a:gd name="T106" fmla="*/ 885162 w 305"/>
                <a:gd name="T107" fmla="*/ 46286 h 425"/>
                <a:gd name="T108" fmla="*/ 920569 w 305"/>
                <a:gd name="T109" fmla="*/ 0 h 425"/>
                <a:gd name="T110" fmla="*/ 986323 w 305"/>
                <a:gd name="T111" fmla="*/ 46286 h 425"/>
                <a:gd name="T112" fmla="*/ 1021730 w 305"/>
                <a:gd name="T113" fmla="*/ 96001 h 425"/>
                <a:gd name="T114" fmla="*/ 1154926 w 305"/>
                <a:gd name="T115" fmla="*/ 96001 h 425"/>
                <a:gd name="T116" fmla="*/ 1154926 w 305"/>
                <a:gd name="T117" fmla="*/ 118287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79" name="Freeform 24"/>
            <p:cNvSpPr>
              <a:spLocks noChangeArrowheads="1"/>
            </p:cNvSpPr>
            <p:nvPr/>
          </p:nvSpPr>
          <p:spPr bwMode="auto">
            <a:xfrm>
              <a:off x="3217132" y="3131509"/>
              <a:ext cx="594104" cy="714717"/>
            </a:xfrm>
            <a:custGeom>
              <a:avLst/>
              <a:gdLst>
                <a:gd name="T0" fmla="*/ 1415415 w 353"/>
                <a:gd name="T1" fmla="*/ 305083 h 417"/>
                <a:gd name="T2" fmla="*/ 1447392 w 353"/>
                <a:gd name="T3" fmla="*/ 373641 h 417"/>
                <a:gd name="T4" fmla="*/ 1314434 w 353"/>
                <a:gd name="T5" fmla="*/ 514185 h 417"/>
                <a:gd name="T6" fmla="*/ 1344728 w 353"/>
                <a:gd name="T7" fmla="*/ 629020 h 417"/>
                <a:gd name="T8" fmla="*/ 1344728 w 353"/>
                <a:gd name="T9" fmla="*/ 772991 h 417"/>
                <a:gd name="T10" fmla="*/ 1378389 w 353"/>
                <a:gd name="T11" fmla="*/ 841549 h 417"/>
                <a:gd name="T12" fmla="*/ 1481052 w 353"/>
                <a:gd name="T13" fmla="*/ 911821 h 417"/>
                <a:gd name="T14" fmla="*/ 1378389 w 353"/>
                <a:gd name="T15" fmla="*/ 935817 h 417"/>
                <a:gd name="T16" fmla="*/ 1344728 w 353"/>
                <a:gd name="T17" fmla="*/ 1072932 h 417"/>
                <a:gd name="T18" fmla="*/ 1146133 w 353"/>
                <a:gd name="T19" fmla="*/ 1168914 h 417"/>
                <a:gd name="T20" fmla="*/ 942488 w 353"/>
                <a:gd name="T21" fmla="*/ 1096928 h 417"/>
                <a:gd name="T22" fmla="*/ 907145 w 353"/>
                <a:gd name="T23" fmla="*/ 1191195 h 417"/>
                <a:gd name="T24" fmla="*/ 807847 w 353"/>
                <a:gd name="T25" fmla="*/ 1216904 h 417"/>
                <a:gd name="T26" fmla="*/ 710232 w 353"/>
                <a:gd name="T27" fmla="*/ 1122637 h 417"/>
                <a:gd name="T28" fmla="*/ 641228 w 353"/>
                <a:gd name="T29" fmla="*/ 1168914 h 417"/>
                <a:gd name="T30" fmla="*/ 605885 w 353"/>
                <a:gd name="T31" fmla="*/ 1030084 h 417"/>
                <a:gd name="T32" fmla="*/ 641228 w 353"/>
                <a:gd name="T33" fmla="*/ 911821 h 417"/>
                <a:gd name="T34" fmla="*/ 605885 w 353"/>
                <a:gd name="T35" fmla="*/ 841549 h 417"/>
                <a:gd name="T36" fmla="*/ 402240 w 353"/>
                <a:gd name="T37" fmla="*/ 911821 h 417"/>
                <a:gd name="T38" fmla="*/ 269282 w 353"/>
                <a:gd name="T39" fmla="*/ 886112 h 417"/>
                <a:gd name="T40" fmla="*/ 132958 w 353"/>
                <a:gd name="T41" fmla="*/ 911821 h 417"/>
                <a:gd name="T42" fmla="*/ 100981 w 353"/>
                <a:gd name="T43" fmla="*/ 886112 h 417"/>
                <a:gd name="T44" fmla="*/ 69004 w 353"/>
                <a:gd name="T45" fmla="*/ 772991 h 417"/>
                <a:gd name="T46" fmla="*/ 100981 w 353"/>
                <a:gd name="T47" fmla="*/ 699291 h 417"/>
                <a:gd name="T48" fmla="*/ 0 w 353"/>
                <a:gd name="T49" fmla="*/ 654729 h 417"/>
                <a:gd name="T50" fmla="*/ 100981 w 353"/>
                <a:gd name="T51" fmla="*/ 490190 h 417"/>
                <a:gd name="T52" fmla="*/ 100981 w 353"/>
                <a:gd name="T53" fmla="*/ 395922 h 417"/>
                <a:gd name="T54" fmla="*/ 100981 w 353"/>
                <a:gd name="T55" fmla="*/ 353074 h 417"/>
                <a:gd name="T56" fmla="*/ 203645 w 353"/>
                <a:gd name="T57" fmla="*/ 95981 h 417"/>
                <a:gd name="T58" fmla="*/ 435901 w 353"/>
                <a:gd name="T59" fmla="*/ 118263 h 417"/>
                <a:gd name="T60" fmla="*/ 472927 w 353"/>
                <a:gd name="T61" fmla="*/ 0 h 417"/>
                <a:gd name="T62" fmla="*/ 772504 w 353"/>
                <a:gd name="T63" fmla="*/ 46277 h 417"/>
                <a:gd name="T64" fmla="*/ 1043469 w 353"/>
                <a:gd name="T65" fmla="*/ 118263 h 417"/>
                <a:gd name="T66" fmla="*/ 1215136 w 353"/>
                <a:gd name="T67" fmla="*/ 95981 h 417"/>
                <a:gd name="T68" fmla="*/ 1277408 w 353"/>
                <a:gd name="T69" fmla="*/ 233097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0" name="Freeform 25"/>
            <p:cNvSpPr>
              <a:spLocks noChangeArrowheads="1"/>
            </p:cNvSpPr>
            <p:nvPr/>
          </p:nvSpPr>
          <p:spPr bwMode="auto">
            <a:xfrm>
              <a:off x="3165288" y="2724860"/>
              <a:ext cx="822498" cy="545280"/>
            </a:xfrm>
            <a:custGeom>
              <a:avLst/>
              <a:gdLst>
                <a:gd name="T0" fmla="*/ 2045312 w 489"/>
                <a:gd name="T1" fmla="*/ 686271 h 321"/>
                <a:gd name="T2" fmla="*/ 1877112 w 489"/>
                <a:gd name="T3" fmla="*/ 730437 h 321"/>
                <a:gd name="T4" fmla="*/ 1643314 w 489"/>
                <a:gd name="T5" fmla="*/ 820468 h 321"/>
                <a:gd name="T6" fmla="*/ 1544076 w 489"/>
                <a:gd name="T7" fmla="*/ 840852 h 321"/>
                <a:gd name="T8" fmla="*/ 1478478 w 489"/>
                <a:gd name="T9" fmla="*/ 886717 h 321"/>
                <a:gd name="T10" fmla="*/ 1377558 w 489"/>
                <a:gd name="T11" fmla="*/ 886717 h 321"/>
                <a:gd name="T12" fmla="*/ 1407834 w 489"/>
                <a:gd name="T13" fmla="*/ 754219 h 321"/>
                <a:gd name="T14" fmla="*/ 1340554 w 489"/>
                <a:gd name="T15" fmla="*/ 754219 h 321"/>
                <a:gd name="T16" fmla="*/ 1207676 w 489"/>
                <a:gd name="T17" fmla="*/ 800084 h 321"/>
                <a:gd name="T18" fmla="*/ 1172354 w 489"/>
                <a:gd name="T19" fmla="*/ 778001 h 321"/>
                <a:gd name="T20" fmla="*/ 1005836 w 489"/>
                <a:gd name="T21" fmla="*/ 778001 h 321"/>
                <a:gd name="T22" fmla="*/ 940238 w 489"/>
                <a:gd name="T23" fmla="*/ 708354 h 321"/>
                <a:gd name="T24" fmla="*/ 772038 w 489"/>
                <a:gd name="T25" fmla="*/ 708354 h 321"/>
                <a:gd name="T26" fmla="*/ 605520 w 489"/>
                <a:gd name="T27" fmla="*/ 664188 h 321"/>
                <a:gd name="T28" fmla="*/ 536558 w 489"/>
                <a:gd name="T29" fmla="*/ 686271 h 321"/>
                <a:gd name="T30" fmla="*/ 570198 w 489"/>
                <a:gd name="T31" fmla="*/ 778001 h 321"/>
                <a:gd name="T32" fmla="*/ 467596 w 489"/>
                <a:gd name="T33" fmla="*/ 754219 h 321"/>
                <a:gd name="T34" fmla="*/ 334718 w 489"/>
                <a:gd name="T35" fmla="*/ 754219 h 321"/>
                <a:gd name="T36" fmla="*/ 203522 w 489"/>
                <a:gd name="T37" fmla="*/ 886717 h 321"/>
                <a:gd name="T38" fmla="*/ 33640 w 489"/>
                <a:gd name="T39" fmla="*/ 754219 h 321"/>
                <a:gd name="T40" fmla="*/ 0 w 489"/>
                <a:gd name="T41" fmla="*/ 754219 h 321"/>
                <a:gd name="T42" fmla="*/ 33640 w 489"/>
                <a:gd name="T43" fmla="*/ 708354 h 321"/>
                <a:gd name="T44" fmla="*/ 68962 w 489"/>
                <a:gd name="T45" fmla="*/ 686271 h 321"/>
                <a:gd name="T46" fmla="*/ 0 w 489"/>
                <a:gd name="T47" fmla="*/ 642105 h 321"/>
                <a:gd name="T48" fmla="*/ 0 w 489"/>
                <a:gd name="T49" fmla="*/ 620022 h 321"/>
                <a:gd name="T50" fmla="*/ 68962 w 489"/>
                <a:gd name="T51" fmla="*/ 577555 h 321"/>
                <a:gd name="T52" fmla="*/ 301078 w 489"/>
                <a:gd name="T53" fmla="*/ 577555 h 321"/>
                <a:gd name="T54" fmla="*/ 401998 w 489"/>
                <a:gd name="T55" fmla="*/ 533389 h 321"/>
                <a:gd name="T56" fmla="*/ 467596 w 489"/>
                <a:gd name="T57" fmla="*/ 509607 h 321"/>
                <a:gd name="T58" fmla="*/ 467596 w 489"/>
                <a:gd name="T59" fmla="*/ 441660 h 321"/>
                <a:gd name="T60" fmla="*/ 334718 w 489"/>
                <a:gd name="T61" fmla="*/ 332944 h 321"/>
                <a:gd name="T62" fmla="*/ 301078 w 489"/>
                <a:gd name="T63" fmla="*/ 220830 h 321"/>
                <a:gd name="T64" fmla="*/ 366676 w 489"/>
                <a:gd name="T65" fmla="*/ 156280 h 321"/>
                <a:gd name="T66" fmla="*/ 366676 w 489"/>
                <a:gd name="T67" fmla="*/ 112114 h 321"/>
                <a:gd name="T68" fmla="*/ 301078 w 489"/>
                <a:gd name="T69" fmla="*/ 22083 h 321"/>
                <a:gd name="T70" fmla="*/ 536558 w 489"/>
                <a:gd name="T71" fmla="*/ 22083 h 321"/>
                <a:gd name="T72" fmla="*/ 605520 w 489"/>
                <a:gd name="T73" fmla="*/ 44166 h 321"/>
                <a:gd name="T74" fmla="*/ 703076 w 489"/>
                <a:gd name="T75" fmla="*/ 0 h 321"/>
                <a:gd name="T76" fmla="*/ 872958 w 489"/>
                <a:gd name="T77" fmla="*/ 198747 h 321"/>
                <a:gd name="T78" fmla="*/ 1172354 w 489"/>
                <a:gd name="T79" fmla="*/ 198747 h 321"/>
                <a:gd name="T80" fmla="*/ 1237952 w 489"/>
                <a:gd name="T81" fmla="*/ 220830 h 321"/>
                <a:gd name="T82" fmla="*/ 1308596 w 489"/>
                <a:gd name="T83" fmla="*/ 198747 h 321"/>
                <a:gd name="T84" fmla="*/ 1407834 w 489"/>
                <a:gd name="T85" fmla="*/ 242913 h 321"/>
                <a:gd name="T86" fmla="*/ 1407834 w 489"/>
                <a:gd name="T87" fmla="*/ 312559 h 321"/>
                <a:gd name="T88" fmla="*/ 1478478 w 489"/>
                <a:gd name="T89" fmla="*/ 353328 h 321"/>
                <a:gd name="T90" fmla="*/ 1510436 w 489"/>
                <a:gd name="T91" fmla="*/ 312559 h 321"/>
                <a:gd name="T92" fmla="*/ 1572670 w 489"/>
                <a:gd name="T93" fmla="*/ 353328 h 321"/>
                <a:gd name="T94" fmla="*/ 1710594 w 489"/>
                <a:gd name="T95" fmla="*/ 353328 h 321"/>
                <a:gd name="T96" fmla="*/ 1742552 w 489"/>
                <a:gd name="T97" fmla="*/ 332944 h 321"/>
                <a:gd name="T98" fmla="*/ 1946074 w 489"/>
                <a:gd name="T99" fmla="*/ 421276 h 321"/>
                <a:gd name="T100" fmla="*/ 1981396 w 489"/>
                <a:gd name="T101" fmla="*/ 533389 h 321"/>
                <a:gd name="T102" fmla="*/ 1981396 w 489"/>
                <a:gd name="T103" fmla="*/ 597939 h 321"/>
                <a:gd name="T104" fmla="*/ 2045312 w 489"/>
                <a:gd name="T105" fmla="*/ 686271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1" name="Freeform 26"/>
            <p:cNvSpPr>
              <a:spLocks noChangeArrowheads="1"/>
            </p:cNvSpPr>
            <p:nvPr/>
          </p:nvSpPr>
          <p:spPr bwMode="auto">
            <a:xfrm>
              <a:off x="3823847" y="2532317"/>
              <a:ext cx="512835" cy="657725"/>
            </a:xfrm>
            <a:custGeom>
              <a:avLst/>
              <a:gdLst>
                <a:gd name="T0" fmla="*/ 366551 w 305"/>
                <a:gd name="T1" fmla="*/ 0 h 385"/>
                <a:gd name="T2" fmla="*/ 536375 w 305"/>
                <a:gd name="T3" fmla="*/ 90544 h 385"/>
                <a:gd name="T4" fmla="*/ 736465 w 305"/>
                <a:gd name="T5" fmla="*/ 186213 h 385"/>
                <a:gd name="T6" fmla="*/ 837350 w 305"/>
                <a:gd name="T7" fmla="*/ 275049 h 385"/>
                <a:gd name="T8" fmla="*/ 1005493 w 305"/>
                <a:gd name="T9" fmla="*/ 387801 h 385"/>
                <a:gd name="T10" fmla="*/ 1136644 w 305"/>
                <a:gd name="T11" fmla="*/ 411719 h 385"/>
                <a:gd name="T12" fmla="*/ 1040803 w 305"/>
                <a:gd name="T13" fmla="*/ 411719 h 385"/>
                <a:gd name="T14" fmla="*/ 970183 w 305"/>
                <a:gd name="T15" fmla="*/ 503971 h 385"/>
                <a:gd name="T16" fmla="*/ 1040803 w 305"/>
                <a:gd name="T17" fmla="*/ 640641 h 385"/>
                <a:gd name="T18" fmla="*/ 1207264 w 305"/>
                <a:gd name="T19" fmla="*/ 710685 h 385"/>
                <a:gd name="T20" fmla="*/ 1207264 w 305"/>
                <a:gd name="T21" fmla="*/ 849063 h 385"/>
                <a:gd name="T22" fmla="*/ 1171954 w 305"/>
                <a:gd name="T23" fmla="*/ 919107 h 385"/>
                <a:gd name="T24" fmla="*/ 1103016 w 305"/>
                <a:gd name="T25" fmla="*/ 893481 h 385"/>
                <a:gd name="T26" fmla="*/ 1136644 w 305"/>
                <a:gd name="T27" fmla="*/ 987442 h 385"/>
                <a:gd name="T28" fmla="*/ 1103016 w 305"/>
                <a:gd name="T29" fmla="*/ 1031859 h 385"/>
                <a:gd name="T30" fmla="*/ 939917 w 305"/>
                <a:gd name="T31" fmla="*/ 1098486 h 385"/>
                <a:gd name="T32" fmla="*/ 770093 w 305"/>
                <a:gd name="T33" fmla="*/ 1098486 h 385"/>
                <a:gd name="T34" fmla="*/ 633898 w 305"/>
                <a:gd name="T35" fmla="*/ 1055777 h 385"/>
                <a:gd name="T36" fmla="*/ 536375 w 305"/>
                <a:gd name="T37" fmla="*/ 1098486 h 385"/>
                <a:gd name="T38" fmla="*/ 568322 w 305"/>
                <a:gd name="T39" fmla="*/ 1031859 h 385"/>
                <a:gd name="T40" fmla="*/ 504428 w 305"/>
                <a:gd name="T41" fmla="*/ 1055777 h 385"/>
                <a:gd name="T42" fmla="*/ 334604 w 305"/>
                <a:gd name="T43" fmla="*/ 893481 h 385"/>
                <a:gd name="T44" fmla="*/ 300975 w 305"/>
                <a:gd name="T45" fmla="*/ 756811 h 385"/>
                <a:gd name="T46" fmla="*/ 300975 w 305"/>
                <a:gd name="T47" fmla="*/ 620141 h 385"/>
                <a:gd name="T48" fmla="*/ 300975 w 305"/>
                <a:gd name="T49" fmla="*/ 456137 h 385"/>
                <a:gd name="T50" fmla="*/ 100886 w 305"/>
                <a:gd name="T51" fmla="*/ 435636 h 385"/>
                <a:gd name="T52" fmla="*/ 0 w 305"/>
                <a:gd name="T53" fmla="*/ 387801 h 385"/>
                <a:gd name="T54" fmla="*/ 132833 w 305"/>
                <a:gd name="T55" fmla="*/ 345092 h 385"/>
                <a:gd name="T56" fmla="*/ 169824 w 305"/>
                <a:gd name="T57" fmla="*/ 114461 h 385"/>
                <a:gd name="T58" fmla="*/ 300975 w 305"/>
                <a:gd name="T59" fmla="*/ 160587 h 385"/>
                <a:gd name="T60" fmla="*/ 435489 w 305"/>
                <a:gd name="T61" fmla="*/ 136670 h 385"/>
                <a:gd name="T62" fmla="*/ 334604 w 305"/>
                <a:gd name="T63" fmla="*/ 46126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2" name="Freeform 27"/>
            <p:cNvSpPr>
              <a:spLocks noChangeArrowheads="1"/>
            </p:cNvSpPr>
            <p:nvPr/>
          </p:nvSpPr>
          <p:spPr bwMode="auto">
            <a:xfrm>
              <a:off x="3367059" y="2327452"/>
              <a:ext cx="634739" cy="614595"/>
            </a:xfrm>
            <a:custGeom>
              <a:avLst/>
              <a:gdLst>
                <a:gd name="T0" fmla="*/ 841829 w 377"/>
                <a:gd name="T1" fmla="*/ 22132 h 361"/>
                <a:gd name="T2" fmla="*/ 1045552 w 377"/>
                <a:gd name="T3" fmla="*/ 0 h 361"/>
                <a:gd name="T4" fmla="*/ 1112898 w 377"/>
                <a:gd name="T5" fmla="*/ 45967 h 361"/>
                <a:gd name="T6" fmla="*/ 1281264 w 377"/>
                <a:gd name="T7" fmla="*/ 68099 h 361"/>
                <a:gd name="T8" fmla="*/ 1351977 w 377"/>
                <a:gd name="T9" fmla="*/ 45967 h 361"/>
                <a:gd name="T10" fmla="*/ 1417640 w 377"/>
                <a:gd name="T11" fmla="*/ 45967 h 361"/>
                <a:gd name="T12" fmla="*/ 1180244 w 377"/>
                <a:gd name="T13" fmla="*/ 178760 h 361"/>
                <a:gd name="T14" fmla="*/ 1146571 w 377"/>
                <a:gd name="T15" fmla="*/ 245157 h 361"/>
                <a:gd name="T16" fmla="*/ 1180244 w 377"/>
                <a:gd name="T17" fmla="*/ 268992 h 361"/>
                <a:gd name="T18" fmla="*/ 1215601 w 377"/>
                <a:gd name="T19" fmla="*/ 268992 h 361"/>
                <a:gd name="T20" fmla="*/ 1351977 w 377"/>
                <a:gd name="T21" fmla="*/ 357521 h 361"/>
                <a:gd name="T22" fmla="*/ 1483303 w 377"/>
                <a:gd name="T23" fmla="*/ 357521 h 361"/>
                <a:gd name="T24" fmla="*/ 1483303 w 377"/>
                <a:gd name="T25" fmla="*/ 406893 h 361"/>
                <a:gd name="T26" fmla="*/ 1584322 w 377"/>
                <a:gd name="T27" fmla="*/ 429025 h 361"/>
                <a:gd name="T28" fmla="*/ 1584322 w 377"/>
                <a:gd name="T29" fmla="*/ 474992 h 361"/>
                <a:gd name="T30" fmla="*/ 1483303 w 377"/>
                <a:gd name="T31" fmla="*/ 537983 h 361"/>
                <a:gd name="T32" fmla="*/ 1483303 w 377"/>
                <a:gd name="T33" fmla="*/ 497124 h 361"/>
                <a:gd name="T34" fmla="*/ 1382283 w 377"/>
                <a:gd name="T35" fmla="*/ 451157 h 361"/>
                <a:gd name="T36" fmla="*/ 1316620 w 377"/>
                <a:gd name="T37" fmla="*/ 451157 h 361"/>
                <a:gd name="T38" fmla="*/ 1316620 w 377"/>
                <a:gd name="T39" fmla="*/ 585653 h 361"/>
                <a:gd name="T40" fmla="*/ 1281264 w 377"/>
                <a:gd name="T41" fmla="*/ 674182 h 361"/>
                <a:gd name="T42" fmla="*/ 1180244 w 377"/>
                <a:gd name="T43" fmla="*/ 674182 h 361"/>
                <a:gd name="T44" fmla="*/ 1146571 w 377"/>
                <a:gd name="T45" fmla="*/ 696314 h 361"/>
                <a:gd name="T46" fmla="*/ 1215601 w 377"/>
                <a:gd name="T47" fmla="*/ 718446 h 361"/>
                <a:gd name="T48" fmla="*/ 1250958 w 377"/>
                <a:gd name="T49" fmla="*/ 766116 h 361"/>
                <a:gd name="T50" fmla="*/ 1351977 w 377"/>
                <a:gd name="T51" fmla="*/ 806975 h 361"/>
                <a:gd name="T52" fmla="*/ 1447946 w 377"/>
                <a:gd name="T53" fmla="*/ 786545 h 361"/>
                <a:gd name="T54" fmla="*/ 1483303 w 377"/>
                <a:gd name="T55" fmla="*/ 943173 h 361"/>
                <a:gd name="T56" fmla="*/ 1281264 w 377"/>
                <a:gd name="T57" fmla="*/ 1011273 h 361"/>
                <a:gd name="T58" fmla="*/ 1250958 w 377"/>
                <a:gd name="T59" fmla="*/ 987438 h 361"/>
                <a:gd name="T60" fmla="*/ 1215601 w 377"/>
                <a:gd name="T61" fmla="*/ 1011273 h 361"/>
                <a:gd name="T62" fmla="*/ 1082592 w 377"/>
                <a:gd name="T63" fmla="*/ 1011273 h 361"/>
                <a:gd name="T64" fmla="*/ 1011878 w 377"/>
                <a:gd name="T65" fmla="*/ 965306 h 361"/>
                <a:gd name="T66" fmla="*/ 979889 w 377"/>
                <a:gd name="T67" fmla="*/ 1011273 h 361"/>
                <a:gd name="T68" fmla="*/ 912543 w 377"/>
                <a:gd name="T69" fmla="*/ 965306 h 361"/>
                <a:gd name="T70" fmla="*/ 912543 w 377"/>
                <a:gd name="T71" fmla="*/ 897207 h 361"/>
                <a:gd name="T72" fmla="*/ 811523 w 377"/>
                <a:gd name="T73" fmla="*/ 852942 h 361"/>
                <a:gd name="T74" fmla="*/ 740809 w 377"/>
                <a:gd name="T75" fmla="*/ 875074 h 361"/>
                <a:gd name="T76" fmla="*/ 675147 w 377"/>
                <a:gd name="T77" fmla="*/ 852942 h 361"/>
                <a:gd name="T78" fmla="*/ 372088 w 377"/>
                <a:gd name="T79" fmla="*/ 829107 h 361"/>
                <a:gd name="T80" fmla="*/ 203723 w 377"/>
                <a:gd name="T81" fmla="*/ 650347 h 361"/>
                <a:gd name="T82" fmla="*/ 69030 w 377"/>
                <a:gd name="T83" fmla="*/ 515851 h 361"/>
                <a:gd name="T84" fmla="*/ 0 w 377"/>
                <a:gd name="T85" fmla="*/ 357521 h 361"/>
                <a:gd name="T86" fmla="*/ 133009 w 377"/>
                <a:gd name="T87" fmla="*/ 357521 h 361"/>
                <a:gd name="T88" fmla="*/ 473108 w 377"/>
                <a:gd name="T89" fmla="*/ 221322 h 361"/>
                <a:gd name="T90" fmla="*/ 574127 w 377"/>
                <a:gd name="T91" fmla="*/ 221322 h 361"/>
                <a:gd name="T92" fmla="*/ 710504 w 377"/>
                <a:gd name="T93" fmla="*/ 221322 h 361"/>
                <a:gd name="T94" fmla="*/ 811523 w 377"/>
                <a:gd name="T95" fmla="*/ 136198 h 361"/>
                <a:gd name="T96" fmla="*/ 841829 w 377"/>
                <a:gd name="T97" fmla="*/ 22132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3" name="Freeform 28"/>
            <p:cNvSpPr>
              <a:spLocks noChangeArrowheads="1"/>
            </p:cNvSpPr>
            <p:nvPr/>
          </p:nvSpPr>
          <p:spPr bwMode="auto">
            <a:xfrm>
              <a:off x="3354448" y="1768309"/>
              <a:ext cx="418956" cy="780952"/>
            </a:xfrm>
            <a:custGeom>
              <a:avLst/>
              <a:gdLst>
                <a:gd name="T0" fmla="*/ 873246 w 249"/>
                <a:gd name="T1" fmla="*/ 965510 h 457"/>
                <a:gd name="T2" fmla="*/ 837912 w 249"/>
                <a:gd name="T3" fmla="*/ 1080004 h 457"/>
                <a:gd name="T4" fmla="*/ 736959 w 249"/>
                <a:gd name="T5" fmla="*/ 1173991 h 457"/>
                <a:gd name="T6" fmla="*/ 570386 w 249"/>
                <a:gd name="T7" fmla="*/ 1150067 h 457"/>
                <a:gd name="T8" fmla="*/ 334828 w 249"/>
                <a:gd name="T9" fmla="*/ 1237219 h 457"/>
                <a:gd name="T10" fmla="*/ 169938 w 249"/>
                <a:gd name="T11" fmla="*/ 1307283 h 457"/>
                <a:gd name="T12" fmla="*/ 33651 w 249"/>
                <a:gd name="T13" fmla="*/ 1307283 h 457"/>
                <a:gd name="T14" fmla="*/ 0 w 249"/>
                <a:gd name="T15" fmla="*/ 1285068 h 457"/>
                <a:gd name="T16" fmla="*/ 68985 w 249"/>
                <a:gd name="T17" fmla="*/ 1103928 h 457"/>
                <a:gd name="T18" fmla="*/ 100953 w 249"/>
                <a:gd name="T19" fmla="*/ 1057788 h 457"/>
                <a:gd name="T20" fmla="*/ 33651 w 249"/>
                <a:gd name="T21" fmla="*/ 941585 h 457"/>
                <a:gd name="T22" fmla="*/ 68985 w 249"/>
                <a:gd name="T23" fmla="*/ 758737 h 457"/>
                <a:gd name="T24" fmla="*/ 100953 w 249"/>
                <a:gd name="T25" fmla="*/ 642534 h 457"/>
                <a:gd name="T26" fmla="*/ 132922 w 249"/>
                <a:gd name="T27" fmla="*/ 596394 h 457"/>
                <a:gd name="T28" fmla="*/ 68985 w 249"/>
                <a:gd name="T29" fmla="*/ 551964 h 457"/>
                <a:gd name="T30" fmla="*/ 132922 w 249"/>
                <a:gd name="T31" fmla="*/ 461394 h 457"/>
                <a:gd name="T32" fmla="*/ 232192 w 249"/>
                <a:gd name="T33" fmla="*/ 322976 h 457"/>
                <a:gd name="T34" fmla="*/ 232192 w 249"/>
                <a:gd name="T35" fmla="*/ 230697 h 457"/>
                <a:gd name="T36" fmla="*/ 301177 w 249"/>
                <a:gd name="T37" fmla="*/ 230697 h 457"/>
                <a:gd name="T38" fmla="*/ 504766 w 249"/>
                <a:gd name="T39" fmla="*/ 70064 h 457"/>
                <a:gd name="T40" fmla="*/ 605720 w 249"/>
                <a:gd name="T41" fmla="*/ 46139 h 457"/>
                <a:gd name="T42" fmla="*/ 708355 w 249"/>
                <a:gd name="T43" fmla="*/ 0 h 457"/>
                <a:gd name="T44" fmla="*/ 736959 w 249"/>
                <a:gd name="T45" fmla="*/ 22215 h 457"/>
                <a:gd name="T46" fmla="*/ 905214 w 249"/>
                <a:gd name="T47" fmla="*/ 0 h 457"/>
                <a:gd name="T48" fmla="*/ 1006167 w 249"/>
                <a:gd name="T49" fmla="*/ 70064 h 457"/>
                <a:gd name="T50" fmla="*/ 905214 w 249"/>
                <a:gd name="T51" fmla="*/ 92279 h 457"/>
                <a:gd name="T52" fmla="*/ 873246 w 249"/>
                <a:gd name="T53" fmla="*/ 136709 h 457"/>
                <a:gd name="T54" fmla="*/ 1006167 w 249"/>
                <a:gd name="T55" fmla="*/ 136709 h 457"/>
                <a:gd name="T56" fmla="*/ 1043184 w 249"/>
                <a:gd name="T57" fmla="*/ 254621 h 457"/>
                <a:gd name="T58" fmla="*/ 975881 w 249"/>
                <a:gd name="T59" fmla="*/ 345191 h 457"/>
                <a:gd name="T60" fmla="*/ 905214 w 249"/>
                <a:gd name="T61" fmla="*/ 299052 h 457"/>
                <a:gd name="T62" fmla="*/ 807626 w 249"/>
                <a:gd name="T63" fmla="*/ 345191 h 457"/>
                <a:gd name="T64" fmla="*/ 837912 w 249"/>
                <a:gd name="T65" fmla="*/ 391330 h 457"/>
                <a:gd name="T66" fmla="*/ 772292 w 249"/>
                <a:gd name="T67" fmla="*/ 461394 h 457"/>
                <a:gd name="T68" fmla="*/ 942230 w 249"/>
                <a:gd name="T69" fmla="*/ 620319 h 457"/>
                <a:gd name="T70" fmla="*/ 807626 w 249"/>
                <a:gd name="T71" fmla="*/ 871522 h 457"/>
                <a:gd name="T72" fmla="*/ 873246 w 249"/>
                <a:gd name="T73" fmla="*/ 965510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4" name="Freeform 29"/>
            <p:cNvSpPr>
              <a:spLocks noChangeArrowheads="1"/>
            </p:cNvSpPr>
            <p:nvPr/>
          </p:nvSpPr>
          <p:spPr bwMode="auto">
            <a:xfrm>
              <a:off x="2908870" y="1903859"/>
              <a:ext cx="540859" cy="1038189"/>
            </a:xfrm>
            <a:custGeom>
              <a:avLst/>
              <a:gdLst>
                <a:gd name="T0" fmla="*/ 1358045 w 321"/>
                <a:gd name="T1" fmla="*/ 1358681 h 609"/>
                <a:gd name="T2" fmla="*/ 1253580 w 321"/>
                <a:gd name="T3" fmla="*/ 1406414 h 609"/>
                <a:gd name="T4" fmla="*/ 1187868 w 321"/>
                <a:gd name="T5" fmla="*/ 1382547 h 609"/>
                <a:gd name="T6" fmla="*/ 946924 w 321"/>
                <a:gd name="T7" fmla="*/ 1382547 h 609"/>
                <a:gd name="T8" fmla="*/ 1019376 w 321"/>
                <a:gd name="T9" fmla="*/ 1471194 h 609"/>
                <a:gd name="T10" fmla="*/ 946924 w 321"/>
                <a:gd name="T11" fmla="*/ 1585412 h 609"/>
                <a:gd name="T12" fmla="*/ 982308 w 321"/>
                <a:gd name="T13" fmla="*/ 1721791 h 609"/>
                <a:gd name="T14" fmla="*/ 847514 w 321"/>
                <a:gd name="T15" fmla="*/ 1697925 h 609"/>
                <a:gd name="T16" fmla="*/ 647009 w 321"/>
                <a:gd name="T17" fmla="*/ 1607573 h 609"/>
                <a:gd name="T18" fmla="*/ 404381 w 321"/>
                <a:gd name="T19" fmla="*/ 1561545 h 609"/>
                <a:gd name="T20" fmla="*/ 237574 w 321"/>
                <a:gd name="T21" fmla="*/ 1471194 h 609"/>
                <a:gd name="T22" fmla="*/ 69082 w 321"/>
                <a:gd name="T23" fmla="*/ 1471194 h 609"/>
                <a:gd name="T24" fmla="*/ 69082 w 321"/>
                <a:gd name="T25" fmla="*/ 1450737 h 609"/>
                <a:gd name="T26" fmla="*/ 0 w 321"/>
                <a:gd name="T27" fmla="*/ 1428575 h 609"/>
                <a:gd name="T28" fmla="*/ 33698 w 321"/>
                <a:gd name="T29" fmla="*/ 1406414 h 609"/>
                <a:gd name="T30" fmla="*/ 33698 w 321"/>
                <a:gd name="T31" fmla="*/ 1336519 h 609"/>
                <a:gd name="T32" fmla="*/ 0 w 321"/>
                <a:gd name="T33" fmla="*/ 1314358 h 609"/>
                <a:gd name="T34" fmla="*/ 69082 w 321"/>
                <a:gd name="T35" fmla="*/ 1292196 h 609"/>
                <a:gd name="T36" fmla="*/ 203875 w 321"/>
                <a:gd name="T37" fmla="*/ 1292196 h 609"/>
                <a:gd name="T38" fmla="*/ 203875 w 321"/>
                <a:gd name="T39" fmla="*/ 975113 h 609"/>
                <a:gd name="T40" fmla="*/ 372367 w 321"/>
                <a:gd name="T41" fmla="*/ 975113 h 609"/>
                <a:gd name="T42" fmla="*/ 372367 w 321"/>
                <a:gd name="T43" fmla="*/ 1017732 h 609"/>
                <a:gd name="T44" fmla="*/ 473462 w 321"/>
                <a:gd name="T45" fmla="*/ 1017732 h 609"/>
                <a:gd name="T46" fmla="*/ 473462 w 321"/>
                <a:gd name="T47" fmla="*/ 929085 h 609"/>
                <a:gd name="T48" fmla="*/ 677337 w 321"/>
                <a:gd name="T49" fmla="*/ 929085 h 609"/>
                <a:gd name="T50" fmla="*/ 711036 w 321"/>
                <a:gd name="T51" fmla="*/ 794411 h 609"/>
                <a:gd name="T52" fmla="*/ 711036 w 321"/>
                <a:gd name="T53" fmla="*/ 700650 h 609"/>
                <a:gd name="T54" fmla="*/ 609941 w 321"/>
                <a:gd name="T55" fmla="*/ 656326 h 609"/>
                <a:gd name="T56" fmla="*/ 473462 w 321"/>
                <a:gd name="T57" fmla="*/ 588137 h 609"/>
                <a:gd name="T58" fmla="*/ 404381 w 321"/>
                <a:gd name="T59" fmla="*/ 523356 h 609"/>
                <a:gd name="T60" fmla="*/ 438079 w 321"/>
                <a:gd name="T61" fmla="*/ 407434 h 609"/>
                <a:gd name="T62" fmla="*/ 507161 w 321"/>
                <a:gd name="T63" fmla="*/ 364815 h 609"/>
                <a:gd name="T64" fmla="*/ 609941 w 321"/>
                <a:gd name="T65" fmla="*/ 407434 h 609"/>
                <a:gd name="T66" fmla="*/ 748104 w 321"/>
                <a:gd name="T67" fmla="*/ 407434 h 609"/>
                <a:gd name="T68" fmla="*/ 780117 w 321"/>
                <a:gd name="T69" fmla="*/ 339244 h 609"/>
                <a:gd name="T70" fmla="*/ 847514 w 321"/>
                <a:gd name="T71" fmla="*/ 339244 h 609"/>
                <a:gd name="T72" fmla="*/ 813816 w 321"/>
                <a:gd name="T73" fmla="*/ 247188 h 609"/>
                <a:gd name="T74" fmla="*/ 1048020 w 321"/>
                <a:gd name="T75" fmla="*/ 90351 h 609"/>
                <a:gd name="T76" fmla="*/ 1048020 w 321"/>
                <a:gd name="T77" fmla="*/ 46028 h 609"/>
                <a:gd name="T78" fmla="*/ 1187868 w 321"/>
                <a:gd name="T79" fmla="*/ 46028 h 609"/>
                <a:gd name="T80" fmla="*/ 1218196 w 321"/>
                <a:gd name="T81" fmla="*/ 69894 h 609"/>
                <a:gd name="T82" fmla="*/ 1253580 w 321"/>
                <a:gd name="T83" fmla="*/ 22162 h 609"/>
                <a:gd name="T84" fmla="*/ 1288963 w 321"/>
                <a:gd name="T85" fmla="*/ 0 h 609"/>
                <a:gd name="T86" fmla="*/ 1358045 w 321"/>
                <a:gd name="T87" fmla="*/ 69894 h 609"/>
                <a:gd name="T88" fmla="*/ 1358045 w 321"/>
                <a:gd name="T89" fmla="*/ 90351 h 609"/>
                <a:gd name="T90" fmla="*/ 1187868 w 321"/>
                <a:gd name="T91" fmla="*/ 317082 h 609"/>
                <a:gd name="T92" fmla="*/ 1253580 w 321"/>
                <a:gd name="T93" fmla="*/ 364815 h 609"/>
                <a:gd name="T94" fmla="*/ 1187868 w 321"/>
                <a:gd name="T95" fmla="*/ 523356 h 609"/>
                <a:gd name="T96" fmla="*/ 1152485 w 321"/>
                <a:gd name="T97" fmla="*/ 700650 h 609"/>
                <a:gd name="T98" fmla="*/ 1218196 w 321"/>
                <a:gd name="T99" fmla="*/ 816572 h 609"/>
                <a:gd name="T100" fmla="*/ 1117101 w 321"/>
                <a:gd name="T101" fmla="*/ 1017732 h 609"/>
                <a:gd name="T102" fmla="*/ 1152485 w 321"/>
                <a:gd name="T103" fmla="*/ 1062055 h 609"/>
                <a:gd name="T104" fmla="*/ 1218196 w 321"/>
                <a:gd name="T105" fmla="*/ 1220597 h 609"/>
                <a:gd name="T106" fmla="*/ 1358045 w 321"/>
                <a:gd name="T107" fmla="*/ 1358681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5" name="Freeform 30"/>
            <p:cNvSpPr>
              <a:spLocks noChangeArrowheads="1"/>
            </p:cNvSpPr>
            <p:nvPr/>
          </p:nvSpPr>
          <p:spPr bwMode="auto">
            <a:xfrm>
              <a:off x="2807984" y="1917722"/>
              <a:ext cx="295651" cy="534498"/>
            </a:xfrm>
            <a:custGeom>
              <a:avLst/>
              <a:gdLst>
                <a:gd name="T0" fmla="*/ 706556 w 177"/>
                <a:gd name="T1" fmla="*/ 343240 h 313"/>
                <a:gd name="T2" fmla="*/ 644753 w 177"/>
                <a:gd name="T3" fmla="*/ 295425 h 313"/>
                <a:gd name="T4" fmla="*/ 481059 w 177"/>
                <a:gd name="T5" fmla="*/ 254442 h 313"/>
                <a:gd name="T6" fmla="*/ 546203 w 177"/>
                <a:gd name="T7" fmla="*/ 90506 h 313"/>
                <a:gd name="T8" fmla="*/ 516136 w 177"/>
                <a:gd name="T9" fmla="*/ 0 h 313"/>
                <a:gd name="T10" fmla="*/ 292310 w 177"/>
                <a:gd name="T11" fmla="*/ 158813 h 313"/>
                <a:gd name="T12" fmla="*/ 257233 w 177"/>
                <a:gd name="T13" fmla="*/ 319333 h 313"/>
                <a:gd name="T14" fmla="*/ 162023 w 177"/>
                <a:gd name="T15" fmla="*/ 343240 h 313"/>
                <a:gd name="T16" fmla="*/ 33407 w 177"/>
                <a:gd name="T17" fmla="*/ 411546 h 313"/>
                <a:gd name="T18" fmla="*/ 0 w 177"/>
                <a:gd name="T19" fmla="*/ 478145 h 313"/>
                <a:gd name="T20" fmla="*/ 162023 w 177"/>
                <a:gd name="T21" fmla="*/ 549867 h 313"/>
                <a:gd name="T22" fmla="*/ 162023 w 177"/>
                <a:gd name="T23" fmla="*/ 640373 h 313"/>
                <a:gd name="T24" fmla="*/ 193760 w 177"/>
                <a:gd name="T25" fmla="*/ 686480 h 313"/>
                <a:gd name="T26" fmla="*/ 162023 w 177"/>
                <a:gd name="T27" fmla="*/ 754786 h 313"/>
                <a:gd name="T28" fmla="*/ 193760 w 177"/>
                <a:gd name="T29" fmla="*/ 799186 h 313"/>
                <a:gd name="T30" fmla="*/ 384179 w 177"/>
                <a:gd name="T31" fmla="*/ 893107 h 313"/>
                <a:gd name="T32" fmla="*/ 454334 w 177"/>
                <a:gd name="T33" fmla="*/ 893107 h 313"/>
                <a:gd name="T34" fmla="*/ 454334 w 177"/>
                <a:gd name="T35" fmla="*/ 848708 h 313"/>
                <a:gd name="T36" fmla="*/ 516136 w 177"/>
                <a:gd name="T37" fmla="*/ 778694 h 313"/>
                <a:gd name="T38" fmla="*/ 481059 w 177"/>
                <a:gd name="T39" fmla="*/ 686480 h 313"/>
                <a:gd name="T40" fmla="*/ 454334 w 177"/>
                <a:gd name="T41" fmla="*/ 686480 h 313"/>
                <a:gd name="T42" fmla="*/ 417586 w 177"/>
                <a:gd name="T43" fmla="*/ 595974 h 313"/>
                <a:gd name="T44" fmla="*/ 481059 w 177"/>
                <a:gd name="T45" fmla="*/ 595974 h 313"/>
                <a:gd name="T46" fmla="*/ 481059 w 177"/>
                <a:gd name="T47" fmla="*/ 502052 h 313"/>
                <a:gd name="T48" fmla="*/ 546203 w 177"/>
                <a:gd name="T49" fmla="*/ 502052 h 313"/>
                <a:gd name="T50" fmla="*/ 609676 w 177"/>
                <a:gd name="T51" fmla="*/ 525960 h 313"/>
                <a:gd name="T52" fmla="*/ 644753 w 177"/>
                <a:gd name="T53" fmla="*/ 387639 h 313"/>
                <a:gd name="T54" fmla="*/ 706556 w 177"/>
                <a:gd name="T55" fmla="*/ 343240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6" name="Freeform 31"/>
            <p:cNvSpPr>
              <a:spLocks noChangeArrowheads="1"/>
            </p:cNvSpPr>
            <p:nvPr/>
          </p:nvSpPr>
          <p:spPr bwMode="auto">
            <a:xfrm>
              <a:off x="1750086" y="1386305"/>
              <a:ext cx="1443225" cy="1434056"/>
            </a:xfrm>
            <a:custGeom>
              <a:avLst/>
              <a:gdLst>
                <a:gd name="T0" fmla="*/ 2667524 w 857"/>
                <a:gd name="T1" fmla="*/ 1360733 h 841"/>
                <a:gd name="T2" fmla="*/ 2839297 w 857"/>
                <a:gd name="T3" fmla="*/ 1517610 h 841"/>
                <a:gd name="T4" fmla="*/ 2839297 w 857"/>
                <a:gd name="T5" fmla="*/ 1607984 h 841"/>
                <a:gd name="T6" fmla="*/ 3110428 w 857"/>
                <a:gd name="T7" fmla="*/ 1769976 h 841"/>
                <a:gd name="T8" fmla="*/ 3140741 w 857"/>
                <a:gd name="T9" fmla="*/ 1700064 h 841"/>
                <a:gd name="T10" fmla="*/ 3174421 w 857"/>
                <a:gd name="T11" fmla="*/ 1563650 h 841"/>
                <a:gd name="T12" fmla="*/ 3110428 w 857"/>
                <a:gd name="T13" fmla="*/ 1476685 h 841"/>
                <a:gd name="T14" fmla="*/ 3174421 w 857"/>
                <a:gd name="T15" fmla="*/ 1382901 h 841"/>
                <a:gd name="T16" fmla="*/ 3376507 w 857"/>
                <a:gd name="T17" fmla="*/ 1451108 h 841"/>
                <a:gd name="T18" fmla="*/ 3617325 w 857"/>
                <a:gd name="T19" fmla="*/ 1563650 h 841"/>
                <a:gd name="T20" fmla="*/ 3376507 w 857"/>
                <a:gd name="T21" fmla="*/ 1793849 h 841"/>
                <a:gd name="T22" fmla="*/ 3277148 w 857"/>
                <a:gd name="T23" fmla="*/ 1882518 h 841"/>
                <a:gd name="T24" fmla="*/ 3110428 w 857"/>
                <a:gd name="T25" fmla="*/ 1836478 h 841"/>
                <a:gd name="T26" fmla="*/ 2974020 w 857"/>
                <a:gd name="T27" fmla="*/ 2131474 h 841"/>
                <a:gd name="T28" fmla="*/ 2938655 w 857"/>
                <a:gd name="T29" fmla="*/ 2201387 h 841"/>
                <a:gd name="T30" fmla="*/ 2906659 w 857"/>
                <a:gd name="T31" fmla="*/ 2290056 h 841"/>
                <a:gd name="T32" fmla="*/ 2667524 w 857"/>
                <a:gd name="T33" fmla="*/ 2382136 h 841"/>
                <a:gd name="T34" fmla="*/ 2504172 w 857"/>
                <a:gd name="T35" fmla="*/ 2153642 h 841"/>
                <a:gd name="T36" fmla="*/ 2433442 w 857"/>
                <a:gd name="T37" fmla="*/ 2131474 h 841"/>
                <a:gd name="T38" fmla="*/ 2229673 w 857"/>
                <a:gd name="T39" fmla="*/ 1971188 h 841"/>
                <a:gd name="T40" fmla="*/ 2094950 w 857"/>
                <a:gd name="T41" fmla="*/ 2015522 h 841"/>
                <a:gd name="T42" fmla="*/ 2061269 w 857"/>
                <a:gd name="T43" fmla="*/ 2063267 h 841"/>
                <a:gd name="T44" fmla="*/ 2025904 w 857"/>
                <a:gd name="T45" fmla="*/ 2201387 h 841"/>
                <a:gd name="T46" fmla="*/ 1961910 w 857"/>
                <a:gd name="T47" fmla="*/ 2111012 h 841"/>
                <a:gd name="T48" fmla="*/ 1756457 w 857"/>
                <a:gd name="T49" fmla="*/ 2063267 h 841"/>
                <a:gd name="T50" fmla="*/ 1722776 w 857"/>
                <a:gd name="T51" fmla="*/ 1952431 h 841"/>
                <a:gd name="T52" fmla="*/ 1926545 w 857"/>
                <a:gd name="T53" fmla="*/ 1971188 h 841"/>
                <a:gd name="T54" fmla="*/ 2061269 w 857"/>
                <a:gd name="T55" fmla="*/ 1906391 h 841"/>
                <a:gd name="T56" fmla="*/ 1961910 w 857"/>
                <a:gd name="T57" fmla="*/ 1814311 h 841"/>
                <a:gd name="T58" fmla="*/ 2128631 w 857"/>
                <a:gd name="T59" fmla="*/ 1700064 h 841"/>
                <a:gd name="T60" fmla="*/ 2263354 w 857"/>
                <a:gd name="T61" fmla="*/ 1607984 h 841"/>
                <a:gd name="T62" fmla="*/ 2025904 w 857"/>
                <a:gd name="T63" fmla="*/ 1157817 h 841"/>
                <a:gd name="T64" fmla="*/ 1722776 w 857"/>
                <a:gd name="T65" fmla="*/ 1021403 h 841"/>
                <a:gd name="T66" fmla="*/ 1449961 w 857"/>
                <a:gd name="T67" fmla="*/ 953195 h 841"/>
                <a:gd name="T68" fmla="*/ 1183882 w 857"/>
                <a:gd name="T69" fmla="*/ 883283 h 841"/>
                <a:gd name="T70" fmla="*/ 879071 w 857"/>
                <a:gd name="T71" fmla="*/ 953195 h 841"/>
                <a:gd name="T72" fmla="*/ 203769 w 857"/>
                <a:gd name="T73" fmla="*/ 680367 h 841"/>
                <a:gd name="T74" fmla="*/ 33681 w 857"/>
                <a:gd name="T75" fmla="*/ 453578 h 841"/>
                <a:gd name="T76" fmla="*/ 203769 w 857"/>
                <a:gd name="T77" fmla="*/ 429705 h 841"/>
                <a:gd name="T78" fmla="*/ 473216 w 857"/>
                <a:gd name="T79" fmla="*/ 271124 h 841"/>
                <a:gd name="T80" fmla="*/ 574259 w 857"/>
                <a:gd name="T81" fmla="*/ 180749 h 841"/>
                <a:gd name="T82" fmla="*/ 912751 w 857"/>
                <a:gd name="T83" fmla="*/ 90375 h 841"/>
                <a:gd name="T84" fmla="*/ 980113 w 857"/>
                <a:gd name="T85" fmla="*/ 0 h 841"/>
                <a:gd name="T86" fmla="*/ 1215879 w 857"/>
                <a:gd name="T87" fmla="*/ 208032 h 841"/>
                <a:gd name="T88" fmla="*/ 1251244 w 857"/>
                <a:gd name="T89" fmla="*/ 364908 h 841"/>
                <a:gd name="T90" fmla="*/ 1316922 w 857"/>
                <a:gd name="T91" fmla="*/ 499618 h 841"/>
                <a:gd name="T92" fmla="*/ 1421332 w 857"/>
                <a:gd name="T93" fmla="*/ 545657 h 841"/>
                <a:gd name="T94" fmla="*/ 1722776 w 857"/>
                <a:gd name="T95" fmla="*/ 499618 h 841"/>
                <a:gd name="T96" fmla="*/ 1722776 w 857"/>
                <a:gd name="T97" fmla="*/ 612159 h 841"/>
                <a:gd name="T98" fmla="*/ 1623418 w 857"/>
                <a:gd name="T99" fmla="*/ 722996 h 841"/>
                <a:gd name="T100" fmla="*/ 1823819 w 857"/>
                <a:gd name="T101" fmla="*/ 931028 h 841"/>
                <a:gd name="T102" fmla="*/ 2094950 w 857"/>
                <a:gd name="T103" fmla="*/ 975363 h 841"/>
                <a:gd name="T104" fmla="*/ 2229673 w 857"/>
                <a:gd name="T105" fmla="*/ 905450 h 841"/>
                <a:gd name="T106" fmla="*/ 2467123 w 857"/>
                <a:gd name="T107" fmla="*/ 905450 h 841"/>
                <a:gd name="T108" fmla="*/ 2635528 w 857"/>
                <a:gd name="T109" fmla="*/ 953195 h 841"/>
                <a:gd name="T110" fmla="*/ 2433442 w 857"/>
                <a:gd name="T111" fmla="*/ 1110072 h 841"/>
                <a:gd name="T112" fmla="*/ 2534485 w 857"/>
                <a:gd name="T113" fmla="*/ 1292526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7" name="Freeform 32"/>
            <p:cNvSpPr>
              <a:spLocks noChangeArrowheads="1"/>
            </p:cNvSpPr>
            <p:nvPr/>
          </p:nvSpPr>
          <p:spPr bwMode="auto">
            <a:xfrm>
              <a:off x="2208275" y="61614"/>
              <a:ext cx="2397436" cy="2117966"/>
            </a:xfrm>
            <a:custGeom>
              <a:avLst/>
              <a:gdLst>
                <a:gd name="T0" fmla="*/ 68979 w 1425"/>
                <a:gd name="T1" fmla="*/ 2554871 h 1241"/>
                <a:gd name="T2" fmla="*/ 265821 w 1425"/>
                <a:gd name="T3" fmla="*/ 2759670 h 1241"/>
                <a:gd name="T4" fmla="*/ 570337 w 1425"/>
                <a:gd name="T5" fmla="*/ 2780150 h 1241"/>
                <a:gd name="T6" fmla="*/ 469393 w 1425"/>
                <a:gd name="T7" fmla="*/ 2938870 h 1241"/>
                <a:gd name="T8" fmla="*/ 905137 w 1425"/>
                <a:gd name="T9" fmla="*/ 3217056 h 1241"/>
                <a:gd name="T10" fmla="*/ 1075061 w 1425"/>
                <a:gd name="T11" fmla="*/ 3121483 h 1241"/>
                <a:gd name="T12" fmla="*/ 1478839 w 1425"/>
                <a:gd name="T13" fmla="*/ 3145376 h 1241"/>
                <a:gd name="T14" fmla="*/ 1377895 w 1425"/>
                <a:gd name="T15" fmla="*/ 3532788 h 1241"/>
                <a:gd name="T16" fmla="*/ 1779991 w 1425"/>
                <a:gd name="T17" fmla="*/ 3420148 h 1241"/>
                <a:gd name="T18" fmla="*/ 2086190 w 1425"/>
                <a:gd name="T19" fmla="*/ 3167562 h 1241"/>
                <a:gd name="T20" fmla="*/ 2348646 w 1425"/>
                <a:gd name="T21" fmla="*/ 3486708 h 1241"/>
                <a:gd name="T22" fmla="*/ 2520252 w 1425"/>
                <a:gd name="T23" fmla="*/ 3420148 h 1241"/>
                <a:gd name="T24" fmla="*/ 2787755 w 1425"/>
                <a:gd name="T25" fmla="*/ 3167562 h 1241"/>
                <a:gd name="T26" fmla="*/ 2957679 w 1425"/>
                <a:gd name="T27" fmla="*/ 3121483 h 1241"/>
                <a:gd name="T28" fmla="*/ 3090589 w 1425"/>
                <a:gd name="T29" fmla="*/ 3121483 h 1241"/>
                <a:gd name="T30" fmla="*/ 3361458 w 1425"/>
                <a:gd name="T31" fmla="*/ 2921803 h 1241"/>
                <a:gd name="T32" fmla="*/ 3625596 w 1425"/>
                <a:gd name="T33" fmla="*/ 2874017 h 1241"/>
                <a:gd name="T34" fmla="*/ 3761872 w 1425"/>
                <a:gd name="T35" fmla="*/ 2621431 h 1241"/>
                <a:gd name="T36" fmla="*/ 3962078 w 1425"/>
                <a:gd name="T37" fmla="*/ 2597538 h 1241"/>
                <a:gd name="T38" fmla="*/ 4231264 w 1425"/>
                <a:gd name="T39" fmla="*/ 2484898 h 1241"/>
                <a:gd name="T40" fmla="*/ 4567746 w 1425"/>
                <a:gd name="T41" fmla="*/ 2348365 h 1241"/>
                <a:gd name="T42" fmla="*/ 4734305 w 1425"/>
                <a:gd name="T43" fmla="*/ 2621431 h 1241"/>
                <a:gd name="T44" fmla="*/ 4934512 w 1425"/>
                <a:gd name="T45" fmla="*/ 2529271 h 1241"/>
                <a:gd name="T46" fmla="*/ 4934512 w 1425"/>
                <a:gd name="T47" fmla="*/ 2394445 h 1241"/>
                <a:gd name="T48" fmla="*/ 5676455 w 1425"/>
                <a:gd name="T49" fmla="*/ 2235726 h 1241"/>
                <a:gd name="T50" fmla="*/ 5777400 w 1425"/>
                <a:gd name="T51" fmla="*/ 2077006 h 1241"/>
                <a:gd name="T52" fmla="*/ 5508214 w 1425"/>
                <a:gd name="T53" fmla="*/ 1914873 h 1241"/>
                <a:gd name="T54" fmla="*/ 5308007 w 1425"/>
                <a:gd name="T55" fmla="*/ 1594021 h 1241"/>
                <a:gd name="T56" fmla="*/ 5609159 w 1425"/>
                <a:gd name="T57" fmla="*/ 1594021 h 1241"/>
                <a:gd name="T58" fmla="*/ 5676455 w 1425"/>
                <a:gd name="T59" fmla="*/ 1344849 h 1241"/>
                <a:gd name="T60" fmla="*/ 5439236 w 1425"/>
                <a:gd name="T61" fmla="*/ 1230502 h 1241"/>
                <a:gd name="T62" fmla="*/ 5841332 w 1425"/>
                <a:gd name="T63" fmla="*/ 841384 h 1241"/>
                <a:gd name="T64" fmla="*/ 5979290 w 1425"/>
                <a:gd name="T65" fmla="*/ 365225 h 1241"/>
                <a:gd name="T66" fmla="*/ 5644490 w 1425"/>
                <a:gd name="T67" fmla="*/ 365225 h 1241"/>
                <a:gd name="T68" fmla="*/ 5308007 w 1425"/>
                <a:gd name="T69" fmla="*/ 208213 h 1241"/>
                <a:gd name="T70" fmla="*/ 5003491 w 1425"/>
                <a:gd name="T71" fmla="*/ 186026 h 1241"/>
                <a:gd name="T72" fmla="*/ 4902546 w 1425"/>
                <a:gd name="T73" fmla="*/ 0 h 1241"/>
                <a:gd name="T74" fmla="*/ 4872263 w 1425"/>
                <a:gd name="T75" fmla="*/ 186026 h 1241"/>
                <a:gd name="T76" fmla="*/ 4734305 w 1425"/>
                <a:gd name="T77" fmla="*/ 477865 h 1241"/>
                <a:gd name="T78" fmla="*/ 4702339 w 1425"/>
                <a:gd name="T79" fmla="*/ 684371 h 1241"/>
                <a:gd name="T80" fmla="*/ 4165650 w 1425"/>
                <a:gd name="T81" fmla="*/ 795304 h 1241"/>
                <a:gd name="T82" fmla="*/ 4165650 w 1425"/>
                <a:gd name="T83" fmla="*/ 1230502 h 1241"/>
                <a:gd name="T84" fmla="*/ 4431471 w 1425"/>
                <a:gd name="T85" fmla="*/ 1186129 h 1241"/>
                <a:gd name="T86" fmla="*/ 4771318 w 1425"/>
                <a:gd name="T87" fmla="*/ 1276582 h 1241"/>
                <a:gd name="T88" fmla="*/ 4771318 w 1425"/>
                <a:gd name="T89" fmla="*/ 1435302 h 1241"/>
                <a:gd name="T90" fmla="*/ 4367540 w 1425"/>
                <a:gd name="T91" fmla="*/ 1527461 h 1241"/>
                <a:gd name="T92" fmla="*/ 4165650 w 1425"/>
                <a:gd name="T93" fmla="*/ 1686181 h 1241"/>
                <a:gd name="T94" fmla="*/ 3625596 w 1425"/>
                <a:gd name="T95" fmla="*/ 1892687 h 1241"/>
                <a:gd name="T96" fmla="*/ 3191534 w 1425"/>
                <a:gd name="T97" fmla="*/ 1846607 h 1241"/>
                <a:gd name="T98" fmla="*/ 3223500 w 1425"/>
                <a:gd name="T99" fmla="*/ 2141859 h 1241"/>
                <a:gd name="T100" fmla="*/ 2685128 w 1425"/>
                <a:gd name="T101" fmla="*/ 2414925 h 1241"/>
                <a:gd name="T102" fmla="*/ 1916266 w 1425"/>
                <a:gd name="T103" fmla="*/ 2507085 h 1241"/>
                <a:gd name="T104" fmla="*/ 1478839 w 1425"/>
                <a:gd name="T105" fmla="*/ 2529271 h 1241"/>
                <a:gd name="T106" fmla="*/ 1043095 w 1425"/>
                <a:gd name="T107" fmla="*/ 2459298 h 1241"/>
                <a:gd name="T108" fmla="*/ 402096 w 1425"/>
                <a:gd name="T109" fmla="*/ 2326179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8" name="Freeform 33"/>
            <p:cNvSpPr>
              <a:spLocks noChangeArrowheads="1"/>
            </p:cNvSpPr>
            <p:nvPr/>
          </p:nvSpPr>
          <p:spPr bwMode="auto">
            <a:xfrm>
              <a:off x="0" y="417432"/>
              <a:ext cx="2142419" cy="1762148"/>
            </a:xfrm>
            <a:custGeom>
              <a:avLst/>
              <a:gdLst>
                <a:gd name="T0" fmla="*/ 5284521 w 1273"/>
                <a:gd name="T1" fmla="*/ 1637621 h 1033"/>
                <a:gd name="T2" fmla="*/ 5215520 w 1273"/>
                <a:gd name="T3" fmla="*/ 1794559 h 1033"/>
                <a:gd name="T4" fmla="*/ 4946245 w 1273"/>
                <a:gd name="T5" fmla="*/ 1794559 h 1033"/>
                <a:gd name="T6" fmla="*/ 4845267 w 1273"/>
                <a:gd name="T7" fmla="*/ 1884970 h 1033"/>
                <a:gd name="T8" fmla="*/ 4542332 w 1273"/>
                <a:gd name="T9" fmla="*/ 2045320 h 1033"/>
                <a:gd name="T10" fmla="*/ 4409378 w 1273"/>
                <a:gd name="T11" fmla="*/ 2069202 h 1033"/>
                <a:gd name="T12" fmla="*/ 3936464 w 1273"/>
                <a:gd name="T13" fmla="*/ 2342139 h 1033"/>
                <a:gd name="T14" fmla="*/ 3702531 w 1273"/>
                <a:gd name="T15" fmla="*/ 2502489 h 1033"/>
                <a:gd name="T16" fmla="*/ 3870828 w 1273"/>
                <a:gd name="T17" fmla="*/ 2679898 h 1033"/>
                <a:gd name="T18" fmla="*/ 3739556 w 1273"/>
                <a:gd name="T19" fmla="*/ 2819778 h 1033"/>
                <a:gd name="T20" fmla="*/ 3768167 w 1273"/>
                <a:gd name="T21" fmla="*/ 2934070 h 1033"/>
                <a:gd name="T22" fmla="*/ 3535917 w 1273"/>
                <a:gd name="T23" fmla="*/ 2886306 h 1033"/>
                <a:gd name="T24" fmla="*/ 3396231 w 1273"/>
                <a:gd name="T25" fmla="*/ 2841954 h 1033"/>
                <a:gd name="T26" fmla="*/ 3098345 w 1273"/>
                <a:gd name="T27" fmla="*/ 2725956 h 1033"/>
                <a:gd name="T28" fmla="*/ 2524453 w 1273"/>
                <a:gd name="T29" fmla="*/ 2797602 h 1033"/>
                <a:gd name="T30" fmla="*/ 2157566 w 1273"/>
                <a:gd name="T31" fmla="*/ 2819778 h 1033"/>
                <a:gd name="T32" fmla="*/ 1815923 w 1273"/>
                <a:gd name="T33" fmla="*/ 2703780 h 1033"/>
                <a:gd name="T34" fmla="*/ 1548331 w 1273"/>
                <a:gd name="T35" fmla="*/ 2725956 h 1033"/>
                <a:gd name="T36" fmla="*/ 1146102 w 1273"/>
                <a:gd name="T37" fmla="*/ 2635546 h 1033"/>
                <a:gd name="T38" fmla="*/ 907120 w 1273"/>
                <a:gd name="T39" fmla="*/ 2797602 h 1033"/>
                <a:gd name="T40" fmla="*/ 641211 w 1273"/>
                <a:gd name="T41" fmla="*/ 2679898 h 1033"/>
                <a:gd name="T42" fmla="*/ 435889 w 1273"/>
                <a:gd name="T43" fmla="*/ 2456431 h 1033"/>
                <a:gd name="T44" fmla="*/ 232250 w 1273"/>
                <a:gd name="T45" fmla="*/ 2272199 h 1033"/>
                <a:gd name="T46" fmla="*/ 269275 w 1273"/>
                <a:gd name="T47" fmla="*/ 2202259 h 1033"/>
                <a:gd name="T48" fmla="*/ 169980 w 1273"/>
                <a:gd name="T49" fmla="*/ 2024850 h 1033"/>
                <a:gd name="T50" fmla="*/ 0 w 1273"/>
                <a:gd name="T51" fmla="*/ 1954910 h 1033"/>
                <a:gd name="T52" fmla="*/ 132955 w 1273"/>
                <a:gd name="T53" fmla="*/ 1954910 h 1033"/>
                <a:gd name="T54" fmla="*/ 132955 w 1273"/>
                <a:gd name="T55" fmla="*/ 1750207 h 1033"/>
                <a:gd name="T56" fmla="*/ 100978 w 1273"/>
                <a:gd name="T57" fmla="*/ 1615444 h 1033"/>
                <a:gd name="T58" fmla="*/ 0 w 1273"/>
                <a:gd name="T59" fmla="*/ 1478976 h 1033"/>
                <a:gd name="T60" fmla="*/ 371936 w 1273"/>
                <a:gd name="T61" fmla="*/ 1318626 h 1033"/>
                <a:gd name="T62" fmla="*/ 570526 w 1273"/>
                <a:gd name="T63" fmla="*/ 1296450 h 1033"/>
                <a:gd name="T64" fmla="*/ 641211 w 1273"/>
                <a:gd name="T65" fmla="*/ 1364684 h 1033"/>
                <a:gd name="T66" fmla="*/ 841484 w 1273"/>
                <a:gd name="T67" fmla="*/ 1364684 h 1033"/>
                <a:gd name="T68" fmla="*/ 1277373 w 1273"/>
                <a:gd name="T69" fmla="*/ 1296450 h 1033"/>
                <a:gd name="T70" fmla="*/ 1751970 w 1273"/>
                <a:gd name="T71" fmla="*/ 1207745 h 1033"/>
                <a:gd name="T72" fmla="*/ 1782264 w 1273"/>
                <a:gd name="T73" fmla="*/ 1069571 h 1033"/>
                <a:gd name="T74" fmla="*/ 1984220 w 1273"/>
                <a:gd name="T75" fmla="*/ 661872 h 1033"/>
                <a:gd name="T76" fmla="*/ 1918584 w 1273"/>
                <a:gd name="T77" fmla="*/ 566344 h 1033"/>
                <a:gd name="T78" fmla="*/ 2490793 w 1273"/>
                <a:gd name="T79" fmla="*/ 637990 h 1033"/>
                <a:gd name="T80" fmla="*/ 2793728 w 1273"/>
                <a:gd name="T81" fmla="*/ 271231 h 1033"/>
                <a:gd name="T82" fmla="*/ 3296935 w 1273"/>
                <a:gd name="T83" fmla="*/ 365053 h 1033"/>
                <a:gd name="T84" fmla="*/ 3296935 w 1273"/>
                <a:gd name="T85" fmla="*/ 230290 h 1033"/>
                <a:gd name="T86" fmla="*/ 3535917 w 1273"/>
                <a:gd name="T87" fmla="*/ 112586 h 1033"/>
                <a:gd name="T88" fmla="*/ 3702531 w 1273"/>
                <a:gd name="T89" fmla="*/ 0 h 1033"/>
                <a:gd name="T90" fmla="*/ 3902804 w 1273"/>
                <a:gd name="T91" fmla="*/ 46058 h 1033"/>
                <a:gd name="T92" fmla="*/ 3902804 w 1273"/>
                <a:gd name="T93" fmla="*/ 136468 h 1033"/>
                <a:gd name="T94" fmla="*/ 4040808 w 1273"/>
                <a:gd name="T95" fmla="*/ 317289 h 1033"/>
                <a:gd name="T96" fmla="*/ 4308400 w 1273"/>
                <a:gd name="T97" fmla="*/ 407699 h 1033"/>
                <a:gd name="T98" fmla="*/ 4374035 w 1273"/>
                <a:gd name="T99" fmla="*/ 706224 h 1033"/>
                <a:gd name="T100" fmla="*/ 4273057 w 1273"/>
                <a:gd name="T101" fmla="*/ 953573 h 1033"/>
                <a:gd name="T102" fmla="*/ 4682019 w 1273"/>
                <a:gd name="T103" fmla="*/ 1049101 h 1033"/>
                <a:gd name="T104" fmla="*/ 5084248 w 1273"/>
                <a:gd name="T105" fmla="*/ 1248686 h 1033"/>
                <a:gd name="T106" fmla="*/ 5186909 w 1273"/>
                <a:gd name="T107" fmla="*/ 1364684 h 1033"/>
                <a:gd name="T108" fmla="*/ 5350157 w 1273"/>
                <a:gd name="T109" fmla="*/ 1615444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sp>
          <p:nvSpPr>
            <p:cNvPr id="289" name="Freeform 34"/>
            <p:cNvSpPr>
              <a:spLocks noChangeArrowheads="1"/>
            </p:cNvSpPr>
            <p:nvPr/>
          </p:nvSpPr>
          <p:spPr bwMode="auto">
            <a:xfrm>
              <a:off x="4458586" y="3652144"/>
              <a:ext cx="214382" cy="440537"/>
            </a:xfrm>
            <a:custGeom>
              <a:avLst/>
              <a:gdLst>
                <a:gd name="T0" fmla="*/ 91403 w 129"/>
                <a:gd name="T1" fmla="*/ 677090 h 257"/>
                <a:gd name="T2" fmla="*/ 124641 w 129"/>
                <a:gd name="T3" fmla="*/ 726800 h 257"/>
                <a:gd name="T4" fmla="*/ 216044 w 129"/>
                <a:gd name="T5" fmla="*/ 749084 h 257"/>
                <a:gd name="T6" fmla="*/ 250943 w 129"/>
                <a:gd name="T7" fmla="*/ 654806 h 257"/>
                <a:gd name="T8" fmla="*/ 403836 w 129"/>
                <a:gd name="T9" fmla="*/ 539958 h 257"/>
                <a:gd name="T10" fmla="*/ 403836 w 129"/>
                <a:gd name="T11" fmla="*/ 373685 h 257"/>
                <a:gd name="T12" fmla="*/ 465325 w 129"/>
                <a:gd name="T13" fmla="*/ 281121 h 257"/>
                <a:gd name="T14" fmla="*/ 498563 w 129"/>
                <a:gd name="T15" fmla="*/ 209127 h 257"/>
                <a:gd name="T16" fmla="*/ 437073 w 129"/>
                <a:gd name="T17" fmla="*/ 164559 h 257"/>
                <a:gd name="T18" fmla="*/ 403836 w 129"/>
                <a:gd name="T19" fmla="*/ 0 h 257"/>
                <a:gd name="T20" fmla="*/ 250943 w 129"/>
                <a:gd name="T21" fmla="*/ 70280 h 257"/>
                <a:gd name="T22" fmla="*/ 189454 w 129"/>
                <a:gd name="T23" fmla="*/ 70280 h 257"/>
                <a:gd name="T24" fmla="*/ 216044 w 129"/>
                <a:gd name="T25" fmla="*/ 118276 h 257"/>
                <a:gd name="T26" fmla="*/ 91403 w 129"/>
                <a:gd name="T27" fmla="*/ 209127 h 257"/>
                <a:gd name="T28" fmla="*/ 91403 w 129"/>
                <a:gd name="T29" fmla="*/ 327403 h 257"/>
                <a:gd name="T30" fmla="*/ 0 w 129"/>
                <a:gd name="T31" fmla="*/ 395969 h 257"/>
                <a:gd name="T32" fmla="*/ 29914 w 129"/>
                <a:gd name="T33" fmla="*/ 490247 h 257"/>
                <a:gd name="T34" fmla="*/ 63151 w 129"/>
                <a:gd name="T35" fmla="*/ 654806 h 257"/>
                <a:gd name="T36" fmla="*/ 91403 w 129"/>
                <a:gd name="T37" fmla="*/ 677090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9525" cmpd="sng">
              <a:solidFill>
                <a:schemeClr val="bg1"/>
              </a:solidFill>
              <a:bevel/>
            </a:ln>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290" name="矩形 43"/>
          <p:cNvSpPr>
            <a:spLocks noChangeArrowheads="1"/>
          </p:cNvSpPr>
          <p:nvPr/>
        </p:nvSpPr>
        <p:spPr bwMode="auto">
          <a:xfrm>
            <a:off x="7666933" y="1980866"/>
            <a:ext cx="2031307" cy="50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nSpc>
                <a:spcPct val="15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1" name="矩形 47"/>
          <p:cNvSpPr>
            <a:spLocks noChangeArrowheads="1"/>
          </p:cNvSpPr>
          <p:nvPr/>
        </p:nvSpPr>
        <p:spPr bwMode="auto">
          <a:xfrm>
            <a:off x="7666933" y="2353842"/>
            <a:ext cx="3152775" cy="93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92" name="组合 45"/>
          <p:cNvGrpSpPr/>
          <p:nvPr/>
        </p:nvGrpSpPr>
        <p:grpSpPr bwMode="auto">
          <a:xfrm>
            <a:off x="4741738" y="3424855"/>
            <a:ext cx="396262" cy="361547"/>
            <a:chOff x="-4455" y="0"/>
            <a:chExt cx="528657" cy="480000"/>
          </a:xfrm>
        </p:grpSpPr>
        <p:sp>
          <p:nvSpPr>
            <p:cNvPr id="293" name="椭圆 46"/>
            <p:cNvSpPr>
              <a:spLocks noChangeArrowheads="1"/>
            </p:cNvSpPr>
            <p:nvPr/>
          </p:nvSpPr>
          <p:spPr bwMode="auto">
            <a:xfrm>
              <a:off x="19362" y="0"/>
              <a:ext cx="480000" cy="4800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4" name="矩形 47"/>
            <p:cNvSpPr>
              <a:spLocks noChangeArrowheads="1"/>
            </p:cNvSpPr>
            <p:nvPr/>
          </p:nvSpPr>
          <p:spPr bwMode="auto">
            <a:xfrm>
              <a:off x="-4455" y="34709"/>
              <a:ext cx="528657" cy="408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01</a:t>
              </a:r>
              <a:endPar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95" name="组合 48"/>
          <p:cNvGrpSpPr/>
          <p:nvPr/>
        </p:nvGrpSpPr>
        <p:grpSpPr bwMode="auto">
          <a:xfrm>
            <a:off x="5321113" y="4485550"/>
            <a:ext cx="396262" cy="360355"/>
            <a:chOff x="7481" y="0"/>
            <a:chExt cx="525576" cy="480000"/>
          </a:xfrm>
        </p:grpSpPr>
        <p:sp>
          <p:nvSpPr>
            <p:cNvPr id="296" name="椭圆 49"/>
            <p:cNvSpPr>
              <a:spLocks noChangeArrowheads="1"/>
            </p:cNvSpPr>
            <p:nvPr/>
          </p:nvSpPr>
          <p:spPr bwMode="auto">
            <a:xfrm>
              <a:off x="30267" y="0"/>
              <a:ext cx="479999" cy="4800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7" name="矩形 50"/>
            <p:cNvSpPr>
              <a:spLocks noChangeArrowheads="1"/>
            </p:cNvSpPr>
            <p:nvPr/>
          </p:nvSpPr>
          <p:spPr bwMode="auto">
            <a:xfrm>
              <a:off x="7481" y="31329"/>
              <a:ext cx="525576" cy="40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02</a:t>
              </a:r>
              <a:endPar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98" name="组合 51"/>
          <p:cNvGrpSpPr/>
          <p:nvPr/>
        </p:nvGrpSpPr>
        <p:grpSpPr bwMode="auto">
          <a:xfrm>
            <a:off x="3888487" y="4436481"/>
            <a:ext cx="396262" cy="360355"/>
            <a:chOff x="7477" y="0"/>
            <a:chExt cx="525579" cy="480000"/>
          </a:xfrm>
        </p:grpSpPr>
        <p:sp>
          <p:nvSpPr>
            <p:cNvPr id="299" name="椭圆 52"/>
            <p:cNvSpPr>
              <a:spLocks noChangeArrowheads="1"/>
            </p:cNvSpPr>
            <p:nvPr/>
          </p:nvSpPr>
          <p:spPr bwMode="auto">
            <a:xfrm>
              <a:off x="30267" y="0"/>
              <a:ext cx="479999" cy="4800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0" name="矩形 53"/>
            <p:cNvSpPr>
              <a:spLocks noChangeArrowheads="1"/>
            </p:cNvSpPr>
            <p:nvPr/>
          </p:nvSpPr>
          <p:spPr bwMode="auto">
            <a:xfrm>
              <a:off x="7477" y="31329"/>
              <a:ext cx="525579" cy="40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03</a:t>
              </a:r>
              <a:endPar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01" name="组合 54"/>
          <p:cNvGrpSpPr/>
          <p:nvPr/>
        </p:nvGrpSpPr>
        <p:grpSpPr bwMode="auto">
          <a:xfrm>
            <a:off x="7060483" y="2031530"/>
            <a:ext cx="547687" cy="533277"/>
            <a:chOff x="-2800" y="0"/>
            <a:chExt cx="546133" cy="533400"/>
          </a:xfrm>
        </p:grpSpPr>
        <p:sp>
          <p:nvSpPr>
            <p:cNvPr id="302" name="椭圆 55"/>
            <p:cNvSpPr>
              <a:spLocks noChangeArrowheads="1"/>
            </p:cNvSpPr>
            <p:nvPr/>
          </p:nvSpPr>
          <p:spPr bwMode="auto">
            <a:xfrm>
              <a:off x="403" y="0"/>
              <a:ext cx="533400" cy="5334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3" name="矩形 56"/>
            <p:cNvSpPr>
              <a:spLocks noChangeArrowheads="1"/>
            </p:cNvSpPr>
            <p:nvPr/>
          </p:nvSpPr>
          <p:spPr bwMode="auto">
            <a:xfrm>
              <a:off x="-2800" y="33909"/>
              <a:ext cx="5461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chemeClr val="bg1"/>
                  </a:solidFill>
                  <a:latin typeface="微软雅黑" panose="020B0503020204020204" pitchFamily="34" charset="-122"/>
                  <a:ea typeface="微软雅黑" panose="020B0503020204020204" pitchFamily="34" charset="-122"/>
                  <a:sym typeface="Arial" panose="020B0604020202020204" pitchFamily="34" charset="0"/>
                </a:rPr>
                <a:t>01</a:t>
              </a:r>
              <a:endParaRPr lang="zh-CN" altLang="en-US" sz="2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04" name="矩形 57"/>
          <p:cNvSpPr>
            <a:spLocks noChangeArrowheads="1"/>
          </p:cNvSpPr>
          <p:nvPr/>
        </p:nvSpPr>
        <p:spPr bwMode="auto">
          <a:xfrm>
            <a:off x="7666933" y="3348974"/>
            <a:ext cx="2031307" cy="50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nSpc>
                <a:spcPct val="15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5" name="矩形 47"/>
          <p:cNvSpPr>
            <a:spLocks noChangeArrowheads="1"/>
          </p:cNvSpPr>
          <p:nvPr/>
        </p:nvSpPr>
        <p:spPr bwMode="auto">
          <a:xfrm>
            <a:off x="7666933" y="3721950"/>
            <a:ext cx="3152775"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06" name="组合 59"/>
          <p:cNvGrpSpPr/>
          <p:nvPr/>
        </p:nvGrpSpPr>
        <p:grpSpPr bwMode="auto">
          <a:xfrm>
            <a:off x="7057308" y="3401226"/>
            <a:ext cx="547687" cy="533277"/>
            <a:chOff x="-2800" y="0"/>
            <a:chExt cx="546133" cy="533400"/>
          </a:xfrm>
        </p:grpSpPr>
        <p:sp>
          <p:nvSpPr>
            <p:cNvPr id="307" name="椭圆 60"/>
            <p:cNvSpPr>
              <a:spLocks noChangeArrowheads="1"/>
            </p:cNvSpPr>
            <p:nvPr/>
          </p:nvSpPr>
          <p:spPr bwMode="auto">
            <a:xfrm>
              <a:off x="3566" y="0"/>
              <a:ext cx="533400" cy="5334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8" name="矩形 61"/>
            <p:cNvSpPr>
              <a:spLocks noChangeArrowheads="1"/>
            </p:cNvSpPr>
            <p:nvPr/>
          </p:nvSpPr>
          <p:spPr bwMode="auto">
            <a:xfrm>
              <a:off x="-2800" y="33909"/>
              <a:ext cx="5461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chemeClr val="bg1"/>
                  </a:solidFill>
                  <a:latin typeface="微软雅黑" panose="020B0503020204020204" pitchFamily="34" charset="-122"/>
                  <a:ea typeface="微软雅黑" panose="020B0503020204020204" pitchFamily="34" charset="-122"/>
                  <a:sym typeface="Arial" panose="020B0604020202020204" pitchFamily="34" charset="0"/>
                </a:rPr>
                <a:t>02</a:t>
              </a:r>
              <a:endParaRPr lang="zh-CN" altLang="en-US" sz="2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09" name="矩形 62"/>
          <p:cNvSpPr>
            <a:spLocks noChangeArrowheads="1"/>
          </p:cNvSpPr>
          <p:nvPr/>
        </p:nvSpPr>
        <p:spPr bwMode="auto">
          <a:xfrm>
            <a:off x="7666933" y="4644075"/>
            <a:ext cx="2031307" cy="50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p>
            <a:pPr>
              <a:lnSpc>
                <a:spcPct val="150000"/>
              </a:lnSpc>
            </a:pPr>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0" name="矩形 47"/>
          <p:cNvSpPr>
            <a:spLocks noChangeArrowheads="1"/>
          </p:cNvSpPr>
          <p:nvPr/>
        </p:nvSpPr>
        <p:spPr bwMode="auto">
          <a:xfrm>
            <a:off x="7666933" y="5015463"/>
            <a:ext cx="3152775" cy="93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11" name="组合 64"/>
          <p:cNvGrpSpPr/>
          <p:nvPr/>
        </p:nvGrpSpPr>
        <p:grpSpPr bwMode="auto">
          <a:xfrm>
            <a:off x="7057308" y="4694739"/>
            <a:ext cx="547687" cy="533277"/>
            <a:chOff x="-2800" y="0"/>
            <a:chExt cx="546133" cy="533400"/>
          </a:xfrm>
        </p:grpSpPr>
        <p:sp>
          <p:nvSpPr>
            <p:cNvPr id="312" name="椭圆 65"/>
            <p:cNvSpPr>
              <a:spLocks noChangeArrowheads="1"/>
            </p:cNvSpPr>
            <p:nvPr/>
          </p:nvSpPr>
          <p:spPr bwMode="auto">
            <a:xfrm>
              <a:off x="3566" y="0"/>
              <a:ext cx="533400" cy="533400"/>
            </a:xfrm>
            <a:prstGeom prst="ellipse">
              <a:avLst/>
            </a:prstGeom>
            <a:solidFill>
              <a:schemeClr val="accent2"/>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24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3" name="矩形 66"/>
            <p:cNvSpPr>
              <a:spLocks noChangeArrowheads="1"/>
            </p:cNvSpPr>
            <p:nvPr/>
          </p:nvSpPr>
          <p:spPr bwMode="auto">
            <a:xfrm>
              <a:off x="-2800" y="33909"/>
              <a:ext cx="5461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zh-CN" sz="2400">
                  <a:solidFill>
                    <a:schemeClr val="bg1"/>
                  </a:solidFill>
                  <a:latin typeface="微软雅黑" panose="020B0503020204020204" pitchFamily="34" charset="-122"/>
                  <a:ea typeface="微软雅黑" panose="020B0503020204020204" pitchFamily="34" charset="-122"/>
                  <a:sym typeface="Arial" panose="020B0604020202020204" pitchFamily="34" charset="0"/>
                </a:rPr>
                <a:t>03</a:t>
              </a:r>
              <a:endParaRPr lang="zh-CN" altLang="en-US" sz="240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randombar(horizontal)">
                                      <p:cBhvr>
                                        <p:cTn id="7" dur="500"/>
                                        <p:tgtEl>
                                          <p:spTgt spid="25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2"/>
                                        </p:tgtEl>
                                        <p:attrNameLst>
                                          <p:attrName>style.visibility</p:attrName>
                                        </p:attrNameLst>
                                      </p:cBhvr>
                                      <p:to>
                                        <p:strVal val="visible"/>
                                      </p:to>
                                    </p:set>
                                    <p:animEffect transition="in" filter="fade">
                                      <p:cBhvr>
                                        <p:cTn id="11" dur="500"/>
                                        <p:tgtEl>
                                          <p:spTgt spid="29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1"/>
                                        </p:tgtEl>
                                        <p:attrNameLst>
                                          <p:attrName>style.visibility</p:attrName>
                                        </p:attrNameLst>
                                      </p:cBhvr>
                                      <p:to>
                                        <p:strVal val="visible"/>
                                      </p:to>
                                    </p:set>
                                    <p:animEffect transition="in" filter="fade">
                                      <p:cBhvr>
                                        <p:cTn id="15" dur="500"/>
                                        <p:tgtEl>
                                          <p:spTgt spid="30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0"/>
                                        </p:tgtEl>
                                        <p:attrNameLst>
                                          <p:attrName>style.visibility</p:attrName>
                                        </p:attrNameLst>
                                      </p:cBhvr>
                                      <p:to>
                                        <p:strVal val="visible"/>
                                      </p:to>
                                    </p:set>
                                    <p:animEffect transition="in" filter="wipe(left)">
                                      <p:cBhvr>
                                        <p:cTn id="19" dur="500"/>
                                        <p:tgtEl>
                                          <p:spTgt spid="29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91"/>
                                        </p:tgtEl>
                                        <p:attrNameLst>
                                          <p:attrName>style.visibility</p:attrName>
                                        </p:attrNameLst>
                                      </p:cBhvr>
                                      <p:to>
                                        <p:strVal val="visible"/>
                                      </p:to>
                                    </p:set>
                                    <p:animEffect transition="in" filter="wipe(left)">
                                      <p:cBhvr>
                                        <p:cTn id="22" dur="500"/>
                                        <p:tgtEl>
                                          <p:spTgt spid="291"/>
                                        </p:tgtEl>
                                      </p:cBhvr>
                                    </p:animEffect>
                                  </p:childTnLst>
                                </p:cTn>
                              </p:par>
                            </p:childTnLst>
                          </p:cTn>
                        </p:par>
                        <p:par>
                          <p:cTn id="23" fill="hold">
                            <p:stCondLst>
                              <p:cond delay="2000"/>
                            </p:stCondLst>
                            <p:childTnLst>
                              <p:par>
                                <p:cTn id="24" presetID="10" presetClass="entr" presetSubtype="0" fill="hold" nodeType="afterEffect">
                                  <p:stCondLst>
                                    <p:cond delay="250"/>
                                  </p:stCondLst>
                                  <p:childTnLst>
                                    <p:set>
                                      <p:cBhvr>
                                        <p:cTn id="25" dur="1" fill="hold">
                                          <p:stCondLst>
                                            <p:cond delay="0"/>
                                          </p:stCondLst>
                                        </p:cTn>
                                        <p:tgtEl>
                                          <p:spTgt spid="295"/>
                                        </p:tgtEl>
                                        <p:attrNameLst>
                                          <p:attrName>style.visibility</p:attrName>
                                        </p:attrNameLst>
                                      </p:cBhvr>
                                      <p:to>
                                        <p:strVal val="visible"/>
                                      </p:to>
                                    </p:set>
                                    <p:animEffect transition="in" filter="fade">
                                      <p:cBhvr>
                                        <p:cTn id="26" dur="500"/>
                                        <p:tgtEl>
                                          <p:spTgt spid="295"/>
                                        </p:tgtEl>
                                      </p:cBhvr>
                                    </p:animEffect>
                                  </p:childTnLst>
                                </p:cTn>
                              </p:par>
                            </p:childTnLst>
                          </p:cTn>
                        </p:par>
                        <p:par>
                          <p:cTn id="27" fill="hold">
                            <p:stCondLst>
                              <p:cond delay="2750"/>
                            </p:stCondLst>
                            <p:childTnLst>
                              <p:par>
                                <p:cTn id="28" presetID="10" presetClass="entr" presetSubtype="0" fill="hold" nodeType="afterEffect">
                                  <p:stCondLst>
                                    <p:cond delay="0"/>
                                  </p:stCondLst>
                                  <p:childTnLst>
                                    <p:set>
                                      <p:cBhvr>
                                        <p:cTn id="29" dur="1" fill="hold">
                                          <p:stCondLst>
                                            <p:cond delay="0"/>
                                          </p:stCondLst>
                                        </p:cTn>
                                        <p:tgtEl>
                                          <p:spTgt spid="306"/>
                                        </p:tgtEl>
                                        <p:attrNameLst>
                                          <p:attrName>style.visibility</p:attrName>
                                        </p:attrNameLst>
                                      </p:cBhvr>
                                      <p:to>
                                        <p:strVal val="visible"/>
                                      </p:to>
                                    </p:set>
                                    <p:animEffect transition="in" filter="fade">
                                      <p:cBhvr>
                                        <p:cTn id="30" dur="500"/>
                                        <p:tgtEl>
                                          <p:spTgt spid="306"/>
                                        </p:tgtEl>
                                      </p:cBhvr>
                                    </p:animEffect>
                                  </p:childTnLst>
                                </p:cTn>
                              </p:par>
                            </p:childTnLst>
                          </p:cTn>
                        </p:par>
                        <p:par>
                          <p:cTn id="31" fill="hold">
                            <p:stCondLst>
                              <p:cond delay="3250"/>
                            </p:stCondLst>
                            <p:childTnLst>
                              <p:par>
                                <p:cTn id="32" presetID="22" presetClass="entr" presetSubtype="8" fill="hold" grpId="0" nodeType="afterEffect">
                                  <p:stCondLst>
                                    <p:cond delay="0"/>
                                  </p:stCondLst>
                                  <p:childTnLst>
                                    <p:set>
                                      <p:cBhvr>
                                        <p:cTn id="33" dur="1" fill="hold">
                                          <p:stCondLst>
                                            <p:cond delay="0"/>
                                          </p:stCondLst>
                                        </p:cTn>
                                        <p:tgtEl>
                                          <p:spTgt spid="304"/>
                                        </p:tgtEl>
                                        <p:attrNameLst>
                                          <p:attrName>style.visibility</p:attrName>
                                        </p:attrNameLst>
                                      </p:cBhvr>
                                      <p:to>
                                        <p:strVal val="visible"/>
                                      </p:to>
                                    </p:set>
                                    <p:animEffect transition="in" filter="wipe(left)">
                                      <p:cBhvr>
                                        <p:cTn id="34" dur="500"/>
                                        <p:tgtEl>
                                          <p:spTgt spid="30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05"/>
                                        </p:tgtEl>
                                        <p:attrNameLst>
                                          <p:attrName>style.visibility</p:attrName>
                                        </p:attrNameLst>
                                      </p:cBhvr>
                                      <p:to>
                                        <p:strVal val="visible"/>
                                      </p:to>
                                    </p:set>
                                    <p:animEffect transition="in" filter="wipe(left)">
                                      <p:cBhvr>
                                        <p:cTn id="37" dur="500"/>
                                        <p:tgtEl>
                                          <p:spTgt spid="305"/>
                                        </p:tgtEl>
                                      </p:cBhvr>
                                    </p:animEffect>
                                  </p:childTnLst>
                                </p:cTn>
                              </p:par>
                            </p:childTnLst>
                          </p:cTn>
                        </p:par>
                        <p:par>
                          <p:cTn id="38" fill="hold">
                            <p:stCondLst>
                              <p:cond delay="3750"/>
                            </p:stCondLst>
                            <p:childTnLst>
                              <p:par>
                                <p:cTn id="39" presetID="10" presetClass="entr" presetSubtype="0" fill="hold" nodeType="afterEffect">
                                  <p:stCondLst>
                                    <p:cond delay="250"/>
                                  </p:stCondLst>
                                  <p:childTnLst>
                                    <p:set>
                                      <p:cBhvr>
                                        <p:cTn id="40" dur="1" fill="hold">
                                          <p:stCondLst>
                                            <p:cond delay="0"/>
                                          </p:stCondLst>
                                        </p:cTn>
                                        <p:tgtEl>
                                          <p:spTgt spid="298"/>
                                        </p:tgtEl>
                                        <p:attrNameLst>
                                          <p:attrName>style.visibility</p:attrName>
                                        </p:attrNameLst>
                                      </p:cBhvr>
                                      <p:to>
                                        <p:strVal val="visible"/>
                                      </p:to>
                                    </p:set>
                                    <p:animEffect transition="in" filter="fade">
                                      <p:cBhvr>
                                        <p:cTn id="41" dur="500"/>
                                        <p:tgtEl>
                                          <p:spTgt spid="298"/>
                                        </p:tgtEl>
                                      </p:cBhvr>
                                    </p:animEffect>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311"/>
                                        </p:tgtEl>
                                        <p:attrNameLst>
                                          <p:attrName>style.visibility</p:attrName>
                                        </p:attrNameLst>
                                      </p:cBhvr>
                                      <p:to>
                                        <p:strVal val="visible"/>
                                      </p:to>
                                    </p:set>
                                    <p:animEffect transition="in" filter="fade">
                                      <p:cBhvr>
                                        <p:cTn id="45" dur="500"/>
                                        <p:tgtEl>
                                          <p:spTgt spid="311"/>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09"/>
                                        </p:tgtEl>
                                        <p:attrNameLst>
                                          <p:attrName>style.visibility</p:attrName>
                                        </p:attrNameLst>
                                      </p:cBhvr>
                                      <p:to>
                                        <p:strVal val="visible"/>
                                      </p:to>
                                    </p:set>
                                    <p:animEffect transition="in" filter="wipe(left)">
                                      <p:cBhvr>
                                        <p:cTn id="49" dur="500"/>
                                        <p:tgtEl>
                                          <p:spTgt spid="30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10"/>
                                        </p:tgtEl>
                                        <p:attrNameLst>
                                          <p:attrName>style.visibility</p:attrName>
                                        </p:attrNameLst>
                                      </p:cBhvr>
                                      <p:to>
                                        <p:strVal val="visible"/>
                                      </p:to>
                                    </p:set>
                                    <p:animEffect transition="in" filter="wipe(left)">
                                      <p:cBhvr>
                                        <p:cTn id="52" dur="5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bldLvl="0" autoUpdateAnimBg="0"/>
      <p:bldP spid="291" grpId="0" bldLvl="0" autoUpdateAnimBg="0"/>
      <p:bldP spid="304" grpId="0" bldLvl="0" autoUpdateAnimBg="0"/>
      <p:bldP spid="305" grpId="0" bldLvl="0" autoUpdateAnimBg="0"/>
      <p:bldP spid="309" grpId="0" bldLvl="0" autoUpdateAnimBg="0"/>
      <p:bldP spid="310"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
          <p:cNvSpPr/>
          <p:nvPr/>
        </p:nvSpPr>
        <p:spPr bwMode="auto">
          <a:xfrm>
            <a:off x="2647960" y="1954679"/>
            <a:ext cx="6872287" cy="639615"/>
          </a:xfrm>
          <a:custGeom>
            <a:avLst/>
            <a:gdLst>
              <a:gd name="T0" fmla="*/ 9591 w 9663"/>
              <a:gd name="T1" fmla="*/ 899 h 899"/>
              <a:gd name="T2" fmla="*/ 9663 w 9663"/>
              <a:gd name="T3" fmla="*/ 899 h 899"/>
              <a:gd name="T4" fmla="*/ 9003 w 9663"/>
              <a:gd name="T5" fmla="*/ 522 h 899"/>
              <a:gd name="T6" fmla="*/ 7701 w 9663"/>
              <a:gd name="T7" fmla="*/ 337 h 899"/>
              <a:gd name="T8" fmla="*/ 6885 w 9663"/>
              <a:gd name="T9" fmla="*/ 379 h 899"/>
              <a:gd name="T10" fmla="*/ 6405 w 9663"/>
              <a:gd name="T11" fmla="*/ 413 h 899"/>
              <a:gd name="T12" fmla="*/ 6069 w 9663"/>
              <a:gd name="T13" fmla="*/ 425 h 899"/>
              <a:gd name="T14" fmla="*/ 5319 w 9663"/>
              <a:gd name="T15" fmla="*/ 306 h 899"/>
              <a:gd name="T16" fmla="*/ 4908 w 9663"/>
              <a:gd name="T17" fmla="*/ 0 h 899"/>
              <a:gd name="T18" fmla="*/ 4755 w 9663"/>
              <a:gd name="T19" fmla="*/ 0 h 899"/>
              <a:gd name="T20" fmla="*/ 4344 w 9663"/>
              <a:gd name="T21" fmla="*/ 306 h 899"/>
              <a:gd name="T22" fmla="*/ 3594 w 9663"/>
              <a:gd name="T23" fmla="*/ 425 h 899"/>
              <a:gd name="T24" fmla="*/ 3304 w 9663"/>
              <a:gd name="T25" fmla="*/ 413 h 899"/>
              <a:gd name="T26" fmla="*/ 2768 w 9663"/>
              <a:gd name="T27" fmla="*/ 379 h 899"/>
              <a:gd name="T28" fmla="*/ 2286 w 9663"/>
              <a:gd name="T29" fmla="*/ 347 h 899"/>
              <a:gd name="T30" fmla="*/ 1962 w 9663"/>
              <a:gd name="T31" fmla="*/ 337 h 899"/>
              <a:gd name="T32" fmla="*/ 655 w 9663"/>
              <a:gd name="T33" fmla="*/ 508 h 899"/>
              <a:gd name="T34" fmla="*/ 0 w 9663"/>
              <a:gd name="T35" fmla="*/ 899 h 899"/>
              <a:gd name="T36" fmla="*/ 64 w 9663"/>
              <a:gd name="T37" fmla="*/ 899 h 899"/>
              <a:gd name="T38" fmla="*/ 512 w 9663"/>
              <a:gd name="T39" fmla="*/ 619 h 899"/>
              <a:gd name="T40" fmla="*/ 1346 w 9663"/>
              <a:gd name="T41" fmla="*/ 520 h 899"/>
              <a:gd name="T42" fmla="*/ 1665 w 9663"/>
              <a:gd name="T43" fmla="*/ 531 h 899"/>
              <a:gd name="T44" fmla="*/ 2161 w 9663"/>
              <a:gd name="T45" fmla="*/ 562 h 899"/>
              <a:gd name="T46" fmla="*/ 2678 w 9663"/>
              <a:gd name="T47" fmla="*/ 594 h 899"/>
              <a:gd name="T48" fmla="*/ 3000 w 9663"/>
              <a:gd name="T49" fmla="*/ 604 h 899"/>
              <a:gd name="T50" fmla="*/ 4048 w 9663"/>
              <a:gd name="T51" fmla="*/ 461 h 899"/>
              <a:gd name="T52" fmla="*/ 4809 w 9663"/>
              <a:gd name="T53" fmla="*/ 68 h 899"/>
              <a:gd name="T54" fmla="*/ 4849 w 9663"/>
              <a:gd name="T55" fmla="*/ 31 h 899"/>
              <a:gd name="T56" fmla="*/ 4888 w 9663"/>
              <a:gd name="T57" fmla="*/ 69 h 899"/>
              <a:gd name="T58" fmla="*/ 5627 w 9663"/>
              <a:gd name="T59" fmla="*/ 461 h 899"/>
              <a:gd name="T60" fmla="*/ 6664 w 9663"/>
              <a:gd name="T61" fmla="*/ 604 h 899"/>
              <a:gd name="T62" fmla="*/ 7480 w 9663"/>
              <a:gd name="T63" fmla="*/ 562 h 899"/>
              <a:gd name="T64" fmla="*/ 7977 w 9663"/>
              <a:gd name="T65" fmla="*/ 531 h 899"/>
              <a:gd name="T66" fmla="*/ 8317 w 9663"/>
              <a:gd name="T67" fmla="*/ 520 h 899"/>
              <a:gd name="T68" fmla="*/ 9591 w 9663"/>
              <a:gd name="T69" fmla="*/ 899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63" h="899">
                <a:moveTo>
                  <a:pt x="9591" y="899"/>
                </a:moveTo>
                <a:lnTo>
                  <a:pt x="9663" y="899"/>
                </a:lnTo>
                <a:cubicBezTo>
                  <a:pt x="9549" y="702"/>
                  <a:pt x="9208" y="582"/>
                  <a:pt x="9003" y="522"/>
                </a:cubicBezTo>
                <a:cubicBezTo>
                  <a:pt x="8581" y="398"/>
                  <a:pt x="8145" y="337"/>
                  <a:pt x="7701" y="337"/>
                </a:cubicBezTo>
                <a:cubicBezTo>
                  <a:pt x="7430" y="337"/>
                  <a:pt x="7155" y="356"/>
                  <a:pt x="6885" y="379"/>
                </a:cubicBezTo>
                <a:cubicBezTo>
                  <a:pt x="6725" y="392"/>
                  <a:pt x="6565" y="404"/>
                  <a:pt x="6405" y="413"/>
                </a:cubicBezTo>
                <a:cubicBezTo>
                  <a:pt x="6294" y="420"/>
                  <a:pt x="6181" y="425"/>
                  <a:pt x="6069" y="425"/>
                </a:cubicBezTo>
                <a:cubicBezTo>
                  <a:pt x="5814" y="425"/>
                  <a:pt x="5557" y="392"/>
                  <a:pt x="5319" y="306"/>
                </a:cubicBezTo>
                <a:cubicBezTo>
                  <a:pt x="5153" y="246"/>
                  <a:pt x="4984" y="153"/>
                  <a:pt x="4908" y="0"/>
                </a:cubicBezTo>
                <a:lnTo>
                  <a:pt x="4755" y="0"/>
                </a:lnTo>
                <a:cubicBezTo>
                  <a:pt x="4679" y="153"/>
                  <a:pt x="4511" y="246"/>
                  <a:pt x="4344" y="306"/>
                </a:cubicBezTo>
                <a:cubicBezTo>
                  <a:pt x="4106" y="392"/>
                  <a:pt x="3849" y="425"/>
                  <a:pt x="3594" y="425"/>
                </a:cubicBezTo>
                <a:cubicBezTo>
                  <a:pt x="3499" y="425"/>
                  <a:pt x="3400" y="419"/>
                  <a:pt x="3304" y="413"/>
                </a:cubicBezTo>
                <a:cubicBezTo>
                  <a:pt x="3126" y="403"/>
                  <a:pt x="2947" y="391"/>
                  <a:pt x="2768" y="379"/>
                </a:cubicBezTo>
                <a:cubicBezTo>
                  <a:pt x="2608" y="367"/>
                  <a:pt x="2447" y="356"/>
                  <a:pt x="2286" y="347"/>
                </a:cubicBezTo>
                <a:cubicBezTo>
                  <a:pt x="2178" y="342"/>
                  <a:pt x="2070" y="337"/>
                  <a:pt x="1962" y="337"/>
                </a:cubicBezTo>
                <a:cubicBezTo>
                  <a:pt x="1522" y="337"/>
                  <a:pt x="1074" y="382"/>
                  <a:pt x="655" y="508"/>
                </a:cubicBezTo>
                <a:cubicBezTo>
                  <a:pt x="419" y="580"/>
                  <a:pt x="139" y="698"/>
                  <a:pt x="0" y="899"/>
                </a:cubicBezTo>
                <a:lnTo>
                  <a:pt x="64" y="899"/>
                </a:lnTo>
                <a:cubicBezTo>
                  <a:pt x="175" y="763"/>
                  <a:pt x="337" y="675"/>
                  <a:pt x="512" y="619"/>
                </a:cubicBezTo>
                <a:cubicBezTo>
                  <a:pt x="766" y="537"/>
                  <a:pt x="1079" y="520"/>
                  <a:pt x="1346" y="520"/>
                </a:cubicBezTo>
                <a:cubicBezTo>
                  <a:pt x="1452" y="520"/>
                  <a:pt x="1559" y="525"/>
                  <a:pt x="1665" y="531"/>
                </a:cubicBezTo>
                <a:cubicBezTo>
                  <a:pt x="1831" y="539"/>
                  <a:pt x="1996" y="550"/>
                  <a:pt x="2161" y="562"/>
                </a:cubicBezTo>
                <a:cubicBezTo>
                  <a:pt x="2333" y="574"/>
                  <a:pt x="2506" y="585"/>
                  <a:pt x="2678" y="594"/>
                </a:cubicBezTo>
                <a:cubicBezTo>
                  <a:pt x="2785" y="599"/>
                  <a:pt x="2893" y="604"/>
                  <a:pt x="3000" y="604"/>
                </a:cubicBezTo>
                <a:cubicBezTo>
                  <a:pt x="3356" y="604"/>
                  <a:pt x="3708" y="559"/>
                  <a:pt x="4048" y="461"/>
                </a:cubicBezTo>
                <a:cubicBezTo>
                  <a:pt x="4325" y="381"/>
                  <a:pt x="4602" y="259"/>
                  <a:pt x="4809" y="68"/>
                </a:cubicBezTo>
                <a:lnTo>
                  <a:pt x="4849" y="31"/>
                </a:lnTo>
                <a:lnTo>
                  <a:pt x="4888" y="69"/>
                </a:lnTo>
                <a:cubicBezTo>
                  <a:pt x="5086" y="259"/>
                  <a:pt x="5356" y="381"/>
                  <a:pt x="5627" y="461"/>
                </a:cubicBezTo>
                <a:cubicBezTo>
                  <a:pt x="5962" y="560"/>
                  <a:pt x="6311" y="604"/>
                  <a:pt x="6664" y="604"/>
                </a:cubicBezTo>
                <a:cubicBezTo>
                  <a:pt x="6934" y="604"/>
                  <a:pt x="7211" y="585"/>
                  <a:pt x="7480" y="562"/>
                </a:cubicBezTo>
                <a:cubicBezTo>
                  <a:pt x="7646" y="550"/>
                  <a:pt x="7811" y="539"/>
                  <a:pt x="7977" y="531"/>
                </a:cubicBezTo>
                <a:cubicBezTo>
                  <a:pt x="8090" y="525"/>
                  <a:pt x="8204" y="520"/>
                  <a:pt x="8317" y="520"/>
                </a:cubicBezTo>
                <a:cubicBezTo>
                  <a:pt x="8717" y="520"/>
                  <a:pt x="9342" y="561"/>
                  <a:pt x="9591" y="899"/>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grpSp>
        <p:nvGrpSpPr>
          <p:cNvPr id="3" name="组合 2"/>
          <p:cNvGrpSpPr>
            <a:grpSpLocks noChangeAspect="1"/>
          </p:cNvGrpSpPr>
          <p:nvPr/>
        </p:nvGrpSpPr>
        <p:grpSpPr>
          <a:xfrm>
            <a:off x="1800236" y="2678411"/>
            <a:ext cx="1448169" cy="1799583"/>
            <a:chOff x="1881188" y="2136775"/>
            <a:chExt cx="1744662" cy="2168525"/>
          </a:xfrm>
        </p:grpSpPr>
        <p:sp>
          <p:nvSpPr>
            <p:cNvPr id="4" name="Freeform 11"/>
            <p:cNvSpPr/>
            <p:nvPr/>
          </p:nvSpPr>
          <p:spPr bwMode="auto">
            <a:xfrm>
              <a:off x="1881188" y="2136775"/>
              <a:ext cx="1744662" cy="2168525"/>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chemeClr val="accent1"/>
            </a:solidFill>
            <a:ln w="7" cap="flat">
              <a:noFill/>
              <a:prstDash val="solid"/>
              <a:miter lim="800000"/>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5" name="Oval 15"/>
            <p:cNvSpPr>
              <a:spLocks noChangeArrowheads="1"/>
            </p:cNvSpPr>
            <p:nvPr/>
          </p:nvSpPr>
          <p:spPr bwMode="auto">
            <a:xfrm>
              <a:off x="2078236" y="2333767"/>
              <a:ext cx="1352154" cy="1350680"/>
            </a:xfrm>
            <a:prstGeom prst="ellipse">
              <a:avLst/>
            </a:prstGeom>
            <a:solidFill>
              <a:srgbClr val="F8F8F8"/>
            </a:solidFill>
            <a:ln w="7" cap="flat">
              <a:noFill/>
              <a:prstDash val="solid"/>
              <a:miter lim="800000"/>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6" name="组合 5"/>
          <p:cNvGrpSpPr>
            <a:grpSpLocks noChangeAspect="1"/>
          </p:cNvGrpSpPr>
          <p:nvPr/>
        </p:nvGrpSpPr>
        <p:grpSpPr>
          <a:xfrm>
            <a:off x="4217165" y="2678411"/>
            <a:ext cx="1446852" cy="1799583"/>
            <a:chOff x="4114800" y="2136775"/>
            <a:chExt cx="1743075" cy="2168525"/>
          </a:xfrm>
        </p:grpSpPr>
        <p:sp>
          <p:nvSpPr>
            <p:cNvPr id="7" name="Freeform 12"/>
            <p:cNvSpPr/>
            <p:nvPr/>
          </p:nvSpPr>
          <p:spPr bwMode="auto">
            <a:xfrm>
              <a:off x="4114800" y="2136775"/>
              <a:ext cx="1743075" cy="2168525"/>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chemeClr val="tx2"/>
            </a:solidFill>
            <a:ln w="7" cap="flat">
              <a:noFill/>
              <a:prstDash val="solid"/>
              <a:miter lim="800000"/>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8" name="Oval 15"/>
            <p:cNvSpPr>
              <a:spLocks noChangeArrowheads="1"/>
            </p:cNvSpPr>
            <p:nvPr/>
          </p:nvSpPr>
          <p:spPr bwMode="auto">
            <a:xfrm>
              <a:off x="4316468" y="2333767"/>
              <a:ext cx="1352154" cy="1350680"/>
            </a:xfrm>
            <a:prstGeom prst="ellipse">
              <a:avLst/>
            </a:prstGeom>
            <a:solidFill>
              <a:srgbClr val="F8F8F8"/>
            </a:solidFill>
            <a:ln w="7" cap="flat">
              <a:noFill/>
              <a:prstDash val="solid"/>
              <a:miter lim="800000"/>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9" name="组合 8"/>
          <p:cNvGrpSpPr>
            <a:grpSpLocks noChangeAspect="1"/>
          </p:cNvGrpSpPr>
          <p:nvPr/>
        </p:nvGrpSpPr>
        <p:grpSpPr>
          <a:xfrm>
            <a:off x="6604733" y="2678411"/>
            <a:ext cx="1448169" cy="1799583"/>
            <a:chOff x="6391275" y="2136775"/>
            <a:chExt cx="1744662" cy="2168525"/>
          </a:xfrm>
        </p:grpSpPr>
        <p:sp>
          <p:nvSpPr>
            <p:cNvPr id="10" name="Freeform 13"/>
            <p:cNvSpPr/>
            <p:nvPr/>
          </p:nvSpPr>
          <p:spPr bwMode="auto">
            <a:xfrm>
              <a:off x="6391275" y="2136775"/>
              <a:ext cx="1744662" cy="2168525"/>
            </a:xfrm>
            <a:custGeom>
              <a:avLst/>
              <a:gdLst>
                <a:gd name="T0" fmla="*/ 0 w 2452"/>
                <a:gd name="T1" fmla="*/ 1226 h 3050"/>
                <a:gd name="T2" fmla="*/ 1226 w 2452"/>
                <a:gd name="T3" fmla="*/ 3050 h 3050"/>
                <a:gd name="T4" fmla="*/ 2452 w 2452"/>
                <a:gd name="T5" fmla="*/ 1226 h 3050"/>
                <a:gd name="T6" fmla="*/ 1226 w 2452"/>
                <a:gd name="T7" fmla="*/ 0 h 3050"/>
                <a:gd name="T8" fmla="*/ 1226 w 2452"/>
                <a:gd name="T9" fmla="*/ 0 h 3050"/>
                <a:gd name="T10" fmla="*/ 0 w 2452"/>
                <a:gd name="T11" fmla="*/ 1226 h 3050"/>
              </a:gdLst>
              <a:ahLst/>
              <a:cxnLst>
                <a:cxn ang="0">
                  <a:pos x="T0" y="T1"/>
                </a:cxn>
                <a:cxn ang="0">
                  <a:pos x="T2" y="T3"/>
                </a:cxn>
                <a:cxn ang="0">
                  <a:pos x="T4" y="T5"/>
                </a:cxn>
                <a:cxn ang="0">
                  <a:pos x="T6" y="T7"/>
                </a:cxn>
                <a:cxn ang="0">
                  <a:pos x="T8" y="T9"/>
                </a:cxn>
                <a:cxn ang="0">
                  <a:pos x="T10" y="T11"/>
                </a:cxn>
              </a:cxnLst>
              <a:rect l="0" t="0" r="r" b="b"/>
              <a:pathLst>
                <a:path w="2452" h="3050">
                  <a:moveTo>
                    <a:pt x="0" y="1226"/>
                  </a:moveTo>
                  <a:cubicBezTo>
                    <a:pt x="0" y="1903"/>
                    <a:pt x="1226" y="3050"/>
                    <a:pt x="1226" y="3050"/>
                  </a:cubicBezTo>
                  <a:cubicBezTo>
                    <a:pt x="1226" y="3050"/>
                    <a:pt x="2452" y="1903"/>
                    <a:pt x="2452" y="1226"/>
                  </a:cubicBezTo>
                  <a:cubicBezTo>
                    <a:pt x="2452" y="549"/>
                    <a:pt x="1903" y="0"/>
                    <a:pt x="1226" y="0"/>
                  </a:cubicBezTo>
                  <a:lnTo>
                    <a:pt x="1226" y="0"/>
                  </a:lnTo>
                  <a:cubicBezTo>
                    <a:pt x="549" y="0"/>
                    <a:pt x="0" y="549"/>
                    <a:pt x="0" y="1226"/>
                  </a:cubicBezTo>
                  <a:close/>
                </a:path>
              </a:pathLst>
            </a:custGeom>
            <a:solidFill>
              <a:schemeClr val="accent2"/>
            </a:solidFill>
            <a:ln w="7" cap="flat">
              <a:noFill/>
              <a:prstDash val="solid"/>
              <a:miter lim="800000"/>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1" name="Oval 15"/>
            <p:cNvSpPr>
              <a:spLocks noChangeArrowheads="1"/>
            </p:cNvSpPr>
            <p:nvPr/>
          </p:nvSpPr>
          <p:spPr bwMode="auto">
            <a:xfrm>
              <a:off x="6595644" y="2333767"/>
              <a:ext cx="1352154" cy="1350680"/>
            </a:xfrm>
            <a:prstGeom prst="ellipse">
              <a:avLst/>
            </a:prstGeom>
            <a:solidFill>
              <a:srgbClr val="F8F8F8"/>
            </a:solidFill>
            <a:ln w="7" cap="flat">
              <a:noFill/>
              <a:prstDash val="solid"/>
              <a:miter lim="800000"/>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nvGrpSpPr>
          <p:cNvPr id="12" name="组合 11"/>
          <p:cNvGrpSpPr>
            <a:grpSpLocks noChangeAspect="1"/>
          </p:cNvGrpSpPr>
          <p:nvPr/>
        </p:nvGrpSpPr>
        <p:grpSpPr>
          <a:xfrm>
            <a:off x="9003705" y="2678411"/>
            <a:ext cx="1446852" cy="1799583"/>
            <a:chOff x="8689975" y="2136775"/>
            <a:chExt cx="1743075" cy="2168525"/>
          </a:xfrm>
        </p:grpSpPr>
        <p:sp>
          <p:nvSpPr>
            <p:cNvPr id="13" name="Freeform 14"/>
            <p:cNvSpPr/>
            <p:nvPr/>
          </p:nvSpPr>
          <p:spPr bwMode="auto">
            <a:xfrm>
              <a:off x="8689975" y="2136775"/>
              <a:ext cx="1743075" cy="2168525"/>
            </a:xfrm>
            <a:custGeom>
              <a:avLst/>
              <a:gdLst>
                <a:gd name="T0" fmla="*/ 0 w 2452"/>
                <a:gd name="T1" fmla="*/ 1226 h 3050"/>
                <a:gd name="T2" fmla="*/ 1226 w 2452"/>
                <a:gd name="T3" fmla="*/ 3050 h 3050"/>
                <a:gd name="T4" fmla="*/ 2452 w 2452"/>
                <a:gd name="T5" fmla="*/ 1226 h 3050"/>
                <a:gd name="T6" fmla="*/ 2452 w 2452"/>
                <a:gd name="T7" fmla="*/ 1226 h 3050"/>
                <a:gd name="T8" fmla="*/ 1226 w 2452"/>
                <a:gd name="T9" fmla="*/ 0 h 3050"/>
                <a:gd name="T10" fmla="*/ 1226 w 2452"/>
                <a:gd name="T11" fmla="*/ 0 h 3050"/>
                <a:gd name="T12" fmla="*/ 0 w 2452"/>
                <a:gd name="T13" fmla="*/ 1226 h 3050"/>
              </a:gdLst>
              <a:ahLst/>
              <a:cxnLst>
                <a:cxn ang="0">
                  <a:pos x="T0" y="T1"/>
                </a:cxn>
                <a:cxn ang="0">
                  <a:pos x="T2" y="T3"/>
                </a:cxn>
                <a:cxn ang="0">
                  <a:pos x="T4" y="T5"/>
                </a:cxn>
                <a:cxn ang="0">
                  <a:pos x="T6" y="T7"/>
                </a:cxn>
                <a:cxn ang="0">
                  <a:pos x="T8" y="T9"/>
                </a:cxn>
                <a:cxn ang="0">
                  <a:pos x="T10" y="T11"/>
                </a:cxn>
                <a:cxn ang="0">
                  <a:pos x="T12" y="T13"/>
                </a:cxn>
              </a:cxnLst>
              <a:rect l="0" t="0" r="r" b="b"/>
              <a:pathLst>
                <a:path w="2452" h="3050">
                  <a:moveTo>
                    <a:pt x="0" y="1226"/>
                  </a:moveTo>
                  <a:cubicBezTo>
                    <a:pt x="0" y="1903"/>
                    <a:pt x="1226" y="3050"/>
                    <a:pt x="1226" y="3050"/>
                  </a:cubicBezTo>
                  <a:cubicBezTo>
                    <a:pt x="1226" y="3050"/>
                    <a:pt x="2452" y="1903"/>
                    <a:pt x="2452" y="1226"/>
                  </a:cubicBezTo>
                  <a:lnTo>
                    <a:pt x="2452" y="1226"/>
                  </a:lnTo>
                  <a:cubicBezTo>
                    <a:pt x="2452" y="549"/>
                    <a:pt x="1903" y="0"/>
                    <a:pt x="1226" y="0"/>
                  </a:cubicBezTo>
                  <a:lnTo>
                    <a:pt x="1226" y="0"/>
                  </a:lnTo>
                  <a:cubicBezTo>
                    <a:pt x="549" y="0"/>
                    <a:pt x="0" y="549"/>
                    <a:pt x="0" y="1226"/>
                  </a:cubicBezTo>
                  <a:close/>
                </a:path>
              </a:pathLst>
            </a:custGeom>
            <a:solidFill>
              <a:schemeClr val="accent3"/>
            </a:solidFill>
            <a:ln w="7" cap="flat">
              <a:noFill/>
              <a:prstDash val="solid"/>
              <a:miter lim="800000"/>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14" name="Oval 15"/>
            <p:cNvSpPr>
              <a:spLocks noChangeArrowheads="1"/>
            </p:cNvSpPr>
            <p:nvPr/>
          </p:nvSpPr>
          <p:spPr bwMode="auto">
            <a:xfrm>
              <a:off x="8874820" y="2333767"/>
              <a:ext cx="1352154" cy="1350680"/>
            </a:xfrm>
            <a:prstGeom prst="ellipse">
              <a:avLst/>
            </a:prstGeom>
            <a:solidFill>
              <a:srgbClr val="F8F8F8"/>
            </a:solidFill>
            <a:ln w="7" cap="flat">
              <a:noFill/>
              <a:prstDash val="solid"/>
              <a:miter lim="800000"/>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15" name="TextBox 14"/>
          <p:cNvSpPr txBox="1"/>
          <p:nvPr/>
        </p:nvSpPr>
        <p:spPr>
          <a:xfrm>
            <a:off x="2175506" y="3048467"/>
            <a:ext cx="697627" cy="707722"/>
          </a:xfrm>
          <a:prstGeom prst="rect">
            <a:avLst/>
          </a:prstGeom>
          <a:noFill/>
        </p:spPr>
        <p:txBody>
          <a:bodyPr wrap="none" rtlCol="0">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文本</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591779" y="3048467"/>
            <a:ext cx="697627" cy="707722"/>
          </a:xfrm>
          <a:prstGeom prst="rect">
            <a:avLst/>
          </a:prstGeom>
          <a:noFill/>
        </p:spPr>
        <p:txBody>
          <a:bodyPr wrap="none" rtlCol="0">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文本</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980002" y="3048467"/>
            <a:ext cx="697627" cy="707722"/>
          </a:xfrm>
          <a:prstGeom prst="rect">
            <a:avLst/>
          </a:prstGeom>
          <a:noFill/>
        </p:spPr>
        <p:txBody>
          <a:bodyPr wrap="none" rtlCol="0">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文本</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9369507" y="3048467"/>
            <a:ext cx="697627" cy="707722"/>
          </a:xfrm>
          <a:prstGeom prst="rect">
            <a:avLst/>
          </a:prstGeom>
          <a:noFill/>
        </p:spPr>
        <p:txBody>
          <a:bodyPr wrap="none" rtlCol="0">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文本</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4079778" y="1306657"/>
            <a:ext cx="4039075" cy="575931"/>
            <a:chOff x="4170601" y="764704"/>
            <a:chExt cx="3748917" cy="576064"/>
          </a:xfrm>
        </p:grpSpPr>
        <p:sp>
          <p:nvSpPr>
            <p:cNvPr id="20" name="圆角矩形 19"/>
            <p:cNvSpPr/>
            <p:nvPr/>
          </p:nvSpPr>
          <p:spPr bwMode="auto">
            <a:xfrm>
              <a:off x="4170601" y="764704"/>
              <a:ext cx="3748917" cy="576064"/>
            </a:xfrm>
            <a:prstGeom prst="round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a:latin typeface="Arial" panose="020B0604020202020204" pitchFamily="34" charset="0"/>
                <a:ea typeface="宋体" panose="02010600030101010101" pitchFamily="2" charset="-122"/>
              </a:endParaRPr>
            </a:p>
          </p:txBody>
        </p:sp>
        <p:sp>
          <p:nvSpPr>
            <p:cNvPr id="21" name="TextBox 20"/>
            <p:cNvSpPr txBox="1"/>
            <p:nvPr/>
          </p:nvSpPr>
          <p:spPr>
            <a:xfrm>
              <a:off x="4570707" y="831245"/>
              <a:ext cx="3028066" cy="400202"/>
            </a:xfrm>
            <a:prstGeom prst="rect">
              <a:avLst/>
            </a:prstGeom>
            <a:noFill/>
          </p:spPr>
          <p:txBody>
            <a:bodyPr wrap="none" rtlCol="0">
              <a:spAutoFit/>
            </a:bodyPr>
            <a:lstStyle/>
            <a:p>
              <a:r>
                <a:rPr lang="zh-CN" altLang="en-US" sz="2000" dirty="0">
                  <a:solidFill>
                    <a:srgbClr val="F8F8F8"/>
                  </a:solidFill>
                  <a:latin typeface="微软雅黑" panose="020B0503020204020204" pitchFamily="34" charset="-122"/>
                  <a:ea typeface="微软雅黑" panose="020B0503020204020204" pitchFamily="34" charset="-122"/>
                </a:rPr>
                <a:t>请在这里输入你的标题内容</a:t>
              </a:r>
              <a:endParaRPr lang="zh-CN" altLang="en-US" sz="2000" dirty="0">
                <a:solidFill>
                  <a:srgbClr val="F8F8F8"/>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487490" y="4637405"/>
            <a:ext cx="2085285" cy="1815233"/>
            <a:chOff x="1600200" y="4427438"/>
            <a:chExt cx="2308225" cy="1815653"/>
          </a:xfrm>
        </p:grpSpPr>
        <p:sp>
          <p:nvSpPr>
            <p:cNvPr id="23" name="Freeform 6"/>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bg1">
                <a:lumMod val="85000"/>
              </a:schemeClr>
            </a:solidFill>
            <a:ln w="9" cap="flat">
              <a:noFill/>
              <a:prstDash val="solid"/>
              <a:miter lim="800000"/>
            </a:ln>
          </p:spPr>
          <p:txBody>
            <a:bodyPr vert="horz" wrap="square" lIns="91440" tIns="45720" rIns="91440" bIns="45720" numCol="1" anchor="t" anchorCtr="0" compatLnSpc="1"/>
            <a:lstStyle/>
            <a:p>
              <a:endParaRPr lang="zh-CN" altLang="en-US" sz="1400">
                <a:solidFill>
                  <a:schemeClr val="tx1">
                    <a:lumMod val="50000"/>
                    <a:lumOff val="50000"/>
                  </a:schemeClr>
                </a:solidFill>
              </a:endParaRPr>
            </a:p>
          </p:txBody>
        </p:sp>
        <p:sp>
          <p:nvSpPr>
            <p:cNvPr id="24" name="Rectangle 11"/>
            <p:cNvSpPr>
              <a:spLocks noChangeArrowheads="1"/>
            </p:cNvSpPr>
            <p:nvPr/>
          </p:nvSpPr>
          <p:spPr bwMode="auto">
            <a:xfrm>
              <a:off x="1768475" y="4588534"/>
              <a:ext cx="2025651" cy="1365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       在这里添加你需要的文字内容，请根据自己要求更改。在这里添加你需要的文字内容，请根据自己要求更改。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3914521" y="4637405"/>
            <a:ext cx="2085285" cy="1815233"/>
            <a:chOff x="1600200" y="4427438"/>
            <a:chExt cx="2308225" cy="1815653"/>
          </a:xfrm>
        </p:grpSpPr>
        <p:sp>
          <p:nvSpPr>
            <p:cNvPr id="26" name="Freeform 6"/>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bg1">
                <a:lumMod val="85000"/>
              </a:schemeClr>
            </a:solidFill>
            <a:ln w="9" cap="flat">
              <a:noFill/>
              <a:prstDash val="solid"/>
              <a:miter lim="800000"/>
            </a:ln>
          </p:spPr>
          <p:txBody>
            <a:bodyPr vert="horz" wrap="square" lIns="91440" tIns="45720" rIns="91440" bIns="45720" numCol="1" anchor="t" anchorCtr="0" compatLnSpc="1"/>
            <a:lstStyle/>
            <a:p>
              <a:endParaRPr lang="zh-CN" altLang="en-US" sz="1400">
                <a:solidFill>
                  <a:schemeClr val="tx1">
                    <a:lumMod val="50000"/>
                    <a:lumOff val="50000"/>
                  </a:schemeClr>
                </a:solidFill>
              </a:endParaRPr>
            </a:p>
          </p:txBody>
        </p:sp>
        <p:sp>
          <p:nvSpPr>
            <p:cNvPr id="27" name="Rectangle 11"/>
            <p:cNvSpPr>
              <a:spLocks noChangeArrowheads="1"/>
            </p:cNvSpPr>
            <p:nvPr/>
          </p:nvSpPr>
          <p:spPr bwMode="auto">
            <a:xfrm>
              <a:off x="1768475" y="4588534"/>
              <a:ext cx="2025651" cy="1365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       在这里添加你需要的文字内容，请根据自己要求更改。在这里添加你需要的文字内容，请根据自己要求更改。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6302879" y="4637405"/>
            <a:ext cx="2085285" cy="1815233"/>
            <a:chOff x="1600200" y="4427438"/>
            <a:chExt cx="2308225" cy="1815653"/>
          </a:xfrm>
        </p:grpSpPr>
        <p:sp>
          <p:nvSpPr>
            <p:cNvPr id="29" name="Freeform 6"/>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bg1">
                <a:lumMod val="85000"/>
              </a:schemeClr>
            </a:solidFill>
            <a:ln w="9" cap="flat">
              <a:noFill/>
              <a:prstDash val="solid"/>
              <a:miter lim="800000"/>
            </a:ln>
          </p:spPr>
          <p:txBody>
            <a:bodyPr vert="horz" wrap="square" lIns="91440" tIns="45720" rIns="91440" bIns="45720" numCol="1" anchor="t" anchorCtr="0" compatLnSpc="1"/>
            <a:lstStyle/>
            <a:p>
              <a:endParaRPr lang="zh-CN" altLang="en-US" sz="1400">
                <a:solidFill>
                  <a:schemeClr val="tx1">
                    <a:lumMod val="50000"/>
                    <a:lumOff val="50000"/>
                  </a:schemeClr>
                </a:solidFill>
              </a:endParaRPr>
            </a:p>
          </p:txBody>
        </p:sp>
        <p:sp>
          <p:nvSpPr>
            <p:cNvPr id="30" name="Rectangle 11"/>
            <p:cNvSpPr>
              <a:spLocks noChangeArrowheads="1"/>
            </p:cNvSpPr>
            <p:nvPr/>
          </p:nvSpPr>
          <p:spPr bwMode="auto">
            <a:xfrm>
              <a:off x="1768475" y="4588534"/>
              <a:ext cx="2025651" cy="1365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       在这里添加你需要的文字内容，请根据自己要求更改。在这里添加你需要的文字内容，请根据自己要求更改。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8691237" y="4637405"/>
            <a:ext cx="2085285" cy="1815233"/>
            <a:chOff x="1600200" y="4427438"/>
            <a:chExt cx="2308225" cy="1815653"/>
          </a:xfrm>
        </p:grpSpPr>
        <p:sp>
          <p:nvSpPr>
            <p:cNvPr id="32" name="Freeform 6"/>
            <p:cNvSpPr/>
            <p:nvPr/>
          </p:nvSpPr>
          <p:spPr bwMode="auto">
            <a:xfrm>
              <a:off x="1600200" y="4427438"/>
              <a:ext cx="2308225" cy="1815653"/>
            </a:xfrm>
            <a:custGeom>
              <a:avLst/>
              <a:gdLst>
                <a:gd name="T0" fmla="*/ 108 w 3245"/>
                <a:gd name="T1" fmla="*/ 0 h 2242"/>
                <a:gd name="T2" fmla="*/ 3137 w 3245"/>
                <a:gd name="T3" fmla="*/ 0 h 2242"/>
                <a:gd name="T4" fmla="*/ 3245 w 3245"/>
                <a:gd name="T5" fmla="*/ 109 h 2242"/>
                <a:gd name="T6" fmla="*/ 3245 w 3245"/>
                <a:gd name="T7" fmla="*/ 2133 h 2242"/>
                <a:gd name="T8" fmla="*/ 3137 w 3245"/>
                <a:gd name="T9" fmla="*/ 2242 h 2242"/>
                <a:gd name="T10" fmla="*/ 108 w 3245"/>
                <a:gd name="T11" fmla="*/ 2242 h 2242"/>
                <a:gd name="T12" fmla="*/ 0 w 3245"/>
                <a:gd name="T13" fmla="*/ 2133 h 2242"/>
                <a:gd name="T14" fmla="*/ 0 w 3245"/>
                <a:gd name="T15" fmla="*/ 109 h 2242"/>
                <a:gd name="T16" fmla="*/ 108 w 3245"/>
                <a:gd name="T17" fmla="*/ 0 h 2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5" h="2242">
                  <a:moveTo>
                    <a:pt x="108" y="0"/>
                  </a:moveTo>
                  <a:lnTo>
                    <a:pt x="3137" y="0"/>
                  </a:lnTo>
                  <a:cubicBezTo>
                    <a:pt x="3197" y="0"/>
                    <a:pt x="3245" y="49"/>
                    <a:pt x="3245" y="109"/>
                  </a:cubicBezTo>
                  <a:lnTo>
                    <a:pt x="3245" y="2133"/>
                  </a:lnTo>
                  <a:cubicBezTo>
                    <a:pt x="3245" y="2193"/>
                    <a:pt x="3197" y="2242"/>
                    <a:pt x="3137" y="2242"/>
                  </a:cubicBezTo>
                  <a:lnTo>
                    <a:pt x="108" y="2242"/>
                  </a:lnTo>
                  <a:cubicBezTo>
                    <a:pt x="49" y="2242"/>
                    <a:pt x="0" y="2193"/>
                    <a:pt x="0" y="2133"/>
                  </a:cubicBezTo>
                  <a:lnTo>
                    <a:pt x="0" y="109"/>
                  </a:lnTo>
                  <a:cubicBezTo>
                    <a:pt x="0" y="49"/>
                    <a:pt x="49" y="0"/>
                    <a:pt x="108" y="0"/>
                  </a:cubicBezTo>
                  <a:close/>
                </a:path>
              </a:pathLst>
            </a:custGeom>
            <a:solidFill>
              <a:schemeClr val="bg1">
                <a:lumMod val="85000"/>
              </a:schemeClr>
            </a:solidFill>
            <a:ln w="9" cap="flat">
              <a:noFill/>
              <a:prstDash val="solid"/>
              <a:miter lim="800000"/>
            </a:ln>
          </p:spPr>
          <p:txBody>
            <a:bodyPr vert="horz" wrap="square" lIns="91440" tIns="45720" rIns="91440" bIns="45720" numCol="1" anchor="t" anchorCtr="0" compatLnSpc="1"/>
            <a:lstStyle/>
            <a:p>
              <a:endParaRPr lang="zh-CN" altLang="en-US" sz="1400">
                <a:solidFill>
                  <a:schemeClr val="tx1">
                    <a:lumMod val="50000"/>
                    <a:lumOff val="50000"/>
                  </a:schemeClr>
                </a:solidFill>
              </a:endParaRPr>
            </a:p>
          </p:txBody>
        </p:sp>
        <p:sp>
          <p:nvSpPr>
            <p:cNvPr id="33" name="Rectangle 11"/>
            <p:cNvSpPr>
              <a:spLocks noChangeArrowheads="1"/>
            </p:cNvSpPr>
            <p:nvPr/>
          </p:nvSpPr>
          <p:spPr bwMode="auto">
            <a:xfrm>
              <a:off x="1768475" y="4588534"/>
              <a:ext cx="2025651" cy="1365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72574" tIns="36287" rIns="72574" bIns="36287">
              <a:spAutoFit/>
            </a:bodyPr>
            <a:lstStyle>
              <a:defPPr>
                <a:defRPr lang="zh-CN"/>
              </a:defPPr>
              <a:lvl1pPr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sz="15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500" kern="1200">
                  <a:solidFill>
                    <a:schemeClr val="tx1"/>
                  </a:solidFill>
                  <a:latin typeface="Arial" panose="020B0604020202020204" pitchFamily="34" charset="0"/>
                  <a:ea typeface="宋体" panose="02010600030101010101" pitchFamily="2" charset="-122"/>
                  <a:cs typeface="+mn-cs"/>
                </a:defRPr>
              </a:lvl9pPr>
            </a:lstStyle>
            <a:p>
              <a:pPr algn="just"/>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       在这里添加你需要的文字内容，请根据自己要求更改。在这里添加你需要的文字内容，请根据自己要求更改。</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4" name="标题 33"/>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2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4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60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par>
                          <p:cTn id="35" fill="hold">
                            <p:stCondLst>
                              <p:cond delay="2000"/>
                            </p:stCondLst>
                            <p:childTnLst>
                              <p:par>
                                <p:cTn id="36" presetID="31"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300" fill="hold"/>
                                        <p:tgtEl>
                                          <p:spTgt spid="15"/>
                                        </p:tgtEl>
                                        <p:attrNameLst>
                                          <p:attrName>ppt_w</p:attrName>
                                        </p:attrNameLst>
                                      </p:cBhvr>
                                      <p:tavLst>
                                        <p:tav tm="0">
                                          <p:val>
                                            <p:fltVal val="0"/>
                                          </p:val>
                                        </p:tav>
                                        <p:tav tm="100000">
                                          <p:val>
                                            <p:strVal val="#ppt_w"/>
                                          </p:val>
                                        </p:tav>
                                      </p:tavLst>
                                    </p:anim>
                                    <p:anim calcmode="lin" valueType="num">
                                      <p:cBhvr>
                                        <p:cTn id="39" dur="300" fill="hold"/>
                                        <p:tgtEl>
                                          <p:spTgt spid="15"/>
                                        </p:tgtEl>
                                        <p:attrNameLst>
                                          <p:attrName>ppt_h</p:attrName>
                                        </p:attrNameLst>
                                      </p:cBhvr>
                                      <p:tavLst>
                                        <p:tav tm="0">
                                          <p:val>
                                            <p:fltVal val="0"/>
                                          </p:val>
                                        </p:tav>
                                        <p:tav tm="100000">
                                          <p:val>
                                            <p:strVal val="#ppt_h"/>
                                          </p:val>
                                        </p:tav>
                                      </p:tavLst>
                                    </p:anim>
                                    <p:anim calcmode="lin" valueType="num">
                                      <p:cBhvr>
                                        <p:cTn id="40" dur="300" fill="hold"/>
                                        <p:tgtEl>
                                          <p:spTgt spid="15"/>
                                        </p:tgtEl>
                                        <p:attrNameLst>
                                          <p:attrName>style.rotation</p:attrName>
                                        </p:attrNameLst>
                                      </p:cBhvr>
                                      <p:tavLst>
                                        <p:tav tm="0">
                                          <p:val>
                                            <p:fltVal val="90"/>
                                          </p:val>
                                        </p:tav>
                                        <p:tav tm="100000">
                                          <p:val>
                                            <p:fltVal val="0"/>
                                          </p:val>
                                        </p:tav>
                                      </p:tavLst>
                                    </p:anim>
                                    <p:animEffect transition="in" filter="fade">
                                      <p:cBhvr>
                                        <p:cTn id="41" dur="300"/>
                                        <p:tgtEl>
                                          <p:spTgt spid="15"/>
                                        </p:tgtEl>
                                      </p:cBhvr>
                                    </p:animEffect>
                                  </p:childTnLst>
                                </p:cTn>
                              </p:par>
                            </p:childTnLst>
                          </p:cTn>
                        </p:par>
                        <p:par>
                          <p:cTn id="42" fill="hold">
                            <p:stCondLst>
                              <p:cond delay="2500"/>
                            </p:stCondLst>
                            <p:childTnLst>
                              <p:par>
                                <p:cTn id="43" presetID="22" presetClass="entr" presetSubtype="1"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up)">
                                      <p:cBhvr>
                                        <p:cTn id="45" dur="500"/>
                                        <p:tgtEl>
                                          <p:spTgt spid="22"/>
                                        </p:tgtEl>
                                      </p:cBhvr>
                                    </p:animEffect>
                                  </p:childTnLst>
                                </p:cTn>
                              </p:par>
                            </p:childTnLst>
                          </p:cTn>
                        </p:par>
                        <p:par>
                          <p:cTn id="46" fill="hold">
                            <p:stCondLst>
                              <p:cond delay="3000"/>
                            </p:stCondLst>
                            <p:childTnLst>
                              <p:par>
                                <p:cTn id="47" presetID="31"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300" fill="hold"/>
                                        <p:tgtEl>
                                          <p:spTgt spid="16"/>
                                        </p:tgtEl>
                                        <p:attrNameLst>
                                          <p:attrName>ppt_w</p:attrName>
                                        </p:attrNameLst>
                                      </p:cBhvr>
                                      <p:tavLst>
                                        <p:tav tm="0">
                                          <p:val>
                                            <p:fltVal val="0"/>
                                          </p:val>
                                        </p:tav>
                                        <p:tav tm="100000">
                                          <p:val>
                                            <p:strVal val="#ppt_w"/>
                                          </p:val>
                                        </p:tav>
                                      </p:tavLst>
                                    </p:anim>
                                    <p:anim calcmode="lin" valueType="num">
                                      <p:cBhvr>
                                        <p:cTn id="50" dur="300" fill="hold"/>
                                        <p:tgtEl>
                                          <p:spTgt spid="16"/>
                                        </p:tgtEl>
                                        <p:attrNameLst>
                                          <p:attrName>ppt_h</p:attrName>
                                        </p:attrNameLst>
                                      </p:cBhvr>
                                      <p:tavLst>
                                        <p:tav tm="0">
                                          <p:val>
                                            <p:fltVal val="0"/>
                                          </p:val>
                                        </p:tav>
                                        <p:tav tm="100000">
                                          <p:val>
                                            <p:strVal val="#ppt_h"/>
                                          </p:val>
                                        </p:tav>
                                      </p:tavLst>
                                    </p:anim>
                                    <p:anim calcmode="lin" valueType="num">
                                      <p:cBhvr>
                                        <p:cTn id="51" dur="300" fill="hold"/>
                                        <p:tgtEl>
                                          <p:spTgt spid="16"/>
                                        </p:tgtEl>
                                        <p:attrNameLst>
                                          <p:attrName>style.rotation</p:attrName>
                                        </p:attrNameLst>
                                      </p:cBhvr>
                                      <p:tavLst>
                                        <p:tav tm="0">
                                          <p:val>
                                            <p:fltVal val="90"/>
                                          </p:val>
                                        </p:tav>
                                        <p:tav tm="100000">
                                          <p:val>
                                            <p:fltVal val="0"/>
                                          </p:val>
                                        </p:tav>
                                      </p:tavLst>
                                    </p:anim>
                                    <p:animEffect transition="in" filter="fade">
                                      <p:cBhvr>
                                        <p:cTn id="52" dur="300"/>
                                        <p:tgtEl>
                                          <p:spTgt spid="16"/>
                                        </p:tgtEl>
                                      </p:cBhvr>
                                    </p:animEffect>
                                  </p:childTnLst>
                                </p:cTn>
                              </p:par>
                            </p:childTnLst>
                          </p:cTn>
                        </p:par>
                        <p:par>
                          <p:cTn id="53" fill="hold">
                            <p:stCondLst>
                              <p:cond delay="3500"/>
                            </p:stCondLst>
                            <p:childTnLst>
                              <p:par>
                                <p:cTn id="54" presetID="22" presetClass="entr" presetSubtype="1" fill="hold"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up)">
                                      <p:cBhvr>
                                        <p:cTn id="56" dur="500"/>
                                        <p:tgtEl>
                                          <p:spTgt spid="25"/>
                                        </p:tgtEl>
                                      </p:cBhvr>
                                    </p:animEffect>
                                  </p:childTnLst>
                                </p:cTn>
                              </p:par>
                            </p:childTnLst>
                          </p:cTn>
                        </p:par>
                        <p:par>
                          <p:cTn id="57" fill="hold">
                            <p:stCondLst>
                              <p:cond delay="4000"/>
                            </p:stCondLst>
                            <p:childTnLst>
                              <p:par>
                                <p:cTn id="58" presetID="31"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300" fill="hold"/>
                                        <p:tgtEl>
                                          <p:spTgt spid="17"/>
                                        </p:tgtEl>
                                        <p:attrNameLst>
                                          <p:attrName>ppt_w</p:attrName>
                                        </p:attrNameLst>
                                      </p:cBhvr>
                                      <p:tavLst>
                                        <p:tav tm="0">
                                          <p:val>
                                            <p:fltVal val="0"/>
                                          </p:val>
                                        </p:tav>
                                        <p:tav tm="100000">
                                          <p:val>
                                            <p:strVal val="#ppt_w"/>
                                          </p:val>
                                        </p:tav>
                                      </p:tavLst>
                                    </p:anim>
                                    <p:anim calcmode="lin" valueType="num">
                                      <p:cBhvr>
                                        <p:cTn id="61" dur="300" fill="hold"/>
                                        <p:tgtEl>
                                          <p:spTgt spid="17"/>
                                        </p:tgtEl>
                                        <p:attrNameLst>
                                          <p:attrName>ppt_h</p:attrName>
                                        </p:attrNameLst>
                                      </p:cBhvr>
                                      <p:tavLst>
                                        <p:tav tm="0">
                                          <p:val>
                                            <p:fltVal val="0"/>
                                          </p:val>
                                        </p:tav>
                                        <p:tav tm="100000">
                                          <p:val>
                                            <p:strVal val="#ppt_h"/>
                                          </p:val>
                                        </p:tav>
                                      </p:tavLst>
                                    </p:anim>
                                    <p:anim calcmode="lin" valueType="num">
                                      <p:cBhvr>
                                        <p:cTn id="62" dur="300" fill="hold"/>
                                        <p:tgtEl>
                                          <p:spTgt spid="17"/>
                                        </p:tgtEl>
                                        <p:attrNameLst>
                                          <p:attrName>style.rotation</p:attrName>
                                        </p:attrNameLst>
                                      </p:cBhvr>
                                      <p:tavLst>
                                        <p:tav tm="0">
                                          <p:val>
                                            <p:fltVal val="90"/>
                                          </p:val>
                                        </p:tav>
                                        <p:tav tm="100000">
                                          <p:val>
                                            <p:fltVal val="0"/>
                                          </p:val>
                                        </p:tav>
                                      </p:tavLst>
                                    </p:anim>
                                    <p:animEffect transition="in" filter="fade">
                                      <p:cBhvr>
                                        <p:cTn id="63" dur="300"/>
                                        <p:tgtEl>
                                          <p:spTgt spid="17"/>
                                        </p:tgtEl>
                                      </p:cBhvr>
                                    </p:animEffect>
                                  </p:childTnLst>
                                </p:cTn>
                              </p:par>
                            </p:childTnLst>
                          </p:cTn>
                        </p:par>
                        <p:par>
                          <p:cTn id="64" fill="hold">
                            <p:stCondLst>
                              <p:cond delay="4500"/>
                            </p:stCondLst>
                            <p:childTnLst>
                              <p:par>
                                <p:cTn id="65" presetID="22" presetClass="entr" presetSubtype="1"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up)">
                                      <p:cBhvr>
                                        <p:cTn id="67" dur="500"/>
                                        <p:tgtEl>
                                          <p:spTgt spid="28"/>
                                        </p:tgtEl>
                                      </p:cBhvr>
                                    </p:animEffect>
                                  </p:childTnLst>
                                </p:cTn>
                              </p:par>
                            </p:childTnLst>
                          </p:cTn>
                        </p:par>
                        <p:par>
                          <p:cTn id="68" fill="hold">
                            <p:stCondLst>
                              <p:cond delay="5000"/>
                            </p:stCondLst>
                            <p:childTnLst>
                              <p:par>
                                <p:cTn id="69" presetID="31"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300" fill="hold"/>
                                        <p:tgtEl>
                                          <p:spTgt spid="18"/>
                                        </p:tgtEl>
                                        <p:attrNameLst>
                                          <p:attrName>ppt_w</p:attrName>
                                        </p:attrNameLst>
                                      </p:cBhvr>
                                      <p:tavLst>
                                        <p:tav tm="0">
                                          <p:val>
                                            <p:fltVal val="0"/>
                                          </p:val>
                                        </p:tav>
                                        <p:tav tm="100000">
                                          <p:val>
                                            <p:strVal val="#ppt_w"/>
                                          </p:val>
                                        </p:tav>
                                      </p:tavLst>
                                    </p:anim>
                                    <p:anim calcmode="lin" valueType="num">
                                      <p:cBhvr>
                                        <p:cTn id="72" dur="300" fill="hold"/>
                                        <p:tgtEl>
                                          <p:spTgt spid="18"/>
                                        </p:tgtEl>
                                        <p:attrNameLst>
                                          <p:attrName>ppt_h</p:attrName>
                                        </p:attrNameLst>
                                      </p:cBhvr>
                                      <p:tavLst>
                                        <p:tav tm="0">
                                          <p:val>
                                            <p:fltVal val="0"/>
                                          </p:val>
                                        </p:tav>
                                        <p:tav tm="100000">
                                          <p:val>
                                            <p:strVal val="#ppt_h"/>
                                          </p:val>
                                        </p:tav>
                                      </p:tavLst>
                                    </p:anim>
                                    <p:anim calcmode="lin" valueType="num">
                                      <p:cBhvr>
                                        <p:cTn id="73" dur="300" fill="hold"/>
                                        <p:tgtEl>
                                          <p:spTgt spid="18"/>
                                        </p:tgtEl>
                                        <p:attrNameLst>
                                          <p:attrName>style.rotation</p:attrName>
                                        </p:attrNameLst>
                                      </p:cBhvr>
                                      <p:tavLst>
                                        <p:tav tm="0">
                                          <p:val>
                                            <p:fltVal val="90"/>
                                          </p:val>
                                        </p:tav>
                                        <p:tav tm="100000">
                                          <p:val>
                                            <p:fltVal val="0"/>
                                          </p:val>
                                        </p:tav>
                                      </p:tavLst>
                                    </p:anim>
                                    <p:animEffect transition="in" filter="fade">
                                      <p:cBhvr>
                                        <p:cTn id="74" dur="300"/>
                                        <p:tgtEl>
                                          <p:spTgt spid="18"/>
                                        </p:tgtEl>
                                      </p:cBhvr>
                                    </p:animEffect>
                                  </p:childTnLst>
                                </p:cTn>
                              </p:par>
                            </p:childTnLst>
                          </p:cTn>
                        </p:par>
                        <p:par>
                          <p:cTn id="75" fill="hold">
                            <p:stCondLst>
                              <p:cond delay="5500"/>
                            </p:stCondLst>
                            <p:childTnLst>
                              <p:par>
                                <p:cTn id="76" presetID="22" presetClass="entr" presetSubtype="1"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up)">
                                      <p:cBhvr>
                                        <p:cTn id="7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16"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67397" y="2846234"/>
            <a:ext cx="9509125" cy="2006135"/>
            <a:chOff x="1362075" y="2755900"/>
            <a:chExt cx="9509125" cy="2006600"/>
          </a:xfrm>
          <a:solidFill>
            <a:schemeClr val="accent3"/>
          </a:solidFill>
        </p:grpSpPr>
        <p:grpSp>
          <p:nvGrpSpPr>
            <p:cNvPr id="3" name="组合 2"/>
            <p:cNvGrpSpPr/>
            <p:nvPr/>
          </p:nvGrpSpPr>
          <p:grpSpPr>
            <a:xfrm>
              <a:off x="1673544" y="2755900"/>
              <a:ext cx="8906479" cy="2006600"/>
              <a:chOff x="1673544" y="2755900"/>
              <a:chExt cx="8906479" cy="2006600"/>
            </a:xfrm>
            <a:grpFill/>
          </p:grpSpPr>
          <p:cxnSp>
            <p:nvCxnSpPr>
              <p:cNvPr id="6" name="直接连接符 5"/>
              <p:cNvCxnSpPr/>
              <p:nvPr/>
            </p:nvCxnSpPr>
            <p:spPr>
              <a:xfrm>
                <a:off x="8785225" y="2844800"/>
                <a:ext cx="1479550" cy="191770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1673544" y="2755900"/>
                <a:ext cx="8906479" cy="2006600"/>
                <a:chOff x="1673544" y="2755900"/>
                <a:chExt cx="8906479" cy="2006600"/>
              </a:xfrm>
              <a:grpFill/>
            </p:grpSpPr>
            <p:cxnSp>
              <p:nvCxnSpPr>
                <p:cNvPr id="8" name="直接连接符 7"/>
                <p:cNvCxnSpPr>
                  <a:stCxn id="5" idx="5"/>
                </p:cNvCxnSpPr>
                <p:nvPr/>
              </p:nvCxnSpPr>
              <p:spPr>
                <a:xfrm flipV="1">
                  <a:off x="1673544" y="2755900"/>
                  <a:ext cx="688656" cy="935622"/>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362200" y="2755900"/>
                  <a:ext cx="1357313" cy="189865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719513" y="2755900"/>
                  <a:ext cx="1969293" cy="189865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688806" y="2755900"/>
                  <a:ext cx="2210594" cy="200660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7891066" y="2844800"/>
                  <a:ext cx="894159" cy="1917700"/>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endCxn id="4" idx="1"/>
                </p:cNvCxnSpPr>
                <p:nvPr/>
              </p:nvCxnSpPr>
              <p:spPr>
                <a:xfrm flipV="1">
                  <a:off x="10264775" y="4042024"/>
                  <a:ext cx="315248" cy="720476"/>
                </a:xfrm>
                <a:prstGeom prst="line">
                  <a:avLst/>
                </a:prstGeom>
                <a:grpFill/>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4" name="椭圆 3"/>
            <p:cNvSpPr/>
            <p:nvPr/>
          </p:nvSpPr>
          <p:spPr>
            <a:xfrm rot="20526612" flipV="1">
              <a:off x="10471150" y="3663950"/>
              <a:ext cx="400050" cy="400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sp>
          <p:nvSpPr>
            <p:cNvPr id="5" name="椭圆 4"/>
            <p:cNvSpPr/>
            <p:nvPr/>
          </p:nvSpPr>
          <p:spPr>
            <a:xfrm rot="20931540" flipV="1">
              <a:off x="1362075" y="3657600"/>
              <a:ext cx="400050" cy="4000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grpSp>
      <p:grpSp>
        <p:nvGrpSpPr>
          <p:cNvPr id="14" name="组合 13"/>
          <p:cNvGrpSpPr/>
          <p:nvPr/>
        </p:nvGrpSpPr>
        <p:grpSpPr>
          <a:xfrm>
            <a:off x="4286824" y="3309680"/>
            <a:ext cx="1276351" cy="1276056"/>
            <a:chOff x="4381500" y="3219450"/>
            <a:chExt cx="1276350" cy="1276350"/>
          </a:xfrm>
        </p:grpSpPr>
        <p:sp>
          <p:nvSpPr>
            <p:cNvPr id="15" name="椭圆 14"/>
            <p:cNvSpPr/>
            <p:nvPr/>
          </p:nvSpPr>
          <p:spPr>
            <a:xfrm>
              <a:off x="4381500" y="3219450"/>
              <a:ext cx="1276350" cy="12763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sp>
          <p:nvSpPr>
            <p:cNvPr id="16" name="Freeform 173"/>
            <p:cNvSpPr>
              <a:spLocks noChangeAspect="1" noEditPoints="1"/>
            </p:cNvSpPr>
            <p:nvPr/>
          </p:nvSpPr>
          <p:spPr bwMode="auto">
            <a:xfrm>
              <a:off x="4790107" y="3612825"/>
              <a:ext cx="459136" cy="489600"/>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endParaRPr>
            </a:p>
          </p:txBody>
        </p:sp>
      </p:grpSp>
      <p:grpSp>
        <p:nvGrpSpPr>
          <p:cNvPr id="17" name="组合 16"/>
          <p:cNvGrpSpPr/>
          <p:nvPr/>
        </p:nvGrpSpPr>
        <p:grpSpPr>
          <a:xfrm>
            <a:off x="8792150" y="3309680"/>
            <a:ext cx="1276351" cy="1276056"/>
            <a:chOff x="8886825" y="3219450"/>
            <a:chExt cx="1276350" cy="1276350"/>
          </a:xfrm>
        </p:grpSpPr>
        <p:sp>
          <p:nvSpPr>
            <p:cNvPr id="18" name="椭圆 17"/>
            <p:cNvSpPr/>
            <p:nvPr/>
          </p:nvSpPr>
          <p:spPr>
            <a:xfrm>
              <a:off x="8886825" y="3219450"/>
              <a:ext cx="1276350" cy="12763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sp>
          <p:nvSpPr>
            <p:cNvPr id="19" name="Freeform 122"/>
            <p:cNvSpPr>
              <a:spLocks noChangeAspect="1" noEditPoints="1"/>
            </p:cNvSpPr>
            <p:nvPr/>
          </p:nvSpPr>
          <p:spPr bwMode="auto">
            <a:xfrm>
              <a:off x="9365640" y="3612825"/>
              <a:ext cx="318721" cy="489600"/>
            </a:xfrm>
            <a:custGeom>
              <a:avLst/>
              <a:gdLst>
                <a:gd name="T0" fmla="*/ 31 w 70"/>
                <a:gd name="T1" fmla="*/ 20 h 108"/>
                <a:gd name="T2" fmla="*/ 36 w 70"/>
                <a:gd name="T3" fmla="*/ 20 h 108"/>
                <a:gd name="T4" fmla="*/ 51 w 70"/>
                <a:gd name="T5" fmla="*/ 32 h 108"/>
                <a:gd name="T6" fmla="*/ 62 w 70"/>
                <a:gd name="T7" fmla="*/ 51 h 108"/>
                <a:gd name="T8" fmla="*/ 64 w 70"/>
                <a:gd name="T9" fmla="*/ 69 h 108"/>
                <a:gd name="T10" fmla="*/ 63 w 70"/>
                <a:gd name="T11" fmla="*/ 74 h 108"/>
                <a:gd name="T12" fmla="*/ 54 w 70"/>
                <a:gd name="T13" fmla="*/ 60 h 108"/>
                <a:gd name="T14" fmla="*/ 49 w 70"/>
                <a:gd name="T15" fmla="*/ 55 h 108"/>
                <a:gd name="T16" fmla="*/ 41 w 70"/>
                <a:gd name="T17" fmla="*/ 42 h 108"/>
                <a:gd name="T18" fmla="*/ 40 w 70"/>
                <a:gd name="T19" fmla="*/ 34 h 108"/>
                <a:gd name="T20" fmla="*/ 31 w 70"/>
                <a:gd name="T21" fmla="*/ 20 h 108"/>
                <a:gd name="T22" fmla="*/ 39 w 70"/>
                <a:gd name="T23" fmla="*/ 60 h 108"/>
                <a:gd name="T24" fmla="*/ 36 w 70"/>
                <a:gd name="T25" fmla="*/ 70 h 108"/>
                <a:gd name="T26" fmla="*/ 54 w 70"/>
                <a:gd name="T27" fmla="*/ 103 h 108"/>
                <a:gd name="T28" fmla="*/ 65 w 70"/>
                <a:gd name="T29" fmla="*/ 106 h 108"/>
                <a:gd name="T30" fmla="*/ 65 w 70"/>
                <a:gd name="T31" fmla="*/ 106 h 108"/>
                <a:gd name="T32" fmla="*/ 68 w 70"/>
                <a:gd name="T33" fmla="*/ 95 h 108"/>
                <a:gd name="T34" fmla="*/ 49 w 70"/>
                <a:gd name="T35" fmla="*/ 63 h 108"/>
                <a:gd name="T36" fmla="*/ 39 w 70"/>
                <a:gd name="T37" fmla="*/ 60 h 108"/>
                <a:gd name="T38" fmla="*/ 39 w 70"/>
                <a:gd name="T39" fmla="*/ 60 h 108"/>
                <a:gd name="T40" fmla="*/ 5 w 70"/>
                <a:gd name="T41" fmla="*/ 2 h 108"/>
                <a:gd name="T42" fmla="*/ 2 w 70"/>
                <a:gd name="T43" fmla="*/ 13 h 108"/>
                <a:gd name="T44" fmla="*/ 21 w 70"/>
                <a:gd name="T45" fmla="*/ 45 h 108"/>
                <a:gd name="T46" fmla="*/ 32 w 70"/>
                <a:gd name="T47" fmla="*/ 48 h 108"/>
                <a:gd name="T48" fmla="*/ 32 w 70"/>
                <a:gd name="T49" fmla="*/ 48 h 108"/>
                <a:gd name="T50" fmla="*/ 35 w 70"/>
                <a:gd name="T51" fmla="*/ 37 h 108"/>
                <a:gd name="T52" fmla="*/ 16 w 70"/>
                <a:gd name="T53" fmla="*/ 5 h 108"/>
                <a:gd name="T54" fmla="*/ 5 w 70"/>
                <a:gd name="T55" fmla="*/ 2 h 108"/>
                <a:gd name="T56" fmla="*/ 5 w 70"/>
                <a:gd name="T57" fmla="*/ 2 h 108"/>
                <a:gd name="T58" fmla="*/ 39 w 70"/>
                <a:gd name="T59" fmla="*/ 88 h 108"/>
                <a:gd name="T60" fmla="*/ 31 w 70"/>
                <a:gd name="T61" fmla="*/ 73 h 108"/>
                <a:gd name="T62" fmla="*/ 29 w 70"/>
                <a:gd name="T63" fmla="*/ 66 h 108"/>
                <a:gd name="T64" fmla="*/ 22 w 70"/>
                <a:gd name="T65" fmla="*/ 53 h 108"/>
                <a:gd name="T66" fmla="*/ 16 w 70"/>
                <a:gd name="T67" fmla="*/ 48 h 108"/>
                <a:gd name="T68" fmla="*/ 8 w 70"/>
                <a:gd name="T69" fmla="*/ 33 h 108"/>
                <a:gd name="T70" fmla="*/ 6 w 70"/>
                <a:gd name="T71" fmla="*/ 38 h 108"/>
                <a:gd name="T72" fmla="*/ 8 w 70"/>
                <a:gd name="T73" fmla="*/ 57 h 108"/>
                <a:gd name="T74" fmla="*/ 19 w 70"/>
                <a:gd name="T75" fmla="*/ 75 h 108"/>
                <a:gd name="T76" fmla="*/ 34 w 70"/>
                <a:gd name="T77" fmla="*/ 87 h 108"/>
                <a:gd name="T78" fmla="*/ 39 w 70"/>
                <a:gd name="T79"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08">
                  <a:moveTo>
                    <a:pt x="31" y="20"/>
                  </a:moveTo>
                  <a:cubicBezTo>
                    <a:pt x="33" y="20"/>
                    <a:pt x="34" y="20"/>
                    <a:pt x="36" y="20"/>
                  </a:cubicBezTo>
                  <a:cubicBezTo>
                    <a:pt x="42" y="22"/>
                    <a:pt x="48" y="26"/>
                    <a:pt x="51" y="32"/>
                  </a:cubicBezTo>
                  <a:cubicBezTo>
                    <a:pt x="62" y="51"/>
                    <a:pt x="62" y="51"/>
                    <a:pt x="62" y="51"/>
                  </a:cubicBezTo>
                  <a:cubicBezTo>
                    <a:pt x="65" y="56"/>
                    <a:pt x="66" y="63"/>
                    <a:pt x="64" y="69"/>
                  </a:cubicBezTo>
                  <a:cubicBezTo>
                    <a:pt x="64" y="71"/>
                    <a:pt x="63" y="73"/>
                    <a:pt x="63" y="74"/>
                  </a:cubicBezTo>
                  <a:cubicBezTo>
                    <a:pt x="54" y="60"/>
                    <a:pt x="54" y="60"/>
                    <a:pt x="54" y="60"/>
                  </a:cubicBezTo>
                  <a:cubicBezTo>
                    <a:pt x="53" y="58"/>
                    <a:pt x="51" y="56"/>
                    <a:pt x="49" y="55"/>
                  </a:cubicBezTo>
                  <a:cubicBezTo>
                    <a:pt x="41" y="42"/>
                    <a:pt x="41" y="42"/>
                    <a:pt x="41" y="42"/>
                  </a:cubicBezTo>
                  <a:cubicBezTo>
                    <a:pt x="41" y="39"/>
                    <a:pt x="41" y="37"/>
                    <a:pt x="40" y="34"/>
                  </a:cubicBezTo>
                  <a:cubicBezTo>
                    <a:pt x="31" y="20"/>
                    <a:pt x="31" y="20"/>
                    <a:pt x="31" y="20"/>
                  </a:cubicBezTo>
                  <a:close/>
                  <a:moveTo>
                    <a:pt x="39" y="60"/>
                  </a:moveTo>
                  <a:cubicBezTo>
                    <a:pt x="35" y="62"/>
                    <a:pt x="34" y="67"/>
                    <a:pt x="36" y="70"/>
                  </a:cubicBezTo>
                  <a:cubicBezTo>
                    <a:pt x="54" y="103"/>
                    <a:pt x="54" y="103"/>
                    <a:pt x="54" y="103"/>
                  </a:cubicBezTo>
                  <a:cubicBezTo>
                    <a:pt x="57" y="107"/>
                    <a:pt x="61" y="108"/>
                    <a:pt x="65" y="106"/>
                  </a:cubicBezTo>
                  <a:cubicBezTo>
                    <a:pt x="65" y="106"/>
                    <a:pt x="65" y="106"/>
                    <a:pt x="65" y="106"/>
                  </a:cubicBezTo>
                  <a:cubicBezTo>
                    <a:pt x="69" y="104"/>
                    <a:pt x="70" y="99"/>
                    <a:pt x="68" y="95"/>
                  </a:cubicBezTo>
                  <a:cubicBezTo>
                    <a:pt x="49" y="63"/>
                    <a:pt x="49" y="63"/>
                    <a:pt x="49" y="63"/>
                  </a:cubicBezTo>
                  <a:cubicBezTo>
                    <a:pt x="47" y="59"/>
                    <a:pt x="42" y="57"/>
                    <a:pt x="39" y="60"/>
                  </a:cubicBezTo>
                  <a:cubicBezTo>
                    <a:pt x="39" y="60"/>
                    <a:pt x="39" y="60"/>
                    <a:pt x="39" y="60"/>
                  </a:cubicBezTo>
                  <a:close/>
                  <a:moveTo>
                    <a:pt x="5" y="2"/>
                  </a:moveTo>
                  <a:cubicBezTo>
                    <a:pt x="2" y="4"/>
                    <a:pt x="0" y="9"/>
                    <a:pt x="2" y="13"/>
                  </a:cubicBezTo>
                  <a:cubicBezTo>
                    <a:pt x="21" y="45"/>
                    <a:pt x="21" y="45"/>
                    <a:pt x="21" y="45"/>
                  </a:cubicBezTo>
                  <a:cubicBezTo>
                    <a:pt x="23" y="49"/>
                    <a:pt x="28" y="50"/>
                    <a:pt x="32" y="48"/>
                  </a:cubicBezTo>
                  <a:cubicBezTo>
                    <a:pt x="32" y="48"/>
                    <a:pt x="32" y="48"/>
                    <a:pt x="32" y="48"/>
                  </a:cubicBezTo>
                  <a:cubicBezTo>
                    <a:pt x="36" y="46"/>
                    <a:pt x="37" y="41"/>
                    <a:pt x="35" y="37"/>
                  </a:cubicBezTo>
                  <a:cubicBezTo>
                    <a:pt x="16" y="5"/>
                    <a:pt x="16" y="5"/>
                    <a:pt x="16" y="5"/>
                  </a:cubicBezTo>
                  <a:cubicBezTo>
                    <a:pt x="14" y="1"/>
                    <a:pt x="9" y="0"/>
                    <a:pt x="5" y="2"/>
                  </a:cubicBezTo>
                  <a:cubicBezTo>
                    <a:pt x="5" y="2"/>
                    <a:pt x="5" y="2"/>
                    <a:pt x="5" y="2"/>
                  </a:cubicBezTo>
                  <a:close/>
                  <a:moveTo>
                    <a:pt x="39" y="88"/>
                  </a:moveTo>
                  <a:cubicBezTo>
                    <a:pt x="31" y="73"/>
                    <a:pt x="31" y="73"/>
                    <a:pt x="31" y="73"/>
                  </a:cubicBezTo>
                  <a:cubicBezTo>
                    <a:pt x="30" y="71"/>
                    <a:pt x="29" y="69"/>
                    <a:pt x="29" y="66"/>
                  </a:cubicBezTo>
                  <a:cubicBezTo>
                    <a:pt x="22" y="53"/>
                    <a:pt x="22" y="53"/>
                    <a:pt x="22" y="53"/>
                  </a:cubicBezTo>
                  <a:cubicBezTo>
                    <a:pt x="19" y="52"/>
                    <a:pt x="18" y="50"/>
                    <a:pt x="16" y="48"/>
                  </a:cubicBezTo>
                  <a:cubicBezTo>
                    <a:pt x="8" y="33"/>
                    <a:pt x="8" y="33"/>
                    <a:pt x="8" y="33"/>
                  </a:cubicBezTo>
                  <a:cubicBezTo>
                    <a:pt x="7" y="34"/>
                    <a:pt x="6" y="36"/>
                    <a:pt x="6" y="38"/>
                  </a:cubicBezTo>
                  <a:cubicBezTo>
                    <a:pt x="4" y="44"/>
                    <a:pt x="5" y="51"/>
                    <a:pt x="8" y="57"/>
                  </a:cubicBezTo>
                  <a:cubicBezTo>
                    <a:pt x="19" y="75"/>
                    <a:pt x="19" y="75"/>
                    <a:pt x="19" y="75"/>
                  </a:cubicBezTo>
                  <a:cubicBezTo>
                    <a:pt x="22" y="81"/>
                    <a:pt x="28" y="85"/>
                    <a:pt x="34" y="87"/>
                  </a:cubicBezTo>
                  <a:cubicBezTo>
                    <a:pt x="36" y="87"/>
                    <a:pt x="38" y="88"/>
                    <a:pt x="39" y="88"/>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endParaRPr>
            </a:p>
          </p:txBody>
        </p:sp>
      </p:grpSp>
      <p:grpSp>
        <p:nvGrpSpPr>
          <p:cNvPr id="20" name="组合 19"/>
          <p:cNvGrpSpPr/>
          <p:nvPr/>
        </p:nvGrpSpPr>
        <p:grpSpPr>
          <a:xfrm>
            <a:off x="2115125" y="3309680"/>
            <a:ext cx="1276351" cy="1276056"/>
            <a:chOff x="2209800" y="3219450"/>
            <a:chExt cx="1276350" cy="1276350"/>
          </a:xfrm>
        </p:grpSpPr>
        <p:sp>
          <p:nvSpPr>
            <p:cNvPr id="21" name="椭圆 20"/>
            <p:cNvSpPr/>
            <p:nvPr/>
          </p:nvSpPr>
          <p:spPr>
            <a:xfrm>
              <a:off x="2209800" y="3219450"/>
              <a:ext cx="1276350" cy="127635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sp>
          <p:nvSpPr>
            <p:cNvPr id="22" name="Freeform 357"/>
            <p:cNvSpPr>
              <a:spLocks noChangeAspect="1" noEditPoints="1"/>
            </p:cNvSpPr>
            <p:nvPr/>
          </p:nvSpPr>
          <p:spPr bwMode="auto">
            <a:xfrm>
              <a:off x="2543114" y="3641625"/>
              <a:ext cx="609723" cy="432000"/>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endParaRPr>
            </a:p>
          </p:txBody>
        </p:sp>
      </p:grpSp>
      <p:grpSp>
        <p:nvGrpSpPr>
          <p:cNvPr id="23" name="组合 22"/>
          <p:cNvGrpSpPr/>
          <p:nvPr/>
        </p:nvGrpSpPr>
        <p:grpSpPr>
          <a:xfrm>
            <a:off x="6629974" y="3309680"/>
            <a:ext cx="1276351" cy="1276056"/>
            <a:chOff x="6724650" y="3219450"/>
            <a:chExt cx="1276350" cy="1276350"/>
          </a:xfrm>
        </p:grpSpPr>
        <p:sp>
          <p:nvSpPr>
            <p:cNvPr id="24" name="椭圆 23"/>
            <p:cNvSpPr/>
            <p:nvPr/>
          </p:nvSpPr>
          <p:spPr>
            <a:xfrm>
              <a:off x="6724650" y="3219450"/>
              <a:ext cx="1276350" cy="12763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50000"/>
                    <a:lumOff val="50000"/>
                  </a:schemeClr>
                </a:solidFill>
              </a:endParaRPr>
            </a:p>
          </p:txBody>
        </p:sp>
        <p:sp>
          <p:nvSpPr>
            <p:cNvPr id="25" name="Freeform 359"/>
            <p:cNvSpPr>
              <a:spLocks noChangeAspect="1" noEditPoints="1"/>
            </p:cNvSpPr>
            <p:nvPr/>
          </p:nvSpPr>
          <p:spPr bwMode="auto">
            <a:xfrm>
              <a:off x="7167647" y="3612825"/>
              <a:ext cx="390357" cy="489600"/>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50000"/>
                    <a:lumOff val="50000"/>
                  </a:schemeClr>
                </a:solidFill>
              </a:endParaRPr>
            </a:p>
          </p:txBody>
        </p:sp>
      </p:grpSp>
      <p:sp>
        <p:nvSpPr>
          <p:cNvPr id="26" name="矩形 25"/>
          <p:cNvSpPr/>
          <p:nvPr/>
        </p:nvSpPr>
        <p:spPr>
          <a:xfrm>
            <a:off x="1649259" y="1586548"/>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1243803" y="1974006"/>
            <a:ext cx="2124077" cy="8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矩形 27"/>
          <p:cNvSpPr/>
          <p:nvPr/>
        </p:nvSpPr>
        <p:spPr>
          <a:xfrm>
            <a:off x="2979474" y="4929823"/>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2576682" y="5333044"/>
            <a:ext cx="2118744" cy="8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矩形 29"/>
          <p:cNvSpPr/>
          <p:nvPr/>
        </p:nvSpPr>
        <p:spPr>
          <a:xfrm>
            <a:off x="4956387" y="1586548"/>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4657606" y="1974006"/>
            <a:ext cx="2018224" cy="8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矩形 31"/>
          <p:cNvSpPr/>
          <p:nvPr/>
        </p:nvSpPr>
        <p:spPr>
          <a:xfrm>
            <a:off x="8121245" y="1586548"/>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矩形 47"/>
          <p:cNvSpPr>
            <a:spLocks noChangeArrowheads="1"/>
          </p:cNvSpPr>
          <p:nvPr/>
        </p:nvSpPr>
        <p:spPr bwMode="auto">
          <a:xfrm>
            <a:off x="7700014" y="1974006"/>
            <a:ext cx="2155628" cy="8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33"/>
          <p:cNvSpPr/>
          <p:nvPr/>
        </p:nvSpPr>
        <p:spPr>
          <a:xfrm>
            <a:off x="7122704" y="4929823"/>
            <a:ext cx="1313162" cy="430779"/>
          </a:xfrm>
          <a:prstGeom prst="rect">
            <a:avLst/>
          </a:prstGeom>
        </p:spPr>
        <p:txBody>
          <a:bodyPr wrap="none" lIns="91431" tIns="45716" rIns="91431" bIns="45716">
            <a:spAutoFit/>
          </a:bodyPr>
          <a:lstStyle/>
          <a:p>
            <a:pPr algn="ctr"/>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矩形 47"/>
          <p:cNvSpPr>
            <a:spLocks noChangeArrowheads="1"/>
          </p:cNvSpPr>
          <p:nvPr/>
        </p:nvSpPr>
        <p:spPr bwMode="auto">
          <a:xfrm>
            <a:off x="6627704" y="5333045"/>
            <a:ext cx="2303160" cy="812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0000"/>
              </a:lnSpc>
              <a:spcBef>
                <a:spcPct val="0"/>
              </a:spcBef>
              <a:buFont typeface="Arial" panose="020B0604020202020204" pitchFamily="34" charset="0"/>
              <a:buNone/>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标题 35"/>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53" presetClass="entr" presetSubtype="16" fill="hold" grpId="0" nodeType="withEffect">
                                  <p:stCondLst>
                                    <p:cond delay="1750"/>
                                  </p:stCondLst>
                                  <p:childTnLst>
                                    <p:set>
                                      <p:cBhvr>
                                        <p:cTn id="9" dur="1" fill="hold">
                                          <p:stCondLst>
                                            <p:cond delay="0"/>
                                          </p:stCondLst>
                                        </p:cTn>
                                        <p:tgtEl>
                                          <p:spTgt spid="26"/>
                                        </p:tgtEl>
                                        <p:attrNameLst>
                                          <p:attrName>style.visibility</p:attrName>
                                        </p:attrNameLst>
                                      </p:cBhvr>
                                      <p:to>
                                        <p:strVal val="visible"/>
                                      </p:to>
                                    </p:set>
                                    <p:anim calcmode="lin" valueType="num">
                                      <p:cBhvr>
                                        <p:cTn id="10" dur="500" fill="hold"/>
                                        <p:tgtEl>
                                          <p:spTgt spid="26"/>
                                        </p:tgtEl>
                                        <p:attrNameLst>
                                          <p:attrName>ppt_w</p:attrName>
                                        </p:attrNameLst>
                                      </p:cBhvr>
                                      <p:tavLst>
                                        <p:tav tm="0">
                                          <p:val>
                                            <p:fltVal val="0"/>
                                          </p:val>
                                        </p:tav>
                                        <p:tav tm="100000">
                                          <p:val>
                                            <p:strVal val="#ppt_w"/>
                                          </p:val>
                                        </p:tav>
                                      </p:tavLst>
                                    </p:anim>
                                    <p:anim calcmode="lin" valueType="num">
                                      <p:cBhvr>
                                        <p:cTn id="11" dur="500" fill="hold"/>
                                        <p:tgtEl>
                                          <p:spTgt spid="26"/>
                                        </p:tgtEl>
                                        <p:attrNameLst>
                                          <p:attrName>ppt_h</p:attrName>
                                        </p:attrNameLst>
                                      </p:cBhvr>
                                      <p:tavLst>
                                        <p:tav tm="0">
                                          <p:val>
                                            <p:fltVal val="0"/>
                                          </p:val>
                                        </p:tav>
                                        <p:tav tm="100000">
                                          <p:val>
                                            <p:strVal val="#ppt_h"/>
                                          </p:val>
                                        </p:tav>
                                      </p:tavLst>
                                    </p:anim>
                                    <p:animEffect transition="in" filter="fade">
                                      <p:cBhvr>
                                        <p:cTn id="12" dur="500"/>
                                        <p:tgtEl>
                                          <p:spTgt spid="26"/>
                                        </p:tgtEl>
                                      </p:cBhvr>
                                    </p:animEffect>
                                  </p:childTnLst>
                                </p:cTn>
                              </p:par>
                              <p:par>
                                <p:cTn id="13" presetID="53" presetClass="entr" presetSubtype="16" fill="hold" grpId="0" nodeType="withEffect">
                                  <p:stCondLst>
                                    <p:cond delay="175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par>
                                <p:cTn id="18" presetID="53" presetClass="entr" presetSubtype="16" fill="hold" nodeType="withEffect">
                                  <p:stCondLst>
                                    <p:cond delay="175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53" presetClass="entr" presetSubtype="16" fill="hold" grpId="0" nodeType="withEffect">
                                  <p:stCondLst>
                                    <p:cond delay="275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par>
                                <p:cTn id="28" presetID="53" presetClass="entr" presetSubtype="16" fill="hold" grpId="0" nodeType="withEffect">
                                  <p:stCondLst>
                                    <p:cond delay="275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par>
                                <p:cTn id="33" presetID="53" presetClass="entr" presetSubtype="16" fill="hold" nodeType="withEffect">
                                  <p:stCondLst>
                                    <p:cond delay="275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grpId="0" nodeType="withEffect">
                                  <p:stCondLst>
                                    <p:cond delay="375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ppt_w</p:attrName>
                                        </p:attrNameLst>
                                      </p:cBhvr>
                                      <p:tavLst>
                                        <p:tav tm="0">
                                          <p:val>
                                            <p:fltVal val="0"/>
                                          </p:val>
                                        </p:tav>
                                        <p:tav tm="100000">
                                          <p:val>
                                            <p:strVal val="#ppt_w"/>
                                          </p:val>
                                        </p:tav>
                                      </p:tavLst>
                                    </p:anim>
                                    <p:anim calcmode="lin" valueType="num">
                                      <p:cBhvr>
                                        <p:cTn id="41" dur="500" fill="hold"/>
                                        <p:tgtEl>
                                          <p:spTgt spid="30"/>
                                        </p:tgtEl>
                                        <p:attrNameLst>
                                          <p:attrName>ppt_h</p:attrName>
                                        </p:attrNameLst>
                                      </p:cBhvr>
                                      <p:tavLst>
                                        <p:tav tm="0">
                                          <p:val>
                                            <p:fltVal val="0"/>
                                          </p:val>
                                        </p:tav>
                                        <p:tav tm="100000">
                                          <p:val>
                                            <p:strVal val="#ppt_h"/>
                                          </p:val>
                                        </p:tav>
                                      </p:tavLst>
                                    </p:anim>
                                    <p:animEffect transition="in" filter="fade">
                                      <p:cBhvr>
                                        <p:cTn id="42" dur="500"/>
                                        <p:tgtEl>
                                          <p:spTgt spid="30"/>
                                        </p:tgtEl>
                                      </p:cBhvr>
                                    </p:animEffect>
                                  </p:childTnLst>
                                </p:cTn>
                              </p:par>
                              <p:par>
                                <p:cTn id="43" presetID="53" presetClass="entr" presetSubtype="16" fill="hold" grpId="0" nodeType="withEffect">
                                  <p:stCondLst>
                                    <p:cond delay="375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par>
                                <p:cTn id="48" presetID="53" presetClass="entr" presetSubtype="16" fill="hold" nodeType="withEffect">
                                  <p:stCondLst>
                                    <p:cond delay="375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childTnLst>
                                </p:cTn>
                              </p:par>
                              <p:par>
                                <p:cTn id="53" presetID="53" presetClass="entr" presetSubtype="16" fill="hold" grpId="0" nodeType="withEffect">
                                  <p:stCondLst>
                                    <p:cond delay="375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53" presetClass="entr" presetSubtype="16" fill="hold" grpId="0" nodeType="withEffect">
                                  <p:stCondLst>
                                    <p:cond delay="375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par>
                                <p:cTn id="63" presetID="53" presetClass="entr" presetSubtype="16" fill="hold" grpId="0" nodeType="withEffect">
                                  <p:stCondLst>
                                    <p:cond delay="475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par>
                                <p:cTn id="68" presetID="53" presetClass="entr" presetSubtype="16" fill="hold" grpId="0" nodeType="withEffect">
                                  <p:stCondLst>
                                    <p:cond delay="475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Effect transition="in" filter="fade">
                                      <p:cBhvr>
                                        <p:cTn id="72" dur="500"/>
                                        <p:tgtEl>
                                          <p:spTgt spid="33"/>
                                        </p:tgtEl>
                                      </p:cBhvr>
                                    </p:animEffect>
                                  </p:childTnLst>
                                </p:cTn>
                              </p:par>
                              <p:par>
                                <p:cTn id="73" presetID="53" presetClass="entr" presetSubtype="16" fill="hold" nodeType="withEffect">
                                  <p:stCondLst>
                                    <p:cond delay="475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755695" y="3059803"/>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755695" y="4565028"/>
            <a:ext cx="2327365"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633678" y="1629216"/>
            <a:ext cx="2632250" cy="1281928"/>
            <a:chOff x="8835092" y="1945063"/>
            <a:chExt cx="2483676" cy="1206754"/>
          </a:xfrm>
        </p:grpSpPr>
        <p:sp>
          <p:nvSpPr>
            <p:cNvPr id="5" name="文本框 11"/>
            <p:cNvSpPr txBox="1"/>
            <p:nvPr/>
          </p:nvSpPr>
          <p:spPr>
            <a:xfrm>
              <a:off x="8835092" y="1945063"/>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文本框 12"/>
            <p:cNvSpPr txBox="1"/>
            <p:nvPr/>
          </p:nvSpPr>
          <p:spPr>
            <a:xfrm>
              <a:off x="8872836" y="2273941"/>
              <a:ext cx="2445932" cy="877876"/>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623392" y="3135458"/>
            <a:ext cx="2632250" cy="1308775"/>
            <a:chOff x="8835092" y="2033592"/>
            <a:chExt cx="2483676" cy="1232014"/>
          </a:xfrm>
        </p:grpSpPr>
        <p:sp>
          <p:nvSpPr>
            <p:cNvPr id="8" name="文本框 14"/>
            <p:cNvSpPr txBox="1"/>
            <p:nvPr/>
          </p:nvSpPr>
          <p:spPr>
            <a:xfrm>
              <a:off x="8835092" y="2033592"/>
              <a:ext cx="1248229" cy="347590"/>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文本框 15"/>
            <p:cNvSpPr txBox="1"/>
            <p:nvPr/>
          </p:nvSpPr>
          <p:spPr>
            <a:xfrm>
              <a:off x="8872836" y="2387739"/>
              <a:ext cx="2445932" cy="877867"/>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33677" y="4628223"/>
            <a:ext cx="2645583" cy="1326147"/>
            <a:chOff x="8835092" y="2046239"/>
            <a:chExt cx="2496257" cy="1248378"/>
          </a:xfrm>
        </p:grpSpPr>
        <p:sp>
          <p:nvSpPr>
            <p:cNvPr id="11" name="文本框 17"/>
            <p:cNvSpPr txBox="1"/>
            <p:nvPr/>
          </p:nvSpPr>
          <p:spPr>
            <a:xfrm>
              <a:off x="8835092" y="2046239"/>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文本框 18"/>
            <p:cNvSpPr txBox="1"/>
            <p:nvPr/>
          </p:nvSpPr>
          <p:spPr>
            <a:xfrm>
              <a:off x="8885416" y="2387769"/>
              <a:ext cx="2445933" cy="906848"/>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456272" y="3907817"/>
            <a:ext cx="2471204" cy="1861779"/>
            <a:chOff x="3474720" y="4038600"/>
            <a:chExt cx="2331720" cy="1752600"/>
          </a:xfrm>
        </p:grpSpPr>
        <p:sp>
          <p:nvSpPr>
            <p:cNvPr id="14" name="文本框 19"/>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文本框 20"/>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文本框 21"/>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b="1">
                <a:ln w="12700">
                  <a:solidFill>
                    <a:schemeClr val="tx2">
                      <a:satMod val="155000"/>
                    </a:schemeClr>
                  </a:solidFill>
                  <a:prstDash val="solid"/>
                </a:ln>
                <a:solidFill>
                  <a:schemeClr val="tx1">
                    <a:lumMod val="50000"/>
                    <a:lumOff val="50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6194727" y="3907817"/>
            <a:ext cx="2471204" cy="1861779"/>
            <a:chOff x="3474720" y="4038600"/>
            <a:chExt cx="2331720" cy="1752600"/>
          </a:xfrm>
        </p:grpSpPr>
        <p:sp>
          <p:nvSpPr>
            <p:cNvPr id="21" name="文本框 30"/>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文本框 31"/>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文本框 32"/>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8920805" y="3907817"/>
            <a:ext cx="2471204" cy="1861779"/>
            <a:chOff x="3474720" y="4038600"/>
            <a:chExt cx="2331720" cy="1752600"/>
          </a:xfrm>
        </p:grpSpPr>
        <p:sp>
          <p:nvSpPr>
            <p:cNvPr id="28" name="文本框 37"/>
            <p:cNvSpPr txBox="1"/>
            <p:nvPr/>
          </p:nvSpPr>
          <p:spPr>
            <a:xfrm>
              <a:off x="3987799" y="475822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文本框 38"/>
            <p:cNvSpPr txBox="1"/>
            <p:nvPr/>
          </p:nvSpPr>
          <p:spPr>
            <a:xfrm>
              <a:off x="3987799" y="529908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39"/>
            <p:cNvSpPr txBox="1"/>
            <p:nvPr/>
          </p:nvSpPr>
          <p:spPr>
            <a:xfrm>
              <a:off x="3987799" y="4217364"/>
              <a:ext cx="1248229" cy="347593"/>
            </a:xfrm>
            <a:prstGeom prst="rect">
              <a:avLst/>
            </a:prstGeom>
            <a:noFill/>
          </p:spPr>
          <p:txBody>
            <a:bodyPr wrap="square" rtlCol="0">
              <a:spAutoFit/>
            </a:bodyPr>
            <a:lstStyle/>
            <a:p>
              <a:pPr algn="ctr"/>
              <a:r>
                <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700" baseline="-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20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3456272" y="1867958"/>
            <a:ext cx="2471204" cy="2039863"/>
            <a:chOff x="3569970" y="1908810"/>
            <a:chExt cx="2331720" cy="1920240"/>
          </a:xfrm>
        </p:grpSpPr>
        <p:sp>
          <p:nvSpPr>
            <p:cNvPr id="35" name="矩形 34"/>
            <p:cNvSpPr/>
            <p:nvPr/>
          </p:nvSpPr>
          <p:spPr>
            <a:xfrm>
              <a:off x="3569970" y="1908810"/>
              <a:ext cx="233172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solidFill>
            <a:ln>
              <a:noFill/>
            </a:ln>
          </p:spPr>
          <p:txBody>
            <a:bodyPr vert="horz" wrap="square" lIns="91440" tIns="45720" rIns="91440" bIns="45720" numCol="1" anchor="t" anchorCtr="0" compatLnSpc="1"/>
            <a:lstStyle/>
            <a:p>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37" name="文本框 47"/>
            <p:cNvSpPr txBox="1"/>
            <p:nvPr/>
          </p:nvSpPr>
          <p:spPr>
            <a:xfrm>
              <a:off x="4111716" y="3381327"/>
              <a:ext cx="1248229" cy="347593"/>
            </a:xfrm>
            <a:prstGeom prst="rect">
              <a:avLst/>
            </a:prstGeom>
            <a:noFill/>
          </p:spPr>
          <p:txBody>
            <a:bodyPr wrap="square" rtlCol="0">
              <a:spAutoFit/>
            </a:bodyPr>
            <a:lstStyle/>
            <a:p>
              <a:pPr algn="ctr"/>
              <a:r>
                <a:rPr lang="zh-CN" altLang="en-US" sz="2700" baseline="-3000" dirty="0">
                  <a:solidFill>
                    <a:schemeClr val="bg1"/>
                  </a:solidFill>
                  <a:latin typeface="微软雅黑" panose="020B0503020204020204" pitchFamily="34" charset="-122"/>
                  <a:ea typeface="微软雅黑" panose="020B0503020204020204" pitchFamily="34" charset="-122"/>
                </a:rPr>
                <a:t>添加标题</a:t>
              </a:r>
              <a:endParaRPr lang="zh-CN" altLang="en-US" sz="2700" baseline="-3000"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6210878" y="1867958"/>
            <a:ext cx="2471204" cy="2039863"/>
            <a:chOff x="6252210" y="1908810"/>
            <a:chExt cx="2331720" cy="1920240"/>
          </a:xfrm>
        </p:grpSpPr>
        <p:sp>
          <p:nvSpPr>
            <p:cNvPr id="39" name="矩形 38"/>
            <p:cNvSpPr/>
            <p:nvPr/>
          </p:nvSpPr>
          <p:spPr>
            <a:xfrm>
              <a:off x="6252210" y="1908810"/>
              <a:ext cx="2331720" cy="192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tx1"/>
                </a:solidFill>
                <a:latin typeface="微软雅黑" panose="020B0503020204020204" pitchFamily="34" charset="-122"/>
                <a:ea typeface="微软雅黑" panose="020B0503020204020204" pitchFamily="34" charset="-122"/>
              </a:endParaRPr>
            </a:p>
          </p:txBody>
        </p:sp>
        <p:sp>
          <p:nvSpPr>
            <p:cNvPr id="40"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91440" tIns="45720" rIns="91440" bIns="45720" numCol="1" anchor="t" anchorCtr="0" compatLnSpc="1"/>
            <a:lstStyle/>
            <a:p>
              <a:endParaRPr lang="zh-CN" altLang="en-US" sz="2100">
                <a:latin typeface="微软雅黑" panose="020B0503020204020204" pitchFamily="34" charset="-122"/>
                <a:ea typeface="微软雅黑" panose="020B0503020204020204" pitchFamily="34" charset="-122"/>
              </a:endParaRPr>
            </a:p>
          </p:txBody>
        </p:sp>
        <p:sp>
          <p:nvSpPr>
            <p:cNvPr id="41" name="文本框 48"/>
            <p:cNvSpPr txBox="1"/>
            <p:nvPr/>
          </p:nvSpPr>
          <p:spPr>
            <a:xfrm>
              <a:off x="6793956" y="3381327"/>
              <a:ext cx="1248229" cy="362076"/>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900" dirty="0">
                  <a:solidFill>
                    <a:schemeClr val="bg1"/>
                  </a:solidFill>
                  <a:latin typeface="微软雅黑" panose="020B0503020204020204" pitchFamily="34" charset="-122"/>
                  <a:ea typeface="微软雅黑" panose="020B0503020204020204" pitchFamily="34" charset="-122"/>
                </a:rPr>
                <a:t>添加标题</a:t>
              </a:r>
              <a:endParaRPr lang="zh-CN" altLang="en-US" sz="1900"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8928880" y="1867958"/>
            <a:ext cx="2471204" cy="2039863"/>
            <a:chOff x="9025890" y="1908810"/>
            <a:chExt cx="2331720" cy="1920240"/>
          </a:xfrm>
        </p:grpSpPr>
        <p:sp>
          <p:nvSpPr>
            <p:cNvPr id="43" name="矩形 42"/>
            <p:cNvSpPr/>
            <p:nvPr/>
          </p:nvSpPr>
          <p:spPr>
            <a:xfrm>
              <a:off x="9025890" y="1908810"/>
              <a:ext cx="2331720" cy="1920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44" name="Freeform 145"/>
            <p:cNvSpPr>
              <a:spLocks noChangeAspect="1" noEditPoints="1"/>
            </p:cNvSpPr>
            <p:nvPr/>
          </p:nvSpPr>
          <p:spPr bwMode="auto">
            <a:xfrm>
              <a:off x="9740033" y="2282642"/>
              <a:ext cx="903435" cy="899999"/>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p:spPr>
          <p:txBody>
            <a:bodyPr vert="horz" wrap="square" lIns="91440" tIns="45720" rIns="91440" bIns="45720" numCol="1" anchor="t" anchorCtr="0" compatLnSpc="1"/>
            <a:lstStyle/>
            <a:p>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45" name="文本框 49"/>
            <p:cNvSpPr txBox="1"/>
            <p:nvPr/>
          </p:nvSpPr>
          <p:spPr>
            <a:xfrm>
              <a:off x="9567636" y="3381327"/>
              <a:ext cx="1248229" cy="362076"/>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900" dirty="0">
                  <a:solidFill>
                    <a:schemeClr val="bg1"/>
                  </a:solidFill>
                  <a:latin typeface="微软雅黑" panose="020B0503020204020204" pitchFamily="34" charset="-122"/>
                  <a:ea typeface="微软雅黑" panose="020B0503020204020204" pitchFamily="34" charset="-122"/>
                </a:rPr>
                <a:t>添加标题</a:t>
              </a:r>
              <a:endParaRPr lang="zh-CN" altLang="en-US" sz="1900" dirty="0">
                <a:solidFill>
                  <a:schemeClr val="bg1"/>
                </a:solidFill>
                <a:latin typeface="微软雅黑" panose="020B0503020204020204" pitchFamily="34" charset="-122"/>
                <a:ea typeface="微软雅黑" panose="020B0503020204020204" pitchFamily="34" charset="-122"/>
              </a:endParaRPr>
            </a:p>
          </p:txBody>
        </p:sp>
      </p:grpSp>
      <p:sp>
        <p:nvSpPr>
          <p:cNvPr id="46" name="标题 45"/>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125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par>
                                <p:cTn id="14" presetID="16" presetClass="entr" presetSubtype="21" fill="hold" nodeType="withEffect">
                                  <p:stCondLst>
                                    <p:cond delay="125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225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nodeType="withEffect">
                                  <p:stCondLst>
                                    <p:cond delay="225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4" presetClass="entr" presetSubtype="10" fill="hold" nodeType="withEffect">
                                  <p:stCondLst>
                                    <p:cond delay="325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nodeType="withEffect">
                                  <p:stCondLst>
                                    <p:cond delay="325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par>
                                <p:cTn id="29" presetID="14" presetClass="entr" presetSubtype="10" fill="hold" nodeType="withEffect">
                                  <p:stCondLst>
                                    <p:cond delay="325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4" presetClass="entr" presetSubtype="10" fill="hold" nodeType="withEffect">
                                  <p:stCondLst>
                                    <p:cond delay="325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325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1418866" y="3352833"/>
            <a:ext cx="1404613" cy="1017491"/>
          </a:xfrm>
          <a:custGeom>
            <a:avLst/>
            <a:gdLst>
              <a:gd name="T0" fmla="*/ 0 w 401"/>
              <a:gd name="T1" fmla="*/ 290 h 290"/>
              <a:gd name="T2" fmla="*/ 54 w 401"/>
              <a:gd name="T3" fmla="*/ 152 h 290"/>
              <a:gd name="T4" fmla="*/ 201 w 401"/>
              <a:gd name="T5" fmla="*/ 0 h 290"/>
              <a:gd name="T6" fmla="*/ 347 w 401"/>
              <a:gd name="T7" fmla="*/ 152 h 290"/>
              <a:gd name="T8" fmla="*/ 401 w 401"/>
              <a:gd name="T9" fmla="*/ 290 h 290"/>
              <a:gd name="T10" fmla="*/ 0 w 401"/>
              <a:gd name="T11" fmla="*/ 290 h 290"/>
            </a:gdLst>
            <a:ahLst/>
            <a:cxnLst>
              <a:cxn ang="0">
                <a:pos x="T0" y="T1"/>
              </a:cxn>
              <a:cxn ang="0">
                <a:pos x="T2" y="T3"/>
              </a:cxn>
              <a:cxn ang="0">
                <a:pos x="T4" y="T5"/>
              </a:cxn>
              <a:cxn ang="0">
                <a:pos x="T6" y="T7"/>
              </a:cxn>
              <a:cxn ang="0">
                <a:pos x="T8" y="T9"/>
              </a:cxn>
              <a:cxn ang="0">
                <a:pos x="T10" y="T11"/>
              </a:cxn>
            </a:cxnLst>
            <a:rect l="0" t="0" r="r" b="b"/>
            <a:pathLst>
              <a:path w="401" h="290">
                <a:moveTo>
                  <a:pt x="0" y="290"/>
                </a:moveTo>
                <a:cubicBezTo>
                  <a:pt x="33" y="249"/>
                  <a:pt x="46" y="203"/>
                  <a:pt x="54" y="152"/>
                </a:cubicBezTo>
                <a:cubicBezTo>
                  <a:pt x="64" y="89"/>
                  <a:pt x="93" y="0"/>
                  <a:pt x="201" y="0"/>
                </a:cubicBezTo>
                <a:cubicBezTo>
                  <a:pt x="309" y="0"/>
                  <a:pt x="337" y="89"/>
                  <a:pt x="347" y="152"/>
                </a:cubicBezTo>
                <a:cubicBezTo>
                  <a:pt x="355" y="203"/>
                  <a:pt x="368" y="249"/>
                  <a:pt x="401" y="290"/>
                </a:cubicBezTo>
                <a:lnTo>
                  <a:pt x="0" y="290"/>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3" name="Freeform 7"/>
          <p:cNvSpPr/>
          <p:nvPr/>
        </p:nvSpPr>
        <p:spPr bwMode="auto">
          <a:xfrm>
            <a:off x="2280617" y="2804039"/>
            <a:ext cx="1443176" cy="1566284"/>
          </a:xfrm>
          <a:custGeom>
            <a:avLst/>
            <a:gdLst>
              <a:gd name="T0" fmla="*/ 0 w 412"/>
              <a:gd name="T1" fmla="*/ 447 h 447"/>
              <a:gd name="T2" fmla="*/ 55 w 412"/>
              <a:gd name="T3" fmla="*/ 235 h 447"/>
              <a:gd name="T4" fmla="*/ 206 w 412"/>
              <a:gd name="T5" fmla="*/ 0 h 447"/>
              <a:gd name="T6" fmla="*/ 357 w 412"/>
              <a:gd name="T7" fmla="*/ 235 h 447"/>
              <a:gd name="T8" fmla="*/ 412 w 412"/>
              <a:gd name="T9" fmla="*/ 447 h 447"/>
              <a:gd name="T10" fmla="*/ 0 w 412"/>
              <a:gd name="T11" fmla="*/ 447 h 447"/>
            </a:gdLst>
            <a:ahLst/>
            <a:cxnLst>
              <a:cxn ang="0">
                <a:pos x="T0" y="T1"/>
              </a:cxn>
              <a:cxn ang="0">
                <a:pos x="T2" y="T3"/>
              </a:cxn>
              <a:cxn ang="0">
                <a:pos x="T4" y="T5"/>
              </a:cxn>
              <a:cxn ang="0">
                <a:pos x="T6" y="T7"/>
              </a:cxn>
              <a:cxn ang="0">
                <a:pos x="T8" y="T9"/>
              </a:cxn>
              <a:cxn ang="0">
                <a:pos x="T10" y="T11"/>
              </a:cxn>
            </a:cxnLst>
            <a:rect l="0" t="0" r="r" b="b"/>
            <a:pathLst>
              <a:path w="412" h="447">
                <a:moveTo>
                  <a:pt x="0" y="447"/>
                </a:moveTo>
                <a:cubicBezTo>
                  <a:pt x="33" y="385"/>
                  <a:pt x="46" y="313"/>
                  <a:pt x="55" y="235"/>
                </a:cubicBezTo>
                <a:cubicBezTo>
                  <a:pt x="65" y="137"/>
                  <a:pt x="95" y="0"/>
                  <a:pt x="206" y="0"/>
                </a:cubicBezTo>
                <a:cubicBezTo>
                  <a:pt x="317" y="0"/>
                  <a:pt x="346" y="137"/>
                  <a:pt x="357" y="235"/>
                </a:cubicBezTo>
                <a:cubicBezTo>
                  <a:pt x="365" y="313"/>
                  <a:pt x="378" y="385"/>
                  <a:pt x="412" y="447"/>
                </a:cubicBezTo>
                <a:lnTo>
                  <a:pt x="0" y="447"/>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4" name="Freeform 8"/>
          <p:cNvSpPr/>
          <p:nvPr/>
        </p:nvSpPr>
        <p:spPr bwMode="auto">
          <a:xfrm>
            <a:off x="3425667" y="3149632"/>
            <a:ext cx="1311169" cy="1220693"/>
          </a:xfrm>
          <a:custGeom>
            <a:avLst/>
            <a:gdLst>
              <a:gd name="T0" fmla="*/ 0 w 374"/>
              <a:gd name="T1" fmla="*/ 348 h 348"/>
              <a:gd name="T2" fmla="*/ 50 w 374"/>
              <a:gd name="T3" fmla="*/ 183 h 348"/>
              <a:gd name="T4" fmla="*/ 187 w 374"/>
              <a:gd name="T5" fmla="*/ 0 h 348"/>
              <a:gd name="T6" fmla="*/ 324 w 374"/>
              <a:gd name="T7" fmla="*/ 183 h 348"/>
              <a:gd name="T8" fmla="*/ 374 w 374"/>
              <a:gd name="T9" fmla="*/ 348 h 348"/>
              <a:gd name="T10" fmla="*/ 0 w 374"/>
              <a:gd name="T11" fmla="*/ 348 h 348"/>
            </a:gdLst>
            <a:ahLst/>
            <a:cxnLst>
              <a:cxn ang="0">
                <a:pos x="T0" y="T1"/>
              </a:cxn>
              <a:cxn ang="0">
                <a:pos x="T2" y="T3"/>
              </a:cxn>
              <a:cxn ang="0">
                <a:pos x="T4" y="T5"/>
              </a:cxn>
              <a:cxn ang="0">
                <a:pos x="T6" y="T7"/>
              </a:cxn>
              <a:cxn ang="0">
                <a:pos x="T8" y="T9"/>
              </a:cxn>
              <a:cxn ang="0">
                <a:pos x="T10" y="T11"/>
              </a:cxn>
            </a:cxnLst>
            <a:rect l="0" t="0" r="r" b="b"/>
            <a:pathLst>
              <a:path w="374" h="348">
                <a:moveTo>
                  <a:pt x="0" y="348"/>
                </a:moveTo>
                <a:cubicBezTo>
                  <a:pt x="31" y="299"/>
                  <a:pt x="43" y="244"/>
                  <a:pt x="50" y="183"/>
                </a:cubicBezTo>
                <a:cubicBezTo>
                  <a:pt x="60" y="107"/>
                  <a:pt x="87" y="0"/>
                  <a:pt x="187" y="0"/>
                </a:cubicBezTo>
                <a:cubicBezTo>
                  <a:pt x="288" y="0"/>
                  <a:pt x="315" y="107"/>
                  <a:pt x="324" y="183"/>
                </a:cubicBezTo>
                <a:cubicBezTo>
                  <a:pt x="332" y="244"/>
                  <a:pt x="344" y="299"/>
                  <a:pt x="374" y="348"/>
                </a:cubicBezTo>
                <a:lnTo>
                  <a:pt x="0" y="34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 name="Freeform 9"/>
          <p:cNvSpPr/>
          <p:nvPr/>
        </p:nvSpPr>
        <p:spPr bwMode="auto">
          <a:xfrm>
            <a:off x="4462440" y="3511537"/>
            <a:ext cx="1185095" cy="858786"/>
          </a:xfrm>
          <a:custGeom>
            <a:avLst/>
            <a:gdLst>
              <a:gd name="T0" fmla="*/ 0 w 338"/>
              <a:gd name="T1" fmla="*/ 245 h 245"/>
              <a:gd name="T2" fmla="*/ 45 w 338"/>
              <a:gd name="T3" fmla="*/ 129 h 245"/>
              <a:gd name="T4" fmla="*/ 169 w 338"/>
              <a:gd name="T5" fmla="*/ 0 h 245"/>
              <a:gd name="T6" fmla="*/ 293 w 338"/>
              <a:gd name="T7" fmla="*/ 129 h 245"/>
              <a:gd name="T8" fmla="*/ 338 w 338"/>
              <a:gd name="T9" fmla="*/ 245 h 245"/>
              <a:gd name="T10" fmla="*/ 0 w 338"/>
              <a:gd name="T11" fmla="*/ 245 h 245"/>
            </a:gdLst>
            <a:ahLst/>
            <a:cxnLst>
              <a:cxn ang="0">
                <a:pos x="T0" y="T1"/>
              </a:cxn>
              <a:cxn ang="0">
                <a:pos x="T2" y="T3"/>
              </a:cxn>
              <a:cxn ang="0">
                <a:pos x="T4" y="T5"/>
              </a:cxn>
              <a:cxn ang="0">
                <a:pos x="T6" y="T7"/>
              </a:cxn>
              <a:cxn ang="0">
                <a:pos x="T8" y="T9"/>
              </a:cxn>
              <a:cxn ang="0">
                <a:pos x="T10" y="T11"/>
              </a:cxn>
            </a:cxnLst>
            <a:rect l="0" t="0" r="r" b="b"/>
            <a:pathLst>
              <a:path w="338" h="245">
                <a:moveTo>
                  <a:pt x="0" y="245"/>
                </a:moveTo>
                <a:cubicBezTo>
                  <a:pt x="27" y="211"/>
                  <a:pt x="38" y="172"/>
                  <a:pt x="45" y="129"/>
                </a:cubicBezTo>
                <a:cubicBezTo>
                  <a:pt x="54" y="75"/>
                  <a:pt x="78" y="0"/>
                  <a:pt x="169" y="0"/>
                </a:cubicBezTo>
                <a:cubicBezTo>
                  <a:pt x="260" y="0"/>
                  <a:pt x="284" y="75"/>
                  <a:pt x="293" y="129"/>
                </a:cubicBezTo>
                <a:cubicBezTo>
                  <a:pt x="300" y="172"/>
                  <a:pt x="311" y="211"/>
                  <a:pt x="338" y="245"/>
                </a:cubicBezTo>
                <a:lnTo>
                  <a:pt x="0" y="245"/>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6" name="Freeform 10"/>
          <p:cNvSpPr/>
          <p:nvPr/>
        </p:nvSpPr>
        <p:spPr bwMode="auto">
          <a:xfrm>
            <a:off x="5297494" y="3329102"/>
            <a:ext cx="1435760" cy="1041223"/>
          </a:xfrm>
          <a:custGeom>
            <a:avLst/>
            <a:gdLst>
              <a:gd name="T0" fmla="*/ 0 w 410"/>
              <a:gd name="T1" fmla="*/ 297 h 297"/>
              <a:gd name="T2" fmla="*/ 55 w 410"/>
              <a:gd name="T3" fmla="*/ 156 h 297"/>
              <a:gd name="T4" fmla="*/ 205 w 410"/>
              <a:gd name="T5" fmla="*/ 0 h 297"/>
              <a:gd name="T6" fmla="*/ 355 w 410"/>
              <a:gd name="T7" fmla="*/ 156 h 297"/>
              <a:gd name="T8" fmla="*/ 410 w 410"/>
              <a:gd name="T9" fmla="*/ 297 h 297"/>
              <a:gd name="T10" fmla="*/ 0 w 410"/>
              <a:gd name="T11" fmla="*/ 297 h 297"/>
            </a:gdLst>
            <a:ahLst/>
            <a:cxnLst>
              <a:cxn ang="0">
                <a:pos x="T0" y="T1"/>
              </a:cxn>
              <a:cxn ang="0">
                <a:pos x="T2" y="T3"/>
              </a:cxn>
              <a:cxn ang="0">
                <a:pos x="T4" y="T5"/>
              </a:cxn>
              <a:cxn ang="0">
                <a:pos x="T6" y="T7"/>
              </a:cxn>
              <a:cxn ang="0">
                <a:pos x="T8" y="T9"/>
              </a:cxn>
              <a:cxn ang="0">
                <a:pos x="T10" y="T11"/>
              </a:cxn>
            </a:cxnLst>
            <a:rect l="0" t="0" r="r" b="b"/>
            <a:pathLst>
              <a:path w="410" h="297">
                <a:moveTo>
                  <a:pt x="0" y="297"/>
                </a:moveTo>
                <a:cubicBezTo>
                  <a:pt x="33" y="256"/>
                  <a:pt x="47" y="208"/>
                  <a:pt x="55" y="156"/>
                </a:cubicBezTo>
                <a:cubicBezTo>
                  <a:pt x="65" y="91"/>
                  <a:pt x="95" y="0"/>
                  <a:pt x="205" y="0"/>
                </a:cubicBezTo>
                <a:cubicBezTo>
                  <a:pt x="316" y="0"/>
                  <a:pt x="345" y="91"/>
                  <a:pt x="355" y="156"/>
                </a:cubicBezTo>
                <a:cubicBezTo>
                  <a:pt x="364" y="208"/>
                  <a:pt x="377" y="256"/>
                  <a:pt x="410" y="297"/>
                </a:cubicBezTo>
                <a:lnTo>
                  <a:pt x="0" y="297"/>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7" name="Freeform 11"/>
          <p:cNvSpPr/>
          <p:nvPr/>
        </p:nvSpPr>
        <p:spPr bwMode="auto">
          <a:xfrm>
            <a:off x="6203744" y="3777035"/>
            <a:ext cx="1419445" cy="593289"/>
          </a:xfrm>
          <a:custGeom>
            <a:avLst/>
            <a:gdLst>
              <a:gd name="T0" fmla="*/ 0 w 405"/>
              <a:gd name="T1" fmla="*/ 169 h 169"/>
              <a:gd name="T2" fmla="*/ 54 w 405"/>
              <a:gd name="T3" fmla="*/ 89 h 169"/>
              <a:gd name="T4" fmla="*/ 203 w 405"/>
              <a:gd name="T5" fmla="*/ 0 h 169"/>
              <a:gd name="T6" fmla="*/ 351 w 405"/>
              <a:gd name="T7" fmla="*/ 89 h 169"/>
              <a:gd name="T8" fmla="*/ 405 w 405"/>
              <a:gd name="T9" fmla="*/ 169 h 169"/>
              <a:gd name="T10" fmla="*/ 0 w 405"/>
              <a:gd name="T11" fmla="*/ 169 h 169"/>
            </a:gdLst>
            <a:ahLst/>
            <a:cxnLst>
              <a:cxn ang="0">
                <a:pos x="T0" y="T1"/>
              </a:cxn>
              <a:cxn ang="0">
                <a:pos x="T2" y="T3"/>
              </a:cxn>
              <a:cxn ang="0">
                <a:pos x="T4" y="T5"/>
              </a:cxn>
              <a:cxn ang="0">
                <a:pos x="T6" y="T7"/>
              </a:cxn>
              <a:cxn ang="0">
                <a:pos x="T8" y="T9"/>
              </a:cxn>
              <a:cxn ang="0">
                <a:pos x="T10" y="T11"/>
              </a:cxn>
            </a:cxnLst>
            <a:rect l="0" t="0" r="r" b="b"/>
            <a:pathLst>
              <a:path w="405" h="169">
                <a:moveTo>
                  <a:pt x="0" y="169"/>
                </a:moveTo>
                <a:cubicBezTo>
                  <a:pt x="33" y="145"/>
                  <a:pt x="46" y="118"/>
                  <a:pt x="54" y="89"/>
                </a:cubicBezTo>
                <a:cubicBezTo>
                  <a:pt x="65" y="52"/>
                  <a:pt x="94" y="0"/>
                  <a:pt x="203" y="0"/>
                </a:cubicBezTo>
                <a:cubicBezTo>
                  <a:pt x="312" y="0"/>
                  <a:pt x="341" y="52"/>
                  <a:pt x="351" y="89"/>
                </a:cubicBezTo>
                <a:cubicBezTo>
                  <a:pt x="359" y="118"/>
                  <a:pt x="372" y="145"/>
                  <a:pt x="405" y="169"/>
                </a:cubicBezTo>
                <a:lnTo>
                  <a:pt x="0" y="169"/>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8" name="Freeform 12"/>
          <p:cNvSpPr/>
          <p:nvPr/>
        </p:nvSpPr>
        <p:spPr bwMode="auto">
          <a:xfrm>
            <a:off x="6964637" y="2560792"/>
            <a:ext cx="1517338" cy="1809533"/>
          </a:xfrm>
          <a:custGeom>
            <a:avLst/>
            <a:gdLst>
              <a:gd name="T0" fmla="*/ 0 w 433"/>
              <a:gd name="T1" fmla="*/ 516 h 516"/>
              <a:gd name="T2" fmla="*/ 58 w 433"/>
              <a:gd name="T3" fmla="*/ 271 h 516"/>
              <a:gd name="T4" fmla="*/ 217 w 433"/>
              <a:gd name="T5" fmla="*/ 0 h 516"/>
              <a:gd name="T6" fmla="*/ 375 w 433"/>
              <a:gd name="T7" fmla="*/ 271 h 516"/>
              <a:gd name="T8" fmla="*/ 433 w 433"/>
              <a:gd name="T9" fmla="*/ 516 h 516"/>
              <a:gd name="T10" fmla="*/ 0 w 433"/>
              <a:gd name="T11" fmla="*/ 516 h 516"/>
            </a:gdLst>
            <a:ahLst/>
            <a:cxnLst>
              <a:cxn ang="0">
                <a:pos x="T0" y="T1"/>
              </a:cxn>
              <a:cxn ang="0">
                <a:pos x="T2" y="T3"/>
              </a:cxn>
              <a:cxn ang="0">
                <a:pos x="T4" y="T5"/>
              </a:cxn>
              <a:cxn ang="0">
                <a:pos x="T6" y="T7"/>
              </a:cxn>
              <a:cxn ang="0">
                <a:pos x="T8" y="T9"/>
              </a:cxn>
              <a:cxn ang="0">
                <a:pos x="T10" y="T11"/>
              </a:cxn>
            </a:cxnLst>
            <a:rect l="0" t="0" r="r" b="b"/>
            <a:pathLst>
              <a:path w="433" h="516">
                <a:moveTo>
                  <a:pt x="0" y="516"/>
                </a:moveTo>
                <a:cubicBezTo>
                  <a:pt x="35" y="444"/>
                  <a:pt x="49" y="361"/>
                  <a:pt x="58" y="271"/>
                </a:cubicBezTo>
                <a:cubicBezTo>
                  <a:pt x="69" y="158"/>
                  <a:pt x="100" y="0"/>
                  <a:pt x="217" y="0"/>
                </a:cubicBezTo>
                <a:cubicBezTo>
                  <a:pt x="333" y="0"/>
                  <a:pt x="364" y="158"/>
                  <a:pt x="375" y="271"/>
                </a:cubicBezTo>
                <a:cubicBezTo>
                  <a:pt x="384" y="361"/>
                  <a:pt x="398" y="444"/>
                  <a:pt x="433" y="516"/>
                </a:cubicBezTo>
                <a:lnTo>
                  <a:pt x="0" y="516"/>
                </a:lnTo>
                <a:close/>
              </a:path>
            </a:pathLst>
          </a:custGeom>
          <a:solidFill>
            <a:schemeClr val="tx2"/>
          </a:solidFill>
          <a:ln>
            <a:noFill/>
          </a:ln>
        </p:spPr>
        <p:txBody>
          <a:bodyPr vert="horz" wrap="square" lIns="91440" tIns="45720" rIns="91440" bIns="45720" numCol="1" anchor="t" anchorCtr="0" compatLnSpc="1"/>
          <a:lstStyle/>
          <a:p>
            <a:endParaRPr lang="zh-CN" altLang="en-US"/>
          </a:p>
        </p:txBody>
      </p:sp>
      <p:sp>
        <p:nvSpPr>
          <p:cNvPr id="9" name="Freeform 13"/>
          <p:cNvSpPr/>
          <p:nvPr/>
        </p:nvSpPr>
        <p:spPr bwMode="auto">
          <a:xfrm>
            <a:off x="7805625" y="3550102"/>
            <a:ext cx="1401646" cy="820223"/>
          </a:xfrm>
          <a:custGeom>
            <a:avLst/>
            <a:gdLst>
              <a:gd name="T0" fmla="*/ 0 w 400"/>
              <a:gd name="T1" fmla="*/ 234 h 234"/>
              <a:gd name="T2" fmla="*/ 53 w 400"/>
              <a:gd name="T3" fmla="*/ 123 h 234"/>
              <a:gd name="T4" fmla="*/ 200 w 400"/>
              <a:gd name="T5" fmla="*/ 0 h 234"/>
              <a:gd name="T6" fmla="*/ 346 w 400"/>
              <a:gd name="T7" fmla="*/ 123 h 234"/>
              <a:gd name="T8" fmla="*/ 400 w 400"/>
              <a:gd name="T9" fmla="*/ 234 h 234"/>
              <a:gd name="T10" fmla="*/ 0 w 400"/>
              <a:gd name="T11" fmla="*/ 234 h 234"/>
            </a:gdLst>
            <a:ahLst/>
            <a:cxnLst>
              <a:cxn ang="0">
                <a:pos x="T0" y="T1"/>
              </a:cxn>
              <a:cxn ang="0">
                <a:pos x="T2" y="T3"/>
              </a:cxn>
              <a:cxn ang="0">
                <a:pos x="T4" y="T5"/>
              </a:cxn>
              <a:cxn ang="0">
                <a:pos x="T6" y="T7"/>
              </a:cxn>
              <a:cxn ang="0">
                <a:pos x="T8" y="T9"/>
              </a:cxn>
              <a:cxn ang="0">
                <a:pos x="T10" y="T11"/>
              </a:cxn>
            </a:cxnLst>
            <a:rect l="0" t="0" r="r" b="b"/>
            <a:pathLst>
              <a:path w="400" h="234">
                <a:moveTo>
                  <a:pt x="0" y="234"/>
                </a:moveTo>
                <a:cubicBezTo>
                  <a:pt x="32" y="201"/>
                  <a:pt x="45" y="164"/>
                  <a:pt x="53" y="123"/>
                </a:cubicBezTo>
                <a:cubicBezTo>
                  <a:pt x="63" y="72"/>
                  <a:pt x="92" y="0"/>
                  <a:pt x="200" y="0"/>
                </a:cubicBezTo>
                <a:cubicBezTo>
                  <a:pt x="308" y="0"/>
                  <a:pt x="336" y="72"/>
                  <a:pt x="346" y="123"/>
                </a:cubicBezTo>
                <a:cubicBezTo>
                  <a:pt x="354" y="164"/>
                  <a:pt x="367" y="201"/>
                  <a:pt x="400" y="234"/>
                </a:cubicBezTo>
                <a:lnTo>
                  <a:pt x="0" y="234"/>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0" name="Freeform 14"/>
          <p:cNvSpPr/>
          <p:nvPr/>
        </p:nvSpPr>
        <p:spPr bwMode="auto">
          <a:xfrm>
            <a:off x="8516089" y="3367665"/>
            <a:ext cx="1668626" cy="1002659"/>
          </a:xfrm>
          <a:custGeom>
            <a:avLst/>
            <a:gdLst>
              <a:gd name="T0" fmla="*/ 0 w 476"/>
              <a:gd name="T1" fmla="*/ 286 h 286"/>
              <a:gd name="T2" fmla="*/ 63 w 476"/>
              <a:gd name="T3" fmla="*/ 151 h 286"/>
              <a:gd name="T4" fmla="*/ 238 w 476"/>
              <a:gd name="T5" fmla="*/ 0 h 286"/>
              <a:gd name="T6" fmla="*/ 412 w 476"/>
              <a:gd name="T7" fmla="*/ 151 h 286"/>
              <a:gd name="T8" fmla="*/ 476 w 476"/>
              <a:gd name="T9" fmla="*/ 286 h 286"/>
              <a:gd name="T10" fmla="*/ 0 w 476"/>
              <a:gd name="T11" fmla="*/ 286 h 286"/>
            </a:gdLst>
            <a:ahLst/>
            <a:cxnLst>
              <a:cxn ang="0">
                <a:pos x="T0" y="T1"/>
              </a:cxn>
              <a:cxn ang="0">
                <a:pos x="T2" y="T3"/>
              </a:cxn>
              <a:cxn ang="0">
                <a:pos x="T4" y="T5"/>
              </a:cxn>
              <a:cxn ang="0">
                <a:pos x="T6" y="T7"/>
              </a:cxn>
              <a:cxn ang="0">
                <a:pos x="T8" y="T9"/>
              </a:cxn>
              <a:cxn ang="0">
                <a:pos x="T10" y="T11"/>
              </a:cxn>
            </a:cxnLst>
            <a:rect l="0" t="0" r="r" b="b"/>
            <a:pathLst>
              <a:path w="476" h="286">
                <a:moveTo>
                  <a:pt x="0" y="286"/>
                </a:moveTo>
                <a:cubicBezTo>
                  <a:pt x="38" y="246"/>
                  <a:pt x="54" y="200"/>
                  <a:pt x="63" y="151"/>
                </a:cubicBezTo>
                <a:cubicBezTo>
                  <a:pt x="75" y="88"/>
                  <a:pt x="109" y="0"/>
                  <a:pt x="238" y="0"/>
                </a:cubicBezTo>
                <a:cubicBezTo>
                  <a:pt x="366" y="0"/>
                  <a:pt x="400" y="88"/>
                  <a:pt x="412" y="151"/>
                </a:cubicBezTo>
                <a:cubicBezTo>
                  <a:pt x="421" y="200"/>
                  <a:pt x="437" y="246"/>
                  <a:pt x="476" y="286"/>
                </a:cubicBezTo>
                <a:lnTo>
                  <a:pt x="0" y="286"/>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1" name="Freeform 15"/>
          <p:cNvSpPr/>
          <p:nvPr/>
        </p:nvSpPr>
        <p:spPr bwMode="auto">
          <a:xfrm>
            <a:off x="9374876" y="3164464"/>
            <a:ext cx="1404613" cy="1205861"/>
          </a:xfrm>
          <a:custGeom>
            <a:avLst/>
            <a:gdLst>
              <a:gd name="T0" fmla="*/ 0 w 401"/>
              <a:gd name="T1" fmla="*/ 344 h 344"/>
              <a:gd name="T2" fmla="*/ 54 w 401"/>
              <a:gd name="T3" fmla="*/ 181 h 344"/>
              <a:gd name="T4" fmla="*/ 201 w 401"/>
              <a:gd name="T5" fmla="*/ 0 h 344"/>
              <a:gd name="T6" fmla="*/ 347 w 401"/>
              <a:gd name="T7" fmla="*/ 181 h 344"/>
              <a:gd name="T8" fmla="*/ 401 w 401"/>
              <a:gd name="T9" fmla="*/ 344 h 344"/>
              <a:gd name="T10" fmla="*/ 0 w 401"/>
              <a:gd name="T11" fmla="*/ 344 h 344"/>
            </a:gdLst>
            <a:ahLst/>
            <a:cxnLst>
              <a:cxn ang="0">
                <a:pos x="T0" y="T1"/>
              </a:cxn>
              <a:cxn ang="0">
                <a:pos x="T2" y="T3"/>
              </a:cxn>
              <a:cxn ang="0">
                <a:pos x="T4" y="T5"/>
              </a:cxn>
              <a:cxn ang="0">
                <a:pos x="T6" y="T7"/>
              </a:cxn>
              <a:cxn ang="0">
                <a:pos x="T8" y="T9"/>
              </a:cxn>
              <a:cxn ang="0">
                <a:pos x="T10" y="T11"/>
              </a:cxn>
            </a:cxnLst>
            <a:rect l="0" t="0" r="r" b="b"/>
            <a:pathLst>
              <a:path w="401" h="344">
                <a:moveTo>
                  <a:pt x="0" y="344"/>
                </a:moveTo>
                <a:cubicBezTo>
                  <a:pt x="33" y="296"/>
                  <a:pt x="46" y="241"/>
                  <a:pt x="54" y="181"/>
                </a:cubicBezTo>
                <a:cubicBezTo>
                  <a:pt x="64" y="106"/>
                  <a:pt x="93" y="0"/>
                  <a:pt x="201" y="0"/>
                </a:cubicBezTo>
                <a:cubicBezTo>
                  <a:pt x="308" y="0"/>
                  <a:pt x="337" y="106"/>
                  <a:pt x="347" y="181"/>
                </a:cubicBezTo>
                <a:cubicBezTo>
                  <a:pt x="355" y="241"/>
                  <a:pt x="368" y="296"/>
                  <a:pt x="401" y="344"/>
                </a:cubicBezTo>
                <a:lnTo>
                  <a:pt x="0" y="344"/>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12" name="Oval 16"/>
          <p:cNvSpPr>
            <a:spLocks noChangeArrowheads="1"/>
          </p:cNvSpPr>
          <p:nvPr/>
        </p:nvSpPr>
        <p:spPr bwMode="auto">
          <a:xfrm>
            <a:off x="1874216" y="2207785"/>
            <a:ext cx="493913" cy="493913"/>
          </a:xfrm>
          <a:prstGeom prst="ellipse">
            <a:avLst/>
          </a:prstGeom>
          <a:solidFill>
            <a:schemeClr val="accent3"/>
          </a:solidFill>
          <a:ln>
            <a:noFill/>
          </a:ln>
        </p:spPr>
        <p:txBody>
          <a:bodyPr vert="horz" wrap="square" lIns="0" tIns="0" rIns="0" bIns="0" numCol="1" anchor="ctr" anchorCtr="0" compatLnSpc="1"/>
          <a:lstStyle/>
          <a:p>
            <a:pPr algn="ctr"/>
            <a:r>
              <a:rPr lang="en-US" altLang="zh-CN" dirty="0">
                <a:solidFill>
                  <a:schemeClr val="bg1"/>
                </a:solidFill>
                <a:latin typeface="Bebas" pitchFamily="2" charset="0"/>
              </a:rPr>
              <a:t>50</a:t>
            </a:r>
            <a:endParaRPr lang="zh-CN" altLang="en-US" dirty="0">
              <a:solidFill>
                <a:schemeClr val="bg1"/>
              </a:solidFill>
              <a:latin typeface="Bebas" pitchFamily="2" charset="0"/>
            </a:endParaRPr>
          </a:p>
        </p:txBody>
      </p:sp>
      <p:sp>
        <p:nvSpPr>
          <p:cNvPr id="13" name="Line 17"/>
          <p:cNvSpPr>
            <a:spLocks noChangeShapeType="1"/>
          </p:cNvSpPr>
          <p:nvPr/>
        </p:nvSpPr>
        <p:spPr bwMode="auto">
          <a:xfrm>
            <a:off x="2121171" y="2804040"/>
            <a:ext cx="0" cy="444967"/>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 name="Oval 18"/>
          <p:cNvSpPr>
            <a:spLocks noChangeArrowheads="1"/>
          </p:cNvSpPr>
          <p:nvPr/>
        </p:nvSpPr>
        <p:spPr bwMode="auto">
          <a:xfrm>
            <a:off x="2753767" y="1629327"/>
            <a:ext cx="493913" cy="493913"/>
          </a:xfrm>
          <a:prstGeom prst="ellipse">
            <a:avLst/>
          </a:prstGeom>
          <a:solidFill>
            <a:schemeClr val="tx2"/>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79</a:t>
            </a:r>
            <a:endParaRPr lang="zh-CN" altLang="en-US">
              <a:solidFill>
                <a:schemeClr val="bg1"/>
              </a:solidFill>
              <a:latin typeface="Bebas" pitchFamily="2" charset="0"/>
            </a:endParaRPr>
          </a:p>
        </p:txBody>
      </p:sp>
      <p:sp>
        <p:nvSpPr>
          <p:cNvPr id="15" name="Line 19"/>
          <p:cNvSpPr>
            <a:spLocks noChangeShapeType="1"/>
          </p:cNvSpPr>
          <p:nvPr/>
        </p:nvSpPr>
        <p:spPr bwMode="auto">
          <a:xfrm>
            <a:off x="3000722" y="2238932"/>
            <a:ext cx="0" cy="444967"/>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 name="Oval 20"/>
          <p:cNvSpPr>
            <a:spLocks noChangeArrowheads="1"/>
          </p:cNvSpPr>
          <p:nvPr/>
        </p:nvSpPr>
        <p:spPr bwMode="auto">
          <a:xfrm>
            <a:off x="3836520" y="2014965"/>
            <a:ext cx="493913" cy="493913"/>
          </a:xfrm>
          <a:prstGeom prst="ellipse">
            <a:avLst/>
          </a:prstGeom>
          <a:solidFill>
            <a:schemeClr val="accent1"/>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68</a:t>
            </a:r>
            <a:endParaRPr lang="zh-CN" altLang="en-US">
              <a:solidFill>
                <a:schemeClr val="bg1"/>
              </a:solidFill>
              <a:latin typeface="Bebas" pitchFamily="2" charset="0"/>
            </a:endParaRPr>
          </a:p>
        </p:txBody>
      </p:sp>
      <p:sp>
        <p:nvSpPr>
          <p:cNvPr id="17" name="Oval 21"/>
          <p:cNvSpPr>
            <a:spLocks noChangeArrowheads="1"/>
          </p:cNvSpPr>
          <p:nvPr/>
        </p:nvSpPr>
        <p:spPr bwMode="auto">
          <a:xfrm>
            <a:off x="4809514" y="2403570"/>
            <a:ext cx="493913" cy="493913"/>
          </a:xfrm>
          <a:prstGeom prst="ellipse">
            <a:avLst/>
          </a:prstGeom>
          <a:solidFill>
            <a:schemeClr val="accent2"/>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42</a:t>
            </a:r>
            <a:endParaRPr lang="zh-CN" altLang="en-US">
              <a:solidFill>
                <a:schemeClr val="bg1"/>
              </a:solidFill>
              <a:latin typeface="Bebas" pitchFamily="2" charset="0"/>
            </a:endParaRPr>
          </a:p>
        </p:txBody>
      </p:sp>
      <p:sp>
        <p:nvSpPr>
          <p:cNvPr id="18" name="Oval 22"/>
          <p:cNvSpPr>
            <a:spLocks noChangeArrowheads="1"/>
          </p:cNvSpPr>
          <p:nvPr/>
        </p:nvSpPr>
        <p:spPr bwMode="auto">
          <a:xfrm>
            <a:off x="5769160" y="2189986"/>
            <a:ext cx="495397" cy="493913"/>
          </a:xfrm>
          <a:prstGeom prst="ellipse">
            <a:avLst/>
          </a:prstGeom>
          <a:solidFill>
            <a:schemeClr val="accent4"/>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60</a:t>
            </a:r>
            <a:endParaRPr lang="zh-CN" altLang="en-US">
              <a:solidFill>
                <a:schemeClr val="bg1"/>
              </a:solidFill>
              <a:latin typeface="Bebas" pitchFamily="2" charset="0"/>
            </a:endParaRPr>
          </a:p>
        </p:txBody>
      </p:sp>
      <p:sp>
        <p:nvSpPr>
          <p:cNvPr id="19" name="Oval 23"/>
          <p:cNvSpPr>
            <a:spLocks noChangeArrowheads="1"/>
          </p:cNvSpPr>
          <p:nvPr/>
        </p:nvSpPr>
        <p:spPr bwMode="auto">
          <a:xfrm>
            <a:off x="6666510" y="2599356"/>
            <a:ext cx="493913" cy="495397"/>
          </a:xfrm>
          <a:prstGeom prst="ellipse">
            <a:avLst/>
          </a:prstGeom>
          <a:solidFill>
            <a:schemeClr val="accent3"/>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31</a:t>
            </a:r>
            <a:endParaRPr lang="zh-CN" altLang="en-US">
              <a:solidFill>
                <a:schemeClr val="bg1"/>
              </a:solidFill>
              <a:latin typeface="Bebas" pitchFamily="2" charset="0"/>
            </a:endParaRPr>
          </a:p>
        </p:txBody>
      </p:sp>
      <p:sp>
        <p:nvSpPr>
          <p:cNvPr id="20" name="Oval 24"/>
          <p:cNvSpPr>
            <a:spLocks noChangeArrowheads="1"/>
          </p:cNvSpPr>
          <p:nvPr/>
        </p:nvSpPr>
        <p:spPr bwMode="auto">
          <a:xfrm>
            <a:off x="7476350" y="1412777"/>
            <a:ext cx="493913" cy="493913"/>
          </a:xfrm>
          <a:prstGeom prst="ellipse">
            <a:avLst/>
          </a:prstGeom>
          <a:solidFill>
            <a:schemeClr val="tx2"/>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92</a:t>
            </a:r>
            <a:endParaRPr lang="zh-CN" altLang="en-US">
              <a:solidFill>
                <a:schemeClr val="bg1"/>
              </a:solidFill>
              <a:latin typeface="Bebas" pitchFamily="2" charset="0"/>
            </a:endParaRPr>
          </a:p>
        </p:txBody>
      </p:sp>
      <p:sp>
        <p:nvSpPr>
          <p:cNvPr id="21" name="Oval 25"/>
          <p:cNvSpPr>
            <a:spLocks noChangeArrowheads="1"/>
          </p:cNvSpPr>
          <p:nvPr/>
        </p:nvSpPr>
        <p:spPr bwMode="auto">
          <a:xfrm>
            <a:off x="8258009" y="2403570"/>
            <a:ext cx="493913" cy="493913"/>
          </a:xfrm>
          <a:prstGeom prst="ellipse">
            <a:avLst/>
          </a:prstGeom>
          <a:solidFill>
            <a:schemeClr val="accent1"/>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40</a:t>
            </a:r>
            <a:endParaRPr lang="zh-CN" altLang="en-US">
              <a:solidFill>
                <a:schemeClr val="bg1"/>
              </a:solidFill>
              <a:latin typeface="Bebas" pitchFamily="2" charset="0"/>
            </a:endParaRPr>
          </a:p>
        </p:txBody>
      </p:sp>
      <p:sp>
        <p:nvSpPr>
          <p:cNvPr id="22" name="Oval 26"/>
          <p:cNvSpPr>
            <a:spLocks noChangeArrowheads="1"/>
          </p:cNvSpPr>
          <p:nvPr/>
        </p:nvSpPr>
        <p:spPr bwMode="auto">
          <a:xfrm>
            <a:off x="9830225" y="2022382"/>
            <a:ext cx="493913" cy="493913"/>
          </a:xfrm>
          <a:prstGeom prst="ellipse">
            <a:avLst/>
          </a:prstGeom>
          <a:solidFill>
            <a:schemeClr val="accent3"/>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64</a:t>
            </a:r>
            <a:endParaRPr lang="zh-CN" altLang="en-US">
              <a:solidFill>
                <a:schemeClr val="bg1"/>
              </a:solidFill>
              <a:latin typeface="Bebas" pitchFamily="2" charset="0"/>
            </a:endParaRPr>
          </a:p>
        </p:txBody>
      </p:sp>
      <p:sp>
        <p:nvSpPr>
          <p:cNvPr id="23" name="Oval 27"/>
          <p:cNvSpPr>
            <a:spLocks noChangeArrowheads="1"/>
          </p:cNvSpPr>
          <p:nvPr/>
        </p:nvSpPr>
        <p:spPr bwMode="auto">
          <a:xfrm>
            <a:off x="9101963" y="2189986"/>
            <a:ext cx="493913" cy="493913"/>
          </a:xfrm>
          <a:prstGeom prst="ellipse">
            <a:avLst/>
          </a:prstGeom>
          <a:solidFill>
            <a:schemeClr val="accent2"/>
          </a:solidFill>
          <a:ln>
            <a:noFill/>
          </a:ln>
        </p:spPr>
        <p:txBody>
          <a:bodyPr vert="horz" wrap="square" lIns="0" tIns="0" rIns="0" bIns="0" numCol="1" anchor="ctr" anchorCtr="0" compatLnSpc="1"/>
          <a:lstStyle/>
          <a:p>
            <a:pPr algn="ctr"/>
            <a:r>
              <a:rPr lang="en-US" altLang="zh-CN">
                <a:solidFill>
                  <a:schemeClr val="bg1"/>
                </a:solidFill>
                <a:latin typeface="Bebas" pitchFamily="2" charset="0"/>
              </a:rPr>
              <a:t>61</a:t>
            </a:r>
            <a:endParaRPr lang="zh-CN" altLang="en-US">
              <a:solidFill>
                <a:schemeClr val="bg1"/>
              </a:solidFill>
              <a:latin typeface="Bebas" pitchFamily="2" charset="0"/>
            </a:endParaRPr>
          </a:p>
        </p:txBody>
      </p:sp>
      <p:sp>
        <p:nvSpPr>
          <p:cNvPr id="24" name="Line 28"/>
          <p:cNvSpPr>
            <a:spLocks noChangeShapeType="1"/>
          </p:cNvSpPr>
          <p:nvPr/>
        </p:nvSpPr>
        <p:spPr bwMode="auto">
          <a:xfrm>
            <a:off x="4083475" y="2627537"/>
            <a:ext cx="0" cy="444967"/>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5" name="Line 29"/>
          <p:cNvSpPr>
            <a:spLocks noChangeShapeType="1"/>
          </p:cNvSpPr>
          <p:nvPr/>
        </p:nvSpPr>
        <p:spPr bwMode="auto">
          <a:xfrm>
            <a:off x="5056469" y="2999825"/>
            <a:ext cx="0" cy="447934"/>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6" name="Line 30"/>
          <p:cNvSpPr>
            <a:spLocks noChangeShapeType="1"/>
          </p:cNvSpPr>
          <p:nvPr/>
        </p:nvSpPr>
        <p:spPr bwMode="auto">
          <a:xfrm>
            <a:off x="6016857" y="2771409"/>
            <a:ext cx="0" cy="449417"/>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7" name="Line 31"/>
          <p:cNvSpPr>
            <a:spLocks noChangeShapeType="1"/>
          </p:cNvSpPr>
          <p:nvPr/>
        </p:nvSpPr>
        <p:spPr bwMode="auto">
          <a:xfrm>
            <a:off x="6913465" y="3213409"/>
            <a:ext cx="0" cy="447934"/>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8" name="Line 32"/>
          <p:cNvSpPr>
            <a:spLocks noChangeShapeType="1"/>
          </p:cNvSpPr>
          <p:nvPr/>
        </p:nvSpPr>
        <p:spPr bwMode="auto">
          <a:xfrm>
            <a:off x="7723305" y="2000133"/>
            <a:ext cx="0" cy="449417"/>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9" name="Line 33"/>
          <p:cNvSpPr>
            <a:spLocks noChangeShapeType="1"/>
          </p:cNvSpPr>
          <p:nvPr/>
        </p:nvSpPr>
        <p:spPr bwMode="auto">
          <a:xfrm>
            <a:off x="8504964" y="2982918"/>
            <a:ext cx="0" cy="449417"/>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0" name="Line 34"/>
          <p:cNvSpPr>
            <a:spLocks noChangeShapeType="1"/>
          </p:cNvSpPr>
          <p:nvPr/>
        </p:nvSpPr>
        <p:spPr bwMode="auto">
          <a:xfrm>
            <a:off x="9348918" y="2758059"/>
            <a:ext cx="0" cy="447934"/>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1" name="Line 35"/>
          <p:cNvSpPr>
            <a:spLocks noChangeShapeType="1"/>
          </p:cNvSpPr>
          <p:nvPr/>
        </p:nvSpPr>
        <p:spPr bwMode="auto">
          <a:xfrm>
            <a:off x="10077180" y="2627537"/>
            <a:ext cx="0" cy="449417"/>
          </a:xfrm>
          <a:prstGeom prst="line">
            <a:avLst/>
          </a:prstGeom>
          <a:noFill/>
          <a:ln w="12700" cap="flat">
            <a:solidFill>
              <a:srgbClr val="D4D4D4"/>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2" name="TextBox 31"/>
          <p:cNvSpPr txBox="1"/>
          <p:nvPr/>
        </p:nvSpPr>
        <p:spPr>
          <a:xfrm>
            <a:off x="1849303" y="4516687"/>
            <a:ext cx="543739" cy="307777"/>
          </a:xfrm>
          <a:prstGeom prst="rect">
            <a:avLst/>
          </a:prstGeom>
          <a:noFill/>
        </p:spPr>
        <p:txBody>
          <a:bodyPr wrap="none" rtlCol="0">
            <a:spAutoFit/>
          </a:bodyPr>
          <a:lstStyle/>
          <a:p>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2730337"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3809382"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4783118"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5743506"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641597"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7451438"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8234580"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9078534"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9805313" y="4516687"/>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5208862" y="5150657"/>
            <a:ext cx="1774276" cy="369332"/>
          </a:xfrm>
          <a:prstGeom prst="rect">
            <a:avLst/>
          </a:prstGeom>
          <a:noFill/>
        </p:spPr>
        <p:txBody>
          <a:bodyPr wrap="square" tIns="0" bIns="0" rtlCol="0" anchor="t">
            <a:spAutoFit/>
          </a:bodyPr>
          <a:lstStyle/>
          <a:p>
            <a:pPr algn="ct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43" name="TextBox 42"/>
          <p:cNvSpPr txBox="1"/>
          <p:nvPr/>
        </p:nvSpPr>
        <p:spPr>
          <a:xfrm>
            <a:off x="2494386" y="5545699"/>
            <a:ext cx="7203228" cy="549061"/>
          </a:xfrm>
          <a:prstGeom prst="rect">
            <a:avLst/>
          </a:prstGeom>
          <a:noFill/>
        </p:spPr>
        <p:txBody>
          <a:bodyPr wrap="square" rtlCol="0">
            <a:spAutoFit/>
          </a:bodyPr>
          <a:lstStyle/>
          <a:p>
            <a:pPr algn="ctr">
              <a:lnSpc>
                <a:spcPct val="130000"/>
              </a:lnSpc>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标题 43"/>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8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8000">
                                          <p:cBhvr additive="base">
                                            <p:cTn id="7" dur="500" fill="hold"/>
                                            <p:tgtEl>
                                              <p:spTgt spid="12"/>
                                            </p:tgtEl>
                                            <p:attrNameLst>
                                              <p:attrName>ppt_x</p:attrName>
                                            </p:attrNameLst>
                                          </p:cBhvr>
                                          <p:tavLst>
                                            <p:tav tm="0">
                                              <p:val>
                                                <p:strVal val="#ppt_x"/>
                                              </p:val>
                                            </p:tav>
                                            <p:tav tm="100000">
                                              <p:val>
                                                <p:strVal val="#ppt_x"/>
                                              </p:val>
                                            </p:tav>
                                          </p:tavLst>
                                        </p:anim>
                                        <p:anim calcmode="lin" valueType="num" p14:bounceEnd="48000">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48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48000">
                                          <p:cBhvr additive="base">
                                            <p:cTn id="11" dur="500" fill="hold"/>
                                            <p:tgtEl>
                                              <p:spTgt spid="14"/>
                                            </p:tgtEl>
                                            <p:attrNameLst>
                                              <p:attrName>ppt_x</p:attrName>
                                            </p:attrNameLst>
                                          </p:cBhvr>
                                          <p:tavLst>
                                            <p:tav tm="0">
                                              <p:val>
                                                <p:strVal val="#ppt_x"/>
                                              </p:val>
                                            </p:tav>
                                            <p:tav tm="100000">
                                              <p:val>
                                                <p:strVal val="#ppt_x"/>
                                              </p:val>
                                            </p:tav>
                                          </p:tavLst>
                                        </p:anim>
                                        <p:anim calcmode="lin" valueType="num" p14:bounceEnd="48000">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48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48000">
                                          <p:cBhvr additive="base">
                                            <p:cTn id="15" dur="500" fill="hold"/>
                                            <p:tgtEl>
                                              <p:spTgt spid="16"/>
                                            </p:tgtEl>
                                            <p:attrNameLst>
                                              <p:attrName>ppt_x</p:attrName>
                                            </p:attrNameLst>
                                          </p:cBhvr>
                                          <p:tavLst>
                                            <p:tav tm="0">
                                              <p:val>
                                                <p:strVal val="#ppt_x"/>
                                              </p:val>
                                            </p:tav>
                                            <p:tav tm="100000">
                                              <p:val>
                                                <p:strVal val="#ppt_x"/>
                                              </p:val>
                                            </p:tav>
                                          </p:tavLst>
                                        </p:anim>
                                        <p:anim calcmode="lin" valueType="num" p14:bounceEnd="48000">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48000">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14:bounceEnd="48000">
                                          <p:cBhvr additive="base">
                                            <p:cTn id="19" dur="500" fill="hold"/>
                                            <p:tgtEl>
                                              <p:spTgt spid="17"/>
                                            </p:tgtEl>
                                            <p:attrNameLst>
                                              <p:attrName>ppt_x</p:attrName>
                                            </p:attrNameLst>
                                          </p:cBhvr>
                                          <p:tavLst>
                                            <p:tav tm="0">
                                              <p:val>
                                                <p:strVal val="#ppt_x"/>
                                              </p:val>
                                            </p:tav>
                                            <p:tav tm="100000">
                                              <p:val>
                                                <p:strVal val="#ppt_x"/>
                                              </p:val>
                                            </p:tav>
                                          </p:tavLst>
                                        </p:anim>
                                        <p:anim calcmode="lin" valueType="num" p14:bounceEnd="48000">
                                          <p:cBhvr additive="base">
                                            <p:cTn id="20" dur="500" fill="hold"/>
                                            <p:tgtEl>
                                              <p:spTgt spid="17"/>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48000">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14:bounceEnd="48000">
                                          <p:cBhvr additive="base">
                                            <p:cTn id="23" dur="500" fill="hold"/>
                                            <p:tgtEl>
                                              <p:spTgt spid="18"/>
                                            </p:tgtEl>
                                            <p:attrNameLst>
                                              <p:attrName>ppt_x</p:attrName>
                                            </p:attrNameLst>
                                          </p:cBhvr>
                                          <p:tavLst>
                                            <p:tav tm="0">
                                              <p:val>
                                                <p:strVal val="#ppt_x"/>
                                              </p:val>
                                            </p:tav>
                                            <p:tav tm="100000">
                                              <p:val>
                                                <p:strVal val="#ppt_x"/>
                                              </p:val>
                                            </p:tav>
                                          </p:tavLst>
                                        </p:anim>
                                        <p:anim calcmode="lin" valueType="num" p14:bounceEnd="48000">
                                          <p:cBhvr additive="base">
                                            <p:cTn id="24" dur="500" fill="hold"/>
                                            <p:tgtEl>
                                              <p:spTgt spid="1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48000">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14:bounceEnd="48000">
                                          <p:cBhvr additive="base">
                                            <p:cTn id="27" dur="500" fill="hold"/>
                                            <p:tgtEl>
                                              <p:spTgt spid="19"/>
                                            </p:tgtEl>
                                            <p:attrNameLst>
                                              <p:attrName>ppt_x</p:attrName>
                                            </p:attrNameLst>
                                          </p:cBhvr>
                                          <p:tavLst>
                                            <p:tav tm="0">
                                              <p:val>
                                                <p:strVal val="#ppt_x"/>
                                              </p:val>
                                            </p:tav>
                                            <p:tav tm="100000">
                                              <p:val>
                                                <p:strVal val="#ppt_x"/>
                                              </p:val>
                                            </p:tav>
                                          </p:tavLst>
                                        </p:anim>
                                        <p:anim calcmode="lin" valueType="num" p14:bounceEnd="48000">
                                          <p:cBhvr additive="base">
                                            <p:cTn id="28" dur="50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48000">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14:bounceEnd="48000">
                                          <p:cBhvr additive="base">
                                            <p:cTn id="31" dur="500" fill="hold"/>
                                            <p:tgtEl>
                                              <p:spTgt spid="20"/>
                                            </p:tgtEl>
                                            <p:attrNameLst>
                                              <p:attrName>ppt_x</p:attrName>
                                            </p:attrNameLst>
                                          </p:cBhvr>
                                          <p:tavLst>
                                            <p:tav tm="0">
                                              <p:val>
                                                <p:strVal val="#ppt_x"/>
                                              </p:val>
                                            </p:tav>
                                            <p:tav tm="100000">
                                              <p:val>
                                                <p:strVal val="#ppt_x"/>
                                              </p:val>
                                            </p:tav>
                                          </p:tavLst>
                                        </p:anim>
                                        <p:anim calcmode="lin" valueType="num" p14:bounceEnd="48000">
                                          <p:cBhvr additive="base">
                                            <p:cTn id="32" dur="500" fill="hold"/>
                                            <p:tgtEl>
                                              <p:spTgt spid="20"/>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14:presetBounceEnd="48000">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14:bounceEnd="48000">
                                          <p:cBhvr additive="base">
                                            <p:cTn id="35" dur="500" fill="hold"/>
                                            <p:tgtEl>
                                              <p:spTgt spid="21"/>
                                            </p:tgtEl>
                                            <p:attrNameLst>
                                              <p:attrName>ppt_x</p:attrName>
                                            </p:attrNameLst>
                                          </p:cBhvr>
                                          <p:tavLst>
                                            <p:tav tm="0">
                                              <p:val>
                                                <p:strVal val="#ppt_x"/>
                                              </p:val>
                                            </p:tav>
                                            <p:tav tm="100000">
                                              <p:val>
                                                <p:strVal val="#ppt_x"/>
                                              </p:val>
                                            </p:tav>
                                          </p:tavLst>
                                        </p:anim>
                                        <p:anim calcmode="lin" valueType="num" p14:bounceEnd="48000">
                                          <p:cBhvr additive="base">
                                            <p:cTn id="36" dur="500" fill="hold"/>
                                            <p:tgtEl>
                                              <p:spTgt spid="21"/>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48000">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14:bounceEnd="48000">
                                          <p:cBhvr additive="base">
                                            <p:cTn id="39" dur="500" fill="hold"/>
                                            <p:tgtEl>
                                              <p:spTgt spid="23"/>
                                            </p:tgtEl>
                                            <p:attrNameLst>
                                              <p:attrName>ppt_x</p:attrName>
                                            </p:attrNameLst>
                                          </p:cBhvr>
                                          <p:tavLst>
                                            <p:tav tm="0">
                                              <p:val>
                                                <p:strVal val="#ppt_x"/>
                                              </p:val>
                                            </p:tav>
                                            <p:tav tm="100000">
                                              <p:val>
                                                <p:strVal val="#ppt_x"/>
                                              </p:val>
                                            </p:tav>
                                          </p:tavLst>
                                        </p:anim>
                                        <p:anim calcmode="lin" valueType="num" p14:bounceEnd="48000">
                                          <p:cBhvr additive="base">
                                            <p:cTn id="40" dur="500" fill="hold"/>
                                            <p:tgtEl>
                                              <p:spTgt spid="23"/>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48000">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14:bounceEnd="48000">
                                          <p:cBhvr additive="base">
                                            <p:cTn id="43" dur="500" fill="hold"/>
                                            <p:tgtEl>
                                              <p:spTgt spid="22"/>
                                            </p:tgtEl>
                                            <p:attrNameLst>
                                              <p:attrName>ppt_x</p:attrName>
                                            </p:attrNameLst>
                                          </p:cBhvr>
                                          <p:tavLst>
                                            <p:tav tm="0">
                                              <p:val>
                                                <p:strVal val="#ppt_x"/>
                                              </p:val>
                                            </p:tav>
                                            <p:tav tm="100000">
                                              <p:val>
                                                <p:strVal val="#ppt_x"/>
                                              </p:val>
                                            </p:tav>
                                          </p:tavLst>
                                        </p:anim>
                                        <p:anim calcmode="lin" valueType="num" p14:bounceEnd="48000">
                                          <p:cBhvr additive="base">
                                            <p:cTn id="44" dur="500" fill="hold"/>
                                            <p:tgtEl>
                                              <p:spTgt spid="22"/>
                                            </p:tgtEl>
                                            <p:attrNameLst>
                                              <p:attrName>ppt_y</p:attrName>
                                            </p:attrNameLst>
                                          </p:cBhvr>
                                          <p:tavLst>
                                            <p:tav tm="0">
                                              <p:val>
                                                <p:strVal val="0-#ppt_h/2"/>
                                              </p:val>
                                            </p:tav>
                                            <p:tav tm="100000">
                                              <p:val>
                                                <p:strVal val="#ppt_y"/>
                                              </p:val>
                                            </p:tav>
                                          </p:tavLst>
                                        </p:anim>
                                      </p:childTnLst>
                                    </p:cTn>
                                  </p:par>
                                </p:childTnLst>
                              </p:cTn>
                            </p:par>
                            <p:par>
                              <p:cTn id="45" fill="hold">
                                <p:stCondLst>
                                  <p:cond delay="500"/>
                                </p:stCondLst>
                                <p:childTnLst>
                                  <p:par>
                                    <p:cTn id="46" presetID="22" presetClass="entr" presetSubtype="1"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up)">
                                          <p:cBhvr>
                                            <p:cTn id="48" dur="500"/>
                                            <p:tgtEl>
                                              <p:spTgt spid="13"/>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up)">
                                          <p:cBhvr>
                                            <p:cTn id="60" dur="500"/>
                                            <p:tgtEl>
                                              <p:spTgt spid="26"/>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up)">
                                          <p:cBhvr>
                                            <p:cTn id="63" dur="500"/>
                                            <p:tgtEl>
                                              <p:spTgt spid="27"/>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up)">
                                          <p:cBhvr>
                                            <p:cTn id="66" dur="500"/>
                                            <p:tgtEl>
                                              <p:spTgt spid="28"/>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up)">
                                          <p:cBhvr>
                                            <p:cTn id="69" dur="500"/>
                                            <p:tgtEl>
                                              <p:spTgt spid="29"/>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up)">
                                          <p:cBhvr>
                                            <p:cTn id="72" dur="500"/>
                                            <p:tgtEl>
                                              <p:spTgt spid="30"/>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up)">
                                          <p:cBhvr>
                                            <p:cTn id="75" dur="500"/>
                                            <p:tgtEl>
                                              <p:spTgt spid="31"/>
                                            </p:tgtEl>
                                          </p:cBhvr>
                                        </p:animEffect>
                                      </p:childTnLst>
                                    </p:cTn>
                                  </p:par>
                                </p:childTnLst>
                              </p:cTn>
                            </p:par>
                            <p:par>
                              <p:cTn id="76" fill="hold">
                                <p:stCondLst>
                                  <p:cond delay="1000"/>
                                </p:stCondLst>
                                <p:childTnLst>
                                  <p:par>
                                    <p:cTn id="77" presetID="55" presetClass="entr" presetSubtype="0" fill="hold" grpId="0" nodeType="after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p:cTn id="79" dur="500" fill="hold"/>
                                            <p:tgtEl>
                                              <p:spTgt spid="2"/>
                                            </p:tgtEl>
                                            <p:attrNameLst>
                                              <p:attrName>ppt_w</p:attrName>
                                            </p:attrNameLst>
                                          </p:cBhvr>
                                          <p:tavLst>
                                            <p:tav tm="0">
                                              <p:val>
                                                <p:strVal val="#ppt_w*0.70"/>
                                              </p:val>
                                            </p:tav>
                                            <p:tav tm="100000">
                                              <p:val>
                                                <p:strVal val="#ppt_w"/>
                                              </p:val>
                                            </p:tav>
                                          </p:tavLst>
                                        </p:anim>
                                        <p:anim calcmode="lin" valueType="num">
                                          <p:cBhvr>
                                            <p:cTn id="80" dur="500" fill="hold"/>
                                            <p:tgtEl>
                                              <p:spTgt spid="2"/>
                                            </p:tgtEl>
                                            <p:attrNameLst>
                                              <p:attrName>ppt_h</p:attrName>
                                            </p:attrNameLst>
                                          </p:cBhvr>
                                          <p:tavLst>
                                            <p:tav tm="0">
                                              <p:val>
                                                <p:strVal val="#ppt_h"/>
                                              </p:val>
                                            </p:tav>
                                            <p:tav tm="100000">
                                              <p:val>
                                                <p:strVal val="#ppt_h"/>
                                              </p:val>
                                            </p:tav>
                                          </p:tavLst>
                                        </p:anim>
                                        <p:animEffect transition="in" filter="fade">
                                          <p:cBhvr>
                                            <p:cTn id="81" dur="500"/>
                                            <p:tgtEl>
                                              <p:spTgt spid="2"/>
                                            </p:tgtEl>
                                          </p:cBhvr>
                                        </p:animEffect>
                                      </p:childTnLst>
                                    </p:cTn>
                                  </p:par>
                                  <p:par>
                                    <p:cTn id="82" presetID="55" presetClass="entr" presetSubtype="0" fill="hold" grpId="0" nodeType="with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strVal val="#ppt_w*0.70"/>
                                              </p:val>
                                            </p:tav>
                                            <p:tav tm="100000">
                                              <p:val>
                                                <p:strVal val="#ppt_w"/>
                                              </p:val>
                                            </p:tav>
                                          </p:tavLst>
                                        </p:anim>
                                        <p:anim calcmode="lin" valueType="num">
                                          <p:cBhvr>
                                            <p:cTn id="85" dur="500" fill="hold"/>
                                            <p:tgtEl>
                                              <p:spTgt spid="11"/>
                                            </p:tgtEl>
                                            <p:attrNameLst>
                                              <p:attrName>ppt_h</p:attrName>
                                            </p:attrNameLst>
                                          </p:cBhvr>
                                          <p:tavLst>
                                            <p:tav tm="0">
                                              <p:val>
                                                <p:strVal val="#ppt_h"/>
                                              </p:val>
                                            </p:tav>
                                            <p:tav tm="100000">
                                              <p:val>
                                                <p:strVal val="#ppt_h"/>
                                              </p:val>
                                            </p:tav>
                                          </p:tavLst>
                                        </p:anim>
                                        <p:animEffect transition="in" filter="fade">
                                          <p:cBhvr>
                                            <p:cTn id="86" dur="500"/>
                                            <p:tgtEl>
                                              <p:spTgt spid="11"/>
                                            </p:tgtEl>
                                          </p:cBhvr>
                                        </p:animEffect>
                                      </p:childTnLst>
                                    </p:cTn>
                                  </p:par>
                                  <p:par>
                                    <p:cTn id="87" presetID="55" presetClass="entr" presetSubtype="0" fill="hold" grpId="0" nodeType="withEffect">
                                      <p:stCondLst>
                                        <p:cond delay="200"/>
                                      </p:stCondLst>
                                      <p:childTnLst>
                                        <p:set>
                                          <p:cBhvr>
                                            <p:cTn id="88" dur="1" fill="hold">
                                              <p:stCondLst>
                                                <p:cond delay="0"/>
                                              </p:stCondLst>
                                            </p:cTn>
                                            <p:tgtEl>
                                              <p:spTgt spid="3"/>
                                            </p:tgtEl>
                                            <p:attrNameLst>
                                              <p:attrName>style.visibility</p:attrName>
                                            </p:attrNameLst>
                                          </p:cBhvr>
                                          <p:to>
                                            <p:strVal val="visible"/>
                                          </p:to>
                                        </p:set>
                                        <p:anim calcmode="lin" valueType="num">
                                          <p:cBhvr>
                                            <p:cTn id="89" dur="500" fill="hold"/>
                                            <p:tgtEl>
                                              <p:spTgt spid="3"/>
                                            </p:tgtEl>
                                            <p:attrNameLst>
                                              <p:attrName>ppt_w</p:attrName>
                                            </p:attrNameLst>
                                          </p:cBhvr>
                                          <p:tavLst>
                                            <p:tav tm="0">
                                              <p:val>
                                                <p:strVal val="#ppt_w*0.70"/>
                                              </p:val>
                                            </p:tav>
                                            <p:tav tm="100000">
                                              <p:val>
                                                <p:strVal val="#ppt_w"/>
                                              </p:val>
                                            </p:tav>
                                          </p:tavLst>
                                        </p:anim>
                                        <p:anim calcmode="lin" valueType="num">
                                          <p:cBhvr>
                                            <p:cTn id="90" dur="500" fill="hold"/>
                                            <p:tgtEl>
                                              <p:spTgt spid="3"/>
                                            </p:tgtEl>
                                            <p:attrNameLst>
                                              <p:attrName>ppt_h</p:attrName>
                                            </p:attrNameLst>
                                          </p:cBhvr>
                                          <p:tavLst>
                                            <p:tav tm="0">
                                              <p:val>
                                                <p:strVal val="#ppt_h"/>
                                              </p:val>
                                            </p:tav>
                                            <p:tav tm="100000">
                                              <p:val>
                                                <p:strVal val="#ppt_h"/>
                                              </p:val>
                                            </p:tav>
                                          </p:tavLst>
                                        </p:anim>
                                        <p:animEffect transition="in" filter="fade">
                                          <p:cBhvr>
                                            <p:cTn id="91" dur="500"/>
                                            <p:tgtEl>
                                              <p:spTgt spid="3"/>
                                            </p:tgtEl>
                                          </p:cBhvr>
                                        </p:animEffect>
                                      </p:childTnLst>
                                    </p:cTn>
                                  </p:par>
                                  <p:par>
                                    <p:cTn id="92" presetID="55" presetClass="entr" presetSubtype="0" fill="hold" grpId="0" nodeType="withEffect">
                                      <p:stCondLst>
                                        <p:cond delay="200"/>
                                      </p:stCondLst>
                                      <p:childTnLst>
                                        <p:set>
                                          <p:cBhvr>
                                            <p:cTn id="93" dur="1" fill="hold">
                                              <p:stCondLst>
                                                <p:cond delay="0"/>
                                              </p:stCondLst>
                                            </p:cTn>
                                            <p:tgtEl>
                                              <p:spTgt spid="10"/>
                                            </p:tgtEl>
                                            <p:attrNameLst>
                                              <p:attrName>style.visibility</p:attrName>
                                            </p:attrNameLst>
                                          </p:cBhvr>
                                          <p:to>
                                            <p:strVal val="visible"/>
                                          </p:to>
                                        </p:set>
                                        <p:anim calcmode="lin" valueType="num">
                                          <p:cBhvr>
                                            <p:cTn id="94" dur="500" fill="hold"/>
                                            <p:tgtEl>
                                              <p:spTgt spid="10"/>
                                            </p:tgtEl>
                                            <p:attrNameLst>
                                              <p:attrName>ppt_w</p:attrName>
                                            </p:attrNameLst>
                                          </p:cBhvr>
                                          <p:tavLst>
                                            <p:tav tm="0">
                                              <p:val>
                                                <p:strVal val="#ppt_w*0.70"/>
                                              </p:val>
                                            </p:tav>
                                            <p:tav tm="100000">
                                              <p:val>
                                                <p:strVal val="#ppt_w"/>
                                              </p:val>
                                            </p:tav>
                                          </p:tavLst>
                                        </p:anim>
                                        <p:anim calcmode="lin" valueType="num">
                                          <p:cBhvr>
                                            <p:cTn id="95" dur="500" fill="hold"/>
                                            <p:tgtEl>
                                              <p:spTgt spid="10"/>
                                            </p:tgtEl>
                                            <p:attrNameLst>
                                              <p:attrName>ppt_h</p:attrName>
                                            </p:attrNameLst>
                                          </p:cBhvr>
                                          <p:tavLst>
                                            <p:tav tm="0">
                                              <p:val>
                                                <p:strVal val="#ppt_h"/>
                                              </p:val>
                                            </p:tav>
                                            <p:tav tm="100000">
                                              <p:val>
                                                <p:strVal val="#ppt_h"/>
                                              </p:val>
                                            </p:tav>
                                          </p:tavLst>
                                        </p:anim>
                                        <p:animEffect transition="in" filter="fade">
                                          <p:cBhvr>
                                            <p:cTn id="96" dur="500"/>
                                            <p:tgtEl>
                                              <p:spTgt spid="10"/>
                                            </p:tgtEl>
                                          </p:cBhvr>
                                        </p:animEffect>
                                      </p:childTnLst>
                                    </p:cTn>
                                  </p:par>
                                  <p:par>
                                    <p:cTn id="97" presetID="55" presetClass="entr" presetSubtype="0" fill="hold" grpId="0" nodeType="withEffect">
                                      <p:stCondLst>
                                        <p:cond delay="400"/>
                                      </p:stCondLst>
                                      <p:childTnLst>
                                        <p:set>
                                          <p:cBhvr>
                                            <p:cTn id="98" dur="1" fill="hold">
                                              <p:stCondLst>
                                                <p:cond delay="0"/>
                                              </p:stCondLst>
                                            </p:cTn>
                                            <p:tgtEl>
                                              <p:spTgt spid="4"/>
                                            </p:tgtEl>
                                            <p:attrNameLst>
                                              <p:attrName>style.visibility</p:attrName>
                                            </p:attrNameLst>
                                          </p:cBhvr>
                                          <p:to>
                                            <p:strVal val="visible"/>
                                          </p:to>
                                        </p:set>
                                        <p:anim calcmode="lin" valueType="num">
                                          <p:cBhvr>
                                            <p:cTn id="99" dur="500" fill="hold"/>
                                            <p:tgtEl>
                                              <p:spTgt spid="4"/>
                                            </p:tgtEl>
                                            <p:attrNameLst>
                                              <p:attrName>ppt_w</p:attrName>
                                            </p:attrNameLst>
                                          </p:cBhvr>
                                          <p:tavLst>
                                            <p:tav tm="0">
                                              <p:val>
                                                <p:strVal val="#ppt_w*0.70"/>
                                              </p:val>
                                            </p:tav>
                                            <p:tav tm="100000">
                                              <p:val>
                                                <p:strVal val="#ppt_w"/>
                                              </p:val>
                                            </p:tav>
                                          </p:tavLst>
                                        </p:anim>
                                        <p:anim calcmode="lin" valueType="num">
                                          <p:cBhvr>
                                            <p:cTn id="100" dur="500" fill="hold"/>
                                            <p:tgtEl>
                                              <p:spTgt spid="4"/>
                                            </p:tgtEl>
                                            <p:attrNameLst>
                                              <p:attrName>ppt_h</p:attrName>
                                            </p:attrNameLst>
                                          </p:cBhvr>
                                          <p:tavLst>
                                            <p:tav tm="0">
                                              <p:val>
                                                <p:strVal val="#ppt_h"/>
                                              </p:val>
                                            </p:tav>
                                            <p:tav tm="100000">
                                              <p:val>
                                                <p:strVal val="#ppt_h"/>
                                              </p:val>
                                            </p:tav>
                                          </p:tavLst>
                                        </p:anim>
                                        <p:animEffect transition="in" filter="fade">
                                          <p:cBhvr>
                                            <p:cTn id="101" dur="500"/>
                                            <p:tgtEl>
                                              <p:spTgt spid="4"/>
                                            </p:tgtEl>
                                          </p:cBhvr>
                                        </p:animEffect>
                                      </p:childTnLst>
                                    </p:cTn>
                                  </p:par>
                                  <p:par>
                                    <p:cTn id="102" presetID="55" presetClass="entr" presetSubtype="0" fill="hold" grpId="0" nodeType="withEffect">
                                      <p:stCondLst>
                                        <p:cond delay="400"/>
                                      </p:stCondLst>
                                      <p:childTnLst>
                                        <p:set>
                                          <p:cBhvr>
                                            <p:cTn id="103" dur="1" fill="hold">
                                              <p:stCondLst>
                                                <p:cond delay="0"/>
                                              </p:stCondLst>
                                            </p:cTn>
                                            <p:tgtEl>
                                              <p:spTgt spid="9"/>
                                            </p:tgtEl>
                                            <p:attrNameLst>
                                              <p:attrName>style.visibility</p:attrName>
                                            </p:attrNameLst>
                                          </p:cBhvr>
                                          <p:to>
                                            <p:strVal val="visible"/>
                                          </p:to>
                                        </p:set>
                                        <p:anim calcmode="lin" valueType="num">
                                          <p:cBhvr>
                                            <p:cTn id="104" dur="500" fill="hold"/>
                                            <p:tgtEl>
                                              <p:spTgt spid="9"/>
                                            </p:tgtEl>
                                            <p:attrNameLst>
                                              <p:attrName>ppt_w</p:attrName>
                                            </p:attrNameLst>
                                          </p:cBhvr>
                                          <p:tavLst>
                                            <p:tav tm="0">
                                              <p:val>
                                                <p:strVal val="#ppt_w*0.70"/>
                                              </p:val>
                                            </p:tav>
                                            <p:tav tm="100000">
                                              <p:val>
                                                <p:strVal val="#ppt_w"/>
                                              </p:val>
                                            </p:tav>
                                          </p:tavLst>
                                        </p:anim>
                                        <p:anim calcmode="lin" valueType="num">
                                          <p:cBhvr>
                                            <p:cTn id="105" dur="500" fill="hold"/>
                                            <p:tgtEl>
                                              <p:spTgt spid="9"/>
                                            </p:tgtEl>
                                            <p:attrNameLst>
                                              <p:attrName>ppt_h</p:attrName>
                                            </p:attrNameLst>
                                          </p:cBhvr>
                                          <p:tavLst>
                                            <p:tav tm="0">
                                              <p:val>
                                                <p:strVal val="#ppt_h"/>
                                              </p:val>
                                            </p:tav>
                                            <p:tav tm="100000">
                                              <p:val>
                                                <p:strVal val="#ppt_h"/>
                                              </p:val>
                                            </p:tav>
                                          </p:tavLst>
                                        </p:anim>
                                        <p:animEffect transition="in" filter="fade">
                                          <p:cBhvr>
                                            <p:cTn id="106" dur="500"/>
                                            <p:tgtEl>
                                              <p:spTgt spid="9"/>
                                            </p:tgtEl>
                                          </p:cBhvr>
                                        </p:animEffect>
                                      </p:childTnLst>
                                    </p:cTn>
                                  </p:par>
                                  <p:par>
                                    <p:cTn id="107" presetID="55" presetClass="entr" presetSubtype="0" fill="hold" grpId="0" nodeType="withEffect">
                                      <p:stCondLst>
                                        <p:cond delay="600"/>
                                      </p:stCondLst>
                                      <p:childTnLst>
                                        <p:set>
                                          <p:cBhvr>
                                            <p:cTn id="108" dur="1" fill="hold">
                                              <p:stCondLst>
                                                <p:cond delay="0"/>
                                              </p:stCondLst>
                                            </p:cTn>
                                            <p:tgtEl>
                                              <p:spTgt spid="5"/>
                                            </p:tgtEl>
                                            <p:attrNameLst>
                                              <p:attrName>style.visibility</p:attrName>
                                            </p:attrNameLst>
                                          </p:cBhvr>
                                          <p:to>
                                            <p:strVal val="visible"/>
                                          </p:to>
                                        </p:set>
                                        <p:anim calcmode="lin" valueType="num">
                                          <p:cBhvr>
                                            <p:cTn id="109" dur="500" fill="hold"/>
                                            <p:tgtEl>
                                              <p:spTgt spid="5"/>
                                            </p:tgtEl>
                                            <p:attrNameLst>
                                              <p:attrName>ppt_w</p:attrName>
                                            </p:attrNameLst>
                                          </p:cBhvr>
                                          <p:tavLst>
                                            <p:tav tm="0">
                                              <p:val>
                                                <p:strVal val="#ppt_w*0.70"/>
                                              </p:val>
                                            </p:tav>
                                            <p:tav tm="100000">
                                              <p:val>
                                                <p:strVal val="#ppt_w"/>
                                              </p:val>
                                            </p:tav>
                                          </p:tavLst>
                                        </p:anim>
                                        <p:anim calcmode="lin" valueType="num">
                                          <p:cBhvr>
                                            <p:cTn id="110" dur="500" fill="hold"/>
                                            <p:tgtEl>
                                              <p:spTgt spid="5"/>
                                            </p:tgtEl>
                                            <p:attrNameLst>
                                              <p:attrName>ppt_h</p:attrName>
                                            </p:attrNameLst>
                                          </p:cBhvr>
                                          <p:tavLst>
                                            <p:tav tm="0">
                                              <p:val>
                                                <p:strVal val="#ppt_h"/>
                                              </p:val>
                                            </p:tav>
                                            <p:tav tm="100000">
                                              <p:val>
                                                <p:strVal val="#ppt_h"/>
                                              </p:val>
                                            </p:tav>
                                          </p:tavLst>
                                        </p:anim>
                                        <p:animEffect transition="in" filter="fade">
                                          <p:cBhvr>
                                            <p:cTn id="111" dur="500"/>
                                            <p:tgtEl>
                                              <p:spTgt spid="5"/>
                                            </p:tgtEl>
                                          </p:cBhvr>
                                        </p:animEffect>
                                      </p:childTnLst>
                                    </p:cTn>
                                  </p:par>
                                  <p:par>
                                    <p:cTn id="112" presetID="55" presetClass="entr" presetSubtype="0" fill="hold" grpId="0" nodeType="withEffect">
                                      <p:stCondLst>
                                        <p:cond delay="6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strVal val="#ppt_w*0.70"/>
                                              </p:val>
                                            </p:tav>
                                            <p:tav tm="100000">
                                              <p:val>
                                                <p:strVal val="#ppt_w"/>
                                              </p:val>
                                            </p:tav>
                                          </p:tavLst>
                                        </p:anim>
                                        <p:anim calcmode="lin" valueType="num">
                                          <p:cBhvr>
                                            <p:cTn id="115" dur="500" fill="hold"/>
                                            <p:tgtEl>
                                              <p:spTgt spid="8"/>
                                            </p:tgtEl>
                                            <p:attrNameLst>
                                              <p:attrName>ppt_h</p:attrName>
                                            </p:attrNameLst>
                                          </p:cBhvr>
                                          <p:tavLst>
                                            <p:tav tm="0">
                                              <p:val>
                                                <p:strVal val="#ppt_h"/>
                                              </p:val>
                                            </p:tav>
                                            <p:tav tm="100000">
                                              <p:val>
                                                <p:strVal val="#ppt_h"/>
                                              </p:val>
                                            </p:tav>
                                          </p:tavLst>
                                        </p:anim>
                                        <p:animEffect transition="in" filter="fade">
                                          <p:cBhvr>
                                            <p:cTn id="116" dur="500"/>
                                            <p:tgtEl>
                                              <p:spTgt spid="8"/>
                                            </p:tgtEl>
                                          </p:cBhvr>
                                        </p:animEffect>
                                      </p:childTnLst>
                                    </p:cTn>
                                  </p:par>
                                  <p:par>
                                    <p:cTn id="117" presetID="55" presetClass="entr" presetSubtype="0" fill="hold" grpId="0" nodeType="withEffect">
                                      <p:stCondLst>
                                        <p:cond delay="800"/>
                                      </p:stCondLst>
                                      <p:childTnLst>
                                        <p:set>
                                          <p:cBhvr>
                                            <p:cTn id="118" dur="1" fill="hold">
                                              <p:stCondLst>
                                                <p:cond delay="0"/>
                                              </p:stCondLst>
                                            </p:cTn>
                                            <p:tgtEl>
                                              <p:spTgt spid="6"/>
                                            </p:tgtEl>
                                            <p:attrNameLst>
                                              <p:attrName>style.visibility</p:attrName>
                                            </p:attrNameLst>
                                          </p:cBhvr>
                                          <p:to>
                                            <p:strVal val="visible"/>
                                          </p:to>
                                        </p:set>
                                        <p:anim calcmode="lin" valueType="num">
                                          <p:cBhvr>
                                            <p:cTn id="119" dur="500" fill="hold"/>
                                            <p:tgtEl>
                                              <p:spTgt spid="6"/>
                                            </p:tgtEl>
                                            <p:attrNameLst>
                                              <p:attrName>ppt_w</p:attrName>
                                            </p:attrNameLst>
                                          </p:cBhvr>
                                          <p:tavLst>
                                            <p:tav tm="0">
                                              <p:val>
                                                <p:strVal val="#ppt_w*0.70"/>
                                              </p:val>
                                            </p:tav>
                                            <p:tav tm="100000">
                                              <p:val>
                                                <p:strVal val="#ppt_w"/>
                                              </p:val>
                                            </p:tav>
                                          </p:tavLst>
                                        </p:anim>
                                        <p:anim calcmode="lin" valueType="num">
                                          <p:cBhvr>
                                            <p:cTn id="120" dur="500" fill="hold"/>
                                            <p:tgtEl>
                                              <p:spTgt spid="6"/>
                                            </p:tgtEl>
                                            <p:attrNameLst>
                                              <p:attrName>ppt_h</p:attrName>
                                            </p:attrNameLst>
                                          </p:cBhvr>
                                          <p:tavLst>
                                            <p:tav tm="0">
                                              <p:val>
                                                <p:strVal val="#ppt_h"/>
                                              </p:val>
                                            </p:tav>
                                            <p:tav tm="100000">
                                              <p:val>
                                                <p:strVal val="#ppt_h"/>
                                              </p:val>
                                            </p:tav>
                                          </p:tavLst>
                                        </p:anim>
                                        <p:animEffect transition="in" filter="fade">
                                          <p:cBhvr>
                                            <p:cTn id="121" dur="500"/>
                                            <p:tgtEl>
                                              <p:spTgt spid="6"/>
                                            </p:tgtEl>
                                          </p:cBhvr>
                                        </p:animEffect>
                                      </p:childTnLst>
                                    </p:cTn>
                                  </p:par>
                                  <p:par>
                                    <p:cTn id="122" presetID="55" presetClass="entr" presetSubtype="0" fill="hold" grpId="0" nodeType="withEffect">
                                      <p:stCondLst>
                                        <p:cond delay="800"/>
                                      </p:stCondLst>
                                      <p:childTnLst>
                                        <p:set>
                                          <p:cBhvr>
                                            <p:cTn id="123" dur="1" fill="hold">
                                              <p:stCondLst>
                                                <p:cond delay="0"/>
                                              </p:stCondLst>
                                            </p:cTn>
                                            <p:tgtEl>
                                              <p:spTgt spid="7"/>
                                            </p:tgtEl>
                                            <p:attrNameLst>
                                              <p:attrName>style.visibility</p:attrName>
                                            </p:attrNameLst>
                                          </p:cBhvr>
                                          <p:to>
                                            <p:strVal val="visible"/>
                                          </p:to>
                                        </p:set>
                                        <p:anim calcmode="lin" valueType="num">
                                          <p:cBhvr>
                                            <p:cTn id="124" dur="500" fill="hold"/>
                                            <p:tgtEl>
                                              <p:spTgt spid="7"/>
                                            </p:tgtEl>
                                            <p:attrNameLst>
                                              <p:attrName>ppt_w</p:attrName>
                                            </p:attrNameLst>
                                          </p:cBhvr>
                                          <p:tavLst>
                                            <p:tav tm="0">
                                              <p:val>
                                                <p:strVal val="#ppt_w*0.70"/>
                                              </p:val>
                                            </p:tav>
                                            <p:tav tm="100000">
                                              <p:val>
                                                <p:strVal val="#ppt_w"/>
                                              </p:val>
                                            </p:tav>
                                          </p:tavLst>
                                        </p:anim>
                                        <p:anim calcmode="lin" valueType="num">
                                          <p:cBhvr>
                                            <p:cTn id="125" dur="500" fill="hold"/>
                                            <p:tgtEl>
                                              <p:spTgt spid="7"/>
                                            </p:tgtEl>
                                            <p:attrNameLst>
                                              <p:attrName>ppt_h</p:attrName>
                                            </p:attrNameLst>
                                          </p:cBhvr>
                                          <p:tavLst>
                                            <p:tav tm="0">
                                              <p:val>
                                                <p:strVal val="#ppt_h"/>
                                              </p:val>
                                            </p:tav>
                                            <p:tav tm="100000">
                                              <p:val>
                                                <p:strVal val="#ppt_h"/>
                                              </p:val>
                                            </p:tav>
                                          </p:tavLst>
                                        </p:anim>
                                        <p:animEffect transition="in" filter="fade">
                                          <p:cBhvr>
                                            <p:cTn id="126" dur="500"/>
                                            <p:tgtEl>
                                              <p:spTgt spid="7"/>
                                            </p:tgtEl>
                                          </p:cBhvr>
                                        </p:animEffect>
                                      </p:childTnLst>
                                    </p:cTn>
                                  </p:par>
                                </p:childTnLst>
                              </p:cTn>
                            </p:par>
                            <p:par>
                              <p:cTn id="127" fill="hold">
                                <p:stCondLst>
                                  <p:cond delay="1500"/>
                                </p:stCondLst>
                                <p:childTnLst>
                                  <p:par>
                                    <p:cTn id="128" presetID="47" presetClass="entr" presetSubtype="0" fill="hold" grpId="0" nodeType="afterEffect">
                                      <p:stCondLst>
                                        <p:cond delay="0"/>
                                      </p:stCondLst>
                                      <p:childTnLst>
                                        <p:set>
                                          <p:cBhvr>
                                            <p:cTn id="129" dur="1" fill="hold">
                                              <p:stCondLst>
                                                <p:cond delay="0"/>
                                              </p:stCondLst>
                                            </p:cTn>
                                            <p:tgtEl>
                                              <p:spTgt spid="32"/>
                                            </p:tgtEl>
                                            <p:attrNameLst>
                                              <p:attrName>style.visibility</p:attrName>
                                            </p:attrNameLst>
                                          </p:cBhvr>
                                          <p:to>
                                            <p:strVal val="visible"/>
                                          </p:to>
                                        </p:set>
                                        <p:animEffect transition="in" filter="fade">
                                          <p:cBhvr>
                                            <p:cTn id="130" dur="1000"/>
                                            <p:tgtEl>
                                              <p:spTgt spid="32"/>
                                            </p:tgtEl>
                                          </p:cBhvr>
                                        </p:animEffect>
                                        <p:anim calcmode="lin" valueType="num">
                                          <p:cBhvr>
                                            <p:cTn id="131" dur="1000" fill="hold"/>
                                            <p:tgtEl>
                                              <p:spTgt spid="32"/>
                                            </p:tgtEl>
                                            <p:attrNameLst>
                                              <p:attrName>ppt_x</p:attrName>
                                            </p:attrNameLst>
                                          </p:cBhvr>
                                          <p:tavLst>
                                            <p:tav tm="0">
                                              <p:val>
                                                <p:strVal val="#ppt_x"/>
                                              </p:val>
                                            </p:tav>
                                            <p:tav tm="100000">
                                              <p:val>
                                                <p:strVal val="#ppt_x"/>
                                              </p:val>
                                            </p:tav>
                                          </p:tavLst>
                                        </p:anim>
                                        <p:anim calcmode="lin" valueType="num">
                                          <p:cBhvr>
                                            <p:cTn id="132" dur="1000" fill="hold"/>
                                            <p:tgtEl>
                                              <p:spTgt spid="32"/>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fade">
                                          <p:cBhvr>
                                            <p:cTn id="135" dur="1000"/>
                                            <p:tgtEl>
                                              <p:spTgt spid="33"/>
                                            </p:tgtEl>
                                          </p:cBhvr>
                                        </p:animEffect>
                                        <p:anim calcmode="lin" valueType="num">
                                          <p:cBhvr>
                                            <p:cTn id="136" dur="1000" fill="hold"/>
                                            <p:tgtEl>
                                              <p:spTgt spid="33"/>
                                            </p:tgtEl>
                                            <p:attrNameLst>
                                              <p:attrName>ppt_x</p:attrName>
                                            </p:attrNameLst>
                                          </p:cBhvr>
                                          <p:tavLst>
                                            <p:tav tm="0">
                                              <p:val>
                                                <p:strVal val="#ppt_x"/>
                                              </p:val>
                                            </p:tav>
                                            <p:tav tm="100000">
                                              <p:val>
                                                <p:strVal val="#ppt_x"/>
                                              </p:val>
                                            </p:tav>
                                          </p:tavLst>
                                        </p:anim>
                                        <p:anim calcmode="lin" valueType="num">
                                          <p:cBhvr>
                                            <p:cTn id="137" dur="1000" fill="hold"/>
                                            <p:tgtEl>
                                              <p:spTgt spid="33"/>
                                            </p:tgtEl>
                                            <p:attrNameLst>
                                              <p:attrName>ppt_y</p:attrName>
                                            </p:attrNameLst>
                                          </p:cBhvr>
                                          <p:tavLst>
                                            <p:tav tm="0">
                                              <p:val>
                                                <p:strVal val="#ppt_y-.1"/>
                                              </p:val>
                                            </p:tav>
                                            <p:tav tm="100000">
                                              <p:val>
                                                <p:strVal val="#ppt_y"/>
                                              </p:val>
                                            </p:tav>
                                          </p:tavLst>
                                        </p:anim>
                                      </p:childTnLst>
                                    </p:cTn>
                                  </p:par>
                                  <p:par>
                                    <p:cTn id="138" presetID="47" presetClass="entr" presetSubtype="0" fill="hold" grpId="0" nodeType="withEffect">
                                      <p:stCondLst>
                                        <p:cond delay="0"/>
                                      </p:stCondLst>
                                      <p:childTnLst>
                                        <p:set>
                                          <p:cBhvr>
                                            <p:cTn id="139" dur="1" fill="hold">
                                              <p:stCondLst>
                                                <p:cond delay="0"/>
                                              </p:stCondLst>
                                            </p:cTn>
                                            <p:tgtEl>
                                              <p:spTgt spid="34"/>
                                            </p:tgtEl>
                                            <p:attrNameLst>
                                              <p:attrName>style.visibility</p:attrName>
                                            </p:attrNameLst>
                                          </p:cBhvr>
                                          <p:to>
                                            <p:strVal val="visible"/>
                                          </p:to>
                                        </p:set>
                                        <p:animEffect transition="in" filter="fade">
                                          <p:cBhvr>
                                            <p:cTn id="140" dur="1000"/>
                                            <p:tgtEl>
                                              <p:spTgt spid="34"/>
                                            </p:tgtEl>
                                          </p:cBhvr>
                                        </p:animEffect>
                                        <p:anim calcmode="lin" valueType="num">
                                          <p:cBhvr>
                                            <p:cTn id="141" dur="1000" fill="hold"/>
                                            <p:tgtEl>
                                              <p:spTgt spid="34"/>
                                            </p:tgtEl>
                                            <p:attrNameLst>
                                              <p:attrName>ppt_x</p:attrName>
                                            </p:attrNameLst>
                                          </p:cBhvr>
                                          <p:tavLst>
                                            <p:tav tm="0">
                                              <p:val>
                                                <p:strVal val="#ppt_x"/>
                                              </p:val>
                                            </p:tav>
                                            <p:tav tm="100000">
                                              <p:val>
                                                <p:strVal val="#ppt_x"/>
                                              </p:val>
                                            </p:tav>
                                          </p:tavLst>
                                        </p:anim>
                                        <p:anim calcmode="lin" valueType="num">
                                          <p:cBhvr>
                                            <p:cTn id="142" dur="1000" fill="hold"/>
                                            <p:tgtEl>
                                              <p:spTgt spid="34"/>
                                            </p:tgtEl>
                                            <p:attrNameLst>
                                              <p:attrName>ppt_y</p:attrName>
                                            </p:attrNameLst>
                                          </p:cBhvr>
                                          <p:tavLst>
                                            <p:tav tm="0">
                                              <p:val>
                                                <p:strVal val="#ppt_y-.1"/>
                                              </p:val>
                                            </p:tav>
                                            <p:tav tm="100000">
                                              <p:val>
                                                <p:strVal val="#ppt_y"/>
                                              </p:val>
                                            </p:tav>
                                          </p:tavLst>
                                        </p:anim>
                                      </p:childTnLst>
                                    </p:cTn>
                                  </p:par>
                                  <p:par>
                                    <p:cTn id="143" presetID="47" presetClass="entr" presetSubtype="0" fill="hold" grpId="0" nodeType="withEffect">
                                      <p:stCondLst>
                                        <p:cond delay="0"/>
                                      </p:stCondLst>
                                      <p:childTnLst>
                                        <p:set>
                                          <p:cBhvr>
                                            <p:cTn id="144" dur="1" fill="hold">
                                              <p:stCondLst>
                                                <p:cond delay="0"/>
                                              </p:stCondLst>
                                            </p:cTn>
                                            <p:tgtEl>
                                              <p:spTgt spid="35"/>
                                            </p:tgtEl>
                                            <p:attrNameLst>
                                              <p:attrName>style.visibility</p:attrName>
                                            </p:attrNameLst>
                                          </p:cBhvr>
                                          <p:to>
                                            <p:strVal val="visible"/>
                                          </p:to>
                                        </p:set>
                                        <p:animEffect transition="in" filter="fade">
                                          <p:cBhvr>
                                            <p:cTn id="145" dur="1000"/>
                                            <p:tgtEl>
                                              <p:spTgt spid="35"/>
                                            </p:tgtEl>
                                          </p:cBhvr>
                                        </p:animEffect>
                                        <p:anim calcmode="lin" valueType="num">
                                          <p:cBhvr>
                                            <p:cTn id="146" dur="1000" fill="hold"/>
                                            <p:tgtEl>
                                              <p:spTgt spid="35"/>
                                            </p:tgtEl>
                                            <p:attrNameLst>
                                              <p:attrName>ppt_x</p:attrName>
                                            </p:attrNameLst>
                                          </p:cBhvr>
                                          <p:tavLst>
                                            <p:tav tm="0">
                                              <p:val>
                                                <p:strVal val="#ppt_x"/>
                                              </p:val>
                                            </p:tav>
                                            <p:tav tm="100000">
                                              <p:val>
                                                <p:strVal val="#ppt_x"/>
                                              </p:val>
                                            </p:tav>
                                          </p:tavLst>
                                        </p:anim>
                                        <p:anim calcmode="lin" valueType="num">
                                          <p:cBhvr>
                                            <p:cTn id="147" dur="1000" fill="hold"/>
                                            <p:tgtEl>
                                              <p:spTgt spid="35"/>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6"/>
                                            </p:tgtEl>
                                            <p:attrNameLst>
                                              <p:attrName>style.visibility</p:attrName>
                                            </p:attrNameLst>
                                          </p:cBhvr>
                                          <p:to>
                                            <p:strVal val="visible"/>
                                          </p:to>
                                        </p:set>
                                        <p:animEffect transition="in" filter="fade">
                                          <p:cBhvr>
                                            <p:cTn id="150" dur="1000"/>
                                            <p:tgtEl>
                                              <p:spTgt spid="36"/>
                                            </p:tgtEl>
                                          </p:cBhvr>
                                        </p:animEffect>
                                        <p:anim calcmode="lin" valueType="num">
                                          <p:cBhvr>
                                            <p:cTn id="151" dur="1000" fill="hold"/>
                                            <p:tgtEl>
                                              <p:spTgt spid="36"/>
                                            </p:tgtEl>
                                            <p:attrNameLst>
                                              <p:attrName>ppt_x</p:attrName>
                                            </p:attrNameLst>
                                          </p:cBhvr>
                                          <p:tavLst>
                                            <p:tav tm="0">
                                              <p:val>
                                                <p:strVal val="#ppt_x"/>
                                              </p:val>
                                            </p:tav>
                                            <p:tav tm="100000">
                                              <p:val>
                                                <p:strVal val="#ppt_x"/>
                                              </p:val>
                                            </p:tav>
                                          </p:tavLst>
                                        </p:anim>
                                        <p:anim calcmode="lin" valueType="num">
                                          <p:cBhvr>
                                            <p:cTn id="152" dur="1000" fill="hold"/>
                                            <p:tgtEl>
                                              <p:spTgt spid="36"/>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7"/>
                                            </p:tgtEl>
                                            <p:attrNameLst>
                                              <p:attrName>style.visibility</p:attrName>
                                            </p:attrNameLst>
                                          </p:cBhvr>
                                          <p:to>
                                            <p:strVal val="visible"/>
                                          </p:to>
                                        </p:set>
                                        <p:animEffect transition="in" filter="fade">
                                          <p:cBhvr>
                                            <p:cTn id="155" dur="1000"/>
                                            <p:tgtEl>
                                              <p:spTgt spid="37"/>
                                            </p:tgtEl>
                                          </p:cBhvr>
                                        </p:animEffect>
                                        <p:anim calcmode="lin" valueType="num">
                                          <p:cBhvr>
                                            <p:cTn id="156" dur="1000" fill="hold"/>
                                            <p:tgtEl>
                                              <p:spTgt spid="37"/>
                                            </p:tgtEl>
                                            <p:attrNameLst>
                                              <p:attrName>ppt_x</p:attrName>
                                            </p:attrNameLst>
                                          </p:cBhvr>
                                          <p:tavLst>
                                            <p:tav tm="0">
                                              <p:val>
                                                <p:strVal val="#ppt_x"/>
                                              </p:val>
                                            </p:tav>
                                            <p:tav tm="100000">
                                              <p:val>
                                                <p:strVal val="#ppt_x"/>
                                              </p:val>
                                            </p:tav>
                                          </p:tavLst>
                                        </p:anim>
                                        <p:anim calcmode="lin" valueType="num">
                                          <p:cBhvr>
                                            <p:cTn id="157" dur="1000" fill="hold"/>
                                            <p:tgtEl>
                                              <p:spTgt spid="37"/>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38"/>
                                            </p:tgtEl>
                                            <p:attrNameLst>
                                              <p:attrName>style.visibility</p:attrName>
                                            </p:attrNameLst>
                                          </p:cBhvr>
                                          <p:to>
                                            <p:strVal val="visible"/>
                                          </p:to>
                                        </p:set>
                                        <p:animEffect transition="in" filter="fade">
                                          <p:cBhvr>
                                            <p:cTn id="160" dur="1000"/>
                                            <p:tgtEl>
                                              <p:spTgt spid="38"/>
                                            </p:tgtEl>
                                          </p:cBhvr>
                                        </p:animEffect>
                                        <p:anim calcmode="lin" valueType="num">
                                          <p:cBhvr>
                                            <p:cTn id="161" dur="1000" fill="hold"/>
                                            <p:tgtEl>
                                              <p:spTgt spid="38"/>
                                            </p:tgtEl>
                                            <p:attrNameLst>
                                              <p:attrName>ppt_x</p:attrName>
                                            </p:attrNameLst>
                                          </p:cBhvr>
                                          <p:tavLst>
                                            <p:tav tm="0">
                                              <p:val>
                                                <p:strVal val="#ppt_x"/>
                                              </p:val>
                                            </p:tav>
                                            <p:tav tm="100000">
                                              <p:val>
                                                <p:strVal val="#ppt_x"/>
                                              </p:val>
                                            </p:tav>
                                          </p:tavLst>
                                        </p:anim>
                                        <p:anim calcmode="lin" valueType="num">
                                          <p:cBhvr>
                                            <p:cTn id="162" dur="1000" fill="hold"/>
                                            <p:tgtEl>
                                              <p:spTgt spid="38"/>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39"/>
                                            </p:tgtEl>
                                            <p:attrNameLst>
                                              <p:attrName>style.visibility</p:attrName>
                                            </p:attrNameLst>
                                          </p:cBhvr>
                                          <p:to>
                                            <p:strVal val="visible"/>
                                          </p:to>
                                        </p:set>
                                        <p:animEffect transition="in" filter="fade">
                                          <p:cBhvr>
                                            <p:cTn id="165" dur="1000"/>
                                            <p:tgtEl>
                                              <p:spTgt spid="39"/>
                                            </p:tgtEl>
                                          </p:cBhvr>
                                        </p:animEffect>
                                        <p:anim calcmode="lin" valueType="num">
                                          <p:cBhvr>
                                            <p:cTn id="166" dur="1000" fill="hold"/>
                                            <p:tgtEl>
                                              <p:spTgt spid="39"/>
                                            </p:tgtEl>
                                            <p:attrNameLst>
                                              <p:attrName>ppt_x</p:attrName>
                                            </p:attrNameLst>
                                          </p:cBhvr>
                                          <p:tavLst>
                                            <p:tav tm="0">
                                              <p:val>
                                                <p:strVal val="#ppt_x"/>
                                              </p:val>
                                            </p:tav>
                                            <p:tav tm="100000">
                                              <p:val>
                                                <p:strVal val="#ppt_x"/>
                                              </p:val>
                                            </p:tav>
                                          </p:tavLst>
                                        </p:anim>
                                        <p:anim calcmode="lin" valueType="num">
                                          <p:cBhvr>
                                            <p:cTn id="167" dur="1000" fill="hold"/>
                                            <p:tgtEl>
                                              <p:spTgt spid="39"/>
                                            </p:tgtEl>
                                            <p:attrNameLst>
                                              <p:attrName>ppt_y</p:attrName>
                                            </p:attrNameLst>
                                          </p:cBhvr>
                                          <p:tavLst>
                                            <p:tav tm="0">
                                              <p:val>
                                                <p:strVal val="#ppt_y-.1"/>
                                              </p:val>
                                            </p:tav>
                                            <p:tav tm="100000">
                                              <p:val>
                                                <p:strVal val="#ppt_y"/>
                                              </p:val>
                                            </p:tav>
                                          </p:tavLst>
                                        </p:anim>
                                      </p:childTnLst>
                                    </p:cTn>
                                  </p:par>
                                  <p:par>
                                    <p:cTn id="168" presetID="47" presetClass="entr" presetSubtype="0" fill="hold" grpId="0" nodeType="withEffect">
                                      <p:stCondLst>
                                        <p:cond delay="0"/>
                                      </p:stCondLst>
                                      <p:childTnLst>
                                        <p:set>
                                          <p:cBhvr>
                                            <p:cTn id="169" dur="1" fill="hold">
                                              <p:stCondLst>
                                                <p:cond delay="0"/>
                                              </p:stCondLst>
                                            </p:cTn>
                                            <p:tgtEl>
                                              <p:spTgt spid="40"/>
                                            </p:tgtEl>
                                            <p:attrNameLst>
                                              <p:attrName>style.visibility</p:attrName>
                                            </p:attrNameLst>
                                          </p:cBhvr>
                                          <p:to>
                                            <p:strVal val="visible"/>
                                          </p:to>
                                        </p:set>
                                        <p:animEffect transition="in" filter="fade">
                                          <p:cBhvr>
                                            <p:cTn id="170" dur="1000"/>
                                            <p:tgtEl>
                                              <p:spTgt spid="40"/>
                                            </p:tgtEl>
                                          </p:cBhvr>
                                        </p:animEffect>
                                        <p:anim calcmode="lin" valueType="num">
                                          <p:cBhvr>
                                            <p:cTn id="171" dur="1000" fill="hold"/>
                                            <p:tgtEl>
                                              <p:spTgt spid="40"/>
                                            </p:tgtEl>
                                            <p:attrNameLst>
                                              <p:attrName>ppt_x</p:attrName>
                                            </p:attrNameLst>
                                          </p:cBhvr>
                                          <p:tavLst>
                                            <p:tav tm="0">
                                              <p:val>
                                                <p:strVal val="#ppt_x"/>
                                              </p:val>
                                            </p:tav>
                                            <p:tav tm="100000">
                                              <p:val>
                                                <p:strVal val="#ppt_x"/>
                                              </p:val>
                                            </p:tav>
                                          </p:tavLst>
                                        </p:anim>
                                        <p:anim calcmode="lin" valueType="num">
                                          <p:cBhvr>
                                            <p:cTn id="172" dur="1000" fill="hold"/>
                                            <p:tgtEl>
                                              <p:spTgt spid="40"/>
                                            </p:tgtEl>
                                            <p:attrNameLst>
                                              <p:attrName>ppt_y</p:attrName>
                                            </p:attrNameLst>
                                          </p:cBhvr>
                                          <p:tavLst>
                                            <p:tav tm="0">
                                              <p:val>
                                                <p:strVal val="#ppt_y-.1"/>
                                              </p:val>
                                            </p:tav>
                                            <p:tav tm="100000">
                                              <p:val>
                                                <p:strVal val="#ppt_y"/>
                                              </p:val>
                                            </p:tav>
                                          </p:tavLst>
                                        </p:anim>
                                      </p:childTnLst>
                                    </p:cTn>
                                  </p:par>
                                  <p:par>
                                    <p:cTn id="173" presetID="47" presetClass="entr" presetSubtype="0" fill="hold" grpId="0" nodeType="withEffect">
                                      <p:stCondLst>
                                        <p:cond delay="0"/>
                                      </p:stCondLst>
                                      <p:childTnLst>
                                        <p:set>
                                          <p:cBhvr>
                                            <p:cTn id="174" dur="1" fill="hold">
                                              <p:stCondLst>
                                                <p:cond delay="0"/>
                                              </p:stCondLst>
                                            </p:cTn>
                                            <p:tgtEl>
                                              <p:spTgt spid="41"/>
                                            </p:tgtEl>
                                            <p:attrNameLst>
                                              <p:attrName>style.visibility</p:attrName>
                                            </p:attrNameLst>
                                          </p:cBhvr>
                                          <p:to>
                                            <p:strVal val="visible"/>
                                          </p:to>
                                        </p:set>
                                        <p:animEffect transition="in" filter="fade">
                                          <p:cBhvr>
                                            <p:cTn id="175" dur="1000"/>
                                            <p:tgtEl>
                                              <p:spTgt spid="41"/>
                                            </p:tgtEl>
                                          </p:cBhvr>
                                        </p:animEffect>
                                        <p:anim calcmode="lin" valueType="num">
                                          <p:cBhvr>
                                            <p:cTn id="176" dur="1000" fill="hold"/>
                                            <p:tgtEl>
                                              <p:spTgt spid="41"/>
                                            </p:tgtEl>
                                            <p:attrNameLst>
                                              <p:attrName>ppt_x</p:attrName>
                                            </p:attrNameLst>
                                          </p:cBhvr>
                                          <p:tavLst>
                                            <p:tav tm="0">
                                              <p:val>
                                                <p:strVal val="#ppt_x"/>
                                              </p:val>
                                            </p:tav>
                                            <p:tav tm="100000">
                                              <p:val>
                                                <p:strVal val="#ppt_x"/>
                                              </p:val>
                                            </p:tav>
                                          </p:tavLst>
                                        </p:anim>
                                        <p:anim calcmode="lin" valueType="num">
                                          <p:cBhvr>
                                            <p:cTn id="177" dur="1000" fill="hold"/>
                                            <p:tgtEl>
                                              <p:spTgt spid="41"/>
                                            </p:tgtEl>
                                            <p:attrNameLst>
                                              <p:attrName>ppt_y</p:attrName>
                                            </p:attrNameLst>
                                          </p:cBhvr>
                                          <p:tavLst>
                                            <p:tav tm="0">
                                              <p:val>
                                                <p:strVal val="#ppt_y-.1"/>
                                              </p:val>
                                            </p:tav>
                                            <p:tav tm="100000">
                                              <p:val>
                                                <p:strVal val="#ppt_y"/>
                                              </p:val>
                                            </p:tav>
                                          </p:tavLst>
                                        </p:anim>
                                      </p:childTnLst>
                                    </p:cTn>
                                  </p:par>
                                </p:childTnLst>
                              </p:cTn>
                            </p:par>
                            <p:par>
                              <p:cTn id="178" fill="hold">
                                <p:stCondLst>
                                  <p:cond delay="2500"/>
                                </p:stCondLst>
                                <p:childTnLst>
                                  <p:par>
                                    <p:cTn id="179" presetID="16" presetClass="entr" presetSubtype="21" fill="hold" grpId="0" nodeType="afterEffect">
                                      <p:stCondLst>
                                        <p:cond delay="0"/>
                                      </p:stCondLst>
                                      <p:childTnLst>
                                        <p:set>
                                          <p:cBhvr>
                                            <p:cTn id="180" dur="1" fill="hold">
                                              <p:stCondLst>
                                                <p:cond delay="0"/>
                                              </p:stCondLst>
                                            </p:cTn>
                                            <p:tgtEl>
                                              <p:spTgt spid="42"/>
                                            </p:tgtEl>
                                            <p:attrNameLst>
                                              <p:attrName>style.visibility</p:attrName>
                                            </p:attrNameLst>
                                          </p:cBhvr>
                                          <p:to>
                                            <p:strVal val="visible"/>
                                          </p:to>
                                        </p:set>
                                        <p:animEffect transition="in" filter="barn(inVertical)">
                                          <p:cBhvr>
                                            <p:cTn id="181" dur="500"/>
                                            <p:tgtEl>
                                              <p:spTgt spid="42"/>
                                            </p:tgtEl>
                                          </p:cBhvr>
                                        </p:animEffect>
                                      </p:childTnLst>
                                    </p:cTn>
                                  </p:par>
                                </p:childTnLst>
                              </p:cTn>
                            </p:par>
                            <p:par>
                              <p:cTn id="182" fill="hold">
                                <p:stCondLst>
                                  <p:cond delay="3000"/>
                                </p:stCondLst>
                                <p:childTnLst>
                                  <p:par>
                                    <p:cTn id="183" presetID="16" presetClass="entr" presetSubtype="37" fill="hold" grpId="0" nodeType="afterEffect">
                                      <p:stCondLst>
                                        <p:cond delay="0"/>
                                      </p:stCondLst>
                                      <p:childTnLst>
                                        <p:set>
                                          <p:cBhvr>
                                            <p:cTn id="184" dur="1" fill="hold">
                                              <p:stCondLst>
                                                <p:cond delay="0"/>
                                              </p:stCondLst>
                                            </p:cTn>
                                            <p:tgtEl>
                                              <p:spTgt spid="43"/>
                                            </p:tgtEl>
                                            <p:attrNameLst>
                                              <p:attrName>style.visibility</p:attrName>
                                            </p:attrNameLst>
                                          </p:cBhvr>
                                          <p:to>
                                            <p:strVal val="visible"/>
                                          </p:to>
                                        </p:set>
                                        <p:animEffect transition="in" filter="barn(outVertical)">
                                          <p:cBhvr>
                                            <p:cTn id="18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p:bldP spid="36" grpId="0"/>
          <p:bldP spid="37" grpId="0"/>
          <p:bldP spid="38" grpId="0"/>
          <p:bldP spid="39" grpId="0"/>
          <p:bldP spid="40" grpId="0"/>
          <p:bldP spid="41" grpId="0"/>
          <p:bldP spid="42" grpId="0"/>
          <p:bldP spid="4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0-#ppt_h/2"/>
                                              </p:val>
                                            </p:tav>
                                            <p:tav tm="100000">
                                              <p:val>
                                                <p:strVal val="#ppt_y"/>
                                              </p:val>
                                            </p:tav>
                                          </p:tavLst>
                                        </p:anim>
                                      </p:childTnLst>
                                    </p:cTn>
                                  </p:par>
                                </p:childTnLst>
                              </p:cTn>
                            </p:par>
                            <p:par>
                              <p:cTn id="45" fill="hold">
                                <p:stCondLst>
                                  <p:cond delay="500"/>
                                </p:stCondLst>
                                <p:childTnLst>
                                  <p:par>
                                    <p:cTn id="46" presetID="22" presetClass="entr" presetSubtype="1"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up)">
                                          <p:cBhvr>
                                            <p:cTn id="48" dur="500"/>
                                            <p:tgtEl>
                                              <p:spTgt spid="13"/>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up)">
                                          <p:cBhvr>
                                            <p:cTn id="60" dur="500"/>
                                            <p:tgtEl>
                                              <p:spTgt spid="26"/>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up)">
                                          <p:cBhvr>
                                            <p:cTn id="63" dur="500"/>
                                            <p:tgtEl>
                                              <p:spTgt spid="27"/>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wipe(up)">
                                          <p:cBhvr>
                                            <p:cTn id="66" dur="500"/>
                                            <p:tgtEl>
                                              <p:spTgt spid="28"/>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up)">
                                          <p:cBhvr>
                                            <p:cTn id="69" dur="500"/>
                                            <p:tgtEl>
                                              <p:spTgt spid="29"/>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wipe(up)">
                                          <p:cBhvr>
                                            <p:cTn id="72" dur="500"/>
                                            <p:tgtEl>
                                              <p:spTgt spid="30"/>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up)">
                                          <p:cBhvr>
                                            <p:cTn id="75" dur="500"/>
                                            <p:tgtEl>
                                              <p:spTgt spid="31"/>
                                            </p:tgtEl>
                                          </p:cBhvr>
                                        </p:animEffect>
                                      </p:childTnLst>
                                    </p:cTn>
                                  </p:par>
                                </p:childTnLst>
                              </p:cTn>
                            </p:par>
                            <p:par>
                              <p:cTn id="76" fill="hold">
                                <p:stCondLst>
                                  <p:cond delay="1000"/>
                                </p:stCondLst>
                                <p:childTnLst>
                                  <p:par>
                                    <p:cTn id="77" presetID="55" presetClass="entr" presetSubtype="0" fill="hold" grpId="0" nodeType="after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p:cTn id="79" dur="500" fill="hold"/>
                                            <p:tgtEl>
                                              <p:spTgt spid="2"/>
                                            </p:tgtEl>
                                            <p:attrNameLst>
                                              <p:attrName>ppt_w</p:attrName>
                                            </p:attrNameLst>
                                          </p:cBhvr>
                                          <p:tavLst>
                                            <p:tav tm="0">
                                              <p:val>
                                                <p:strVal val="#ppt_w*0.70"/>
                                              </p:val>
                                            </p:tav>
                                            <p:tav tm="100000">
                                              <p:val>
                                                <p:strVal val="#ppt_w"/>
                                              </p:val>
                                            </p:tav>
                                          </p:tavLst>
                                        </p:anim>
                                        <p:anim calcmode="lin" valueType="num">
                                          <p:cBhvr>
                                            <p:cTn id="80" dur="500" fill="hold"/>
                                            <p:tgtEl>
                                              <p:spTgt spid="2"/>
                                            </p:tgtEl>
                                            <p:attrNameLst>
                                              <p:attrName>ppt_h</p:attrName>
                                            </p:attrNameLst>
                                          </p:cBhvr>
                                          <p:tavLst>
                                            <p:tav tm="0">
                                              <p:val>
                                                <p:strVal val="#ppt_h"/>
                                              </p:val>
                                            </p:tav>
                                            <p:tav tm="100000">
                                              <p:val>
                                                <p:strVal val="#ppt_h"/>
                                              </p:val>
                                            </p:tav>
                                          </p:tavLst>
                                        </p:anim>
                                        <p:animEffect transition="in" filter="fade">
                                          <p:cBhvr>
                                            <p:cTn id="81" dur="500"/>
                                            <p:tgtEl>
                                              <p:spTgt spid="2"/>
                                            </p:tgtEl>
                                          </p:cBhvr>
                                        </p:animEffect>
                                      </p:childTnLst>
                                    </p:cTn>
                                  </p:par>
                                  <p:par>
                                    <p:cTn id="82" presetID="55" presetClass="entr" presetSubtype="0" fill="hold" grpId="0" nodeType="with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strVal val="#ppt_w*0.70"/>
                                              </p:val>
                                            </p:tav>
                                            <p:tav tm="100000">
                                              <p:val>
                                                <p:strVal val="#ppt_w"/>
                                              </p:val>
                                            </p:tav>
                                          </p:tavLst>
                                        </p:anim>
                                        <p:anim calcmode="lin" valueType="num">
                                          <p:cBhvr>
                                            <p:cTn id="85" dur="500" fill="hold"/>
                                            <p:tgtEl>
                                              <p:spTgt spid="11"/>
                                            </p:tgtEl>
                                            <p:attrNameLst>
                                              <p:attrName>ppt_h</p:attrName>
                                            </p:attrNameLst>
                                          </p:cBhvr>
                                          <p:tavLst>
                                            <p:tav tm="0">
                                              <p:val>
                                                <p:strVal val="#ppt_h"/>
                                              </p:val>
                                            </p:tav>
                                            <p:tav tm="100000">
                                              <p:val>
                                                <p:strVal val="#ppt_h"/>
                                              </p:val>
                                            </p:tav>
                                          </p:tavLst>
                                        </p:anim>
                                        <p:animEffect transition="in" filter="fade">
                                          <p:cBhvr>
                                            <p:cTn id="86" dur="500"/>
                                            <p:tgtEl>
                                              <p:spTgt spid="11"/>
                                            </p:tgtEl>
                                          </p:cBhvr>
                                        </p:animEffect>
                                      </p:childTnLst>
                                    </p:cTn>
                                  </p:par>
                                  <p:par>
                                    <p:cTn id="87" presetID="55" presetClass="entr" presetSubtype="0" fill="hold" grpId="0" nodeType="withEffect">
                                      <p:stCondLst>
                                        <p:cond delay="200"/>
                                      </p:stCondLst>
                                      <p:childTnLst>
                                        <p:set>
                                          <p:cBhvr>
                                            <p:cTn id="88" dur="1" fill="hold">
                                              <p:stCondLst>
                                                <p:cond delay="0"/>
                                              </p:stCondLst>
                                            </p:cTn>
                                            <p:tgtEl>
                                              <p:spTgt spid="3"/>
                                            </p:tgtEl>
                                            <p:attrNameLst>
                                              <p:attrName>style.visibility</p:attrName>
                                            </p:attrNameLst>
                                          </p:cBhvr>
                                          <p:to>
                                            <p:strVal val="visible"/>
                                          </p:to>
                                        </p:set>
                                        <p:anim calcmode="lin" valueType="num">
                                          <p:cBhvr>
                                            <p:cTn id="89" dur="500" fill="hold"/>
                                            <p:tgtEl>
                                              <p:spTgt spid="3"/>
                                            </p:tgtEl>
                                            <p:attrNameLst>
                                              <p:attrName>ppt_w</p:attrName>
                                            </p:attrNameLst>
                                          </p:cBhvr>
                                          <p:tavLst>
                                            <p:tav tm="0">
                                              <p:val>
                                                <p:strVal val="#ppt_w*0.70"/>
                                              </p:val>
                                            </p:tav>
                                            <p:tav tm="100000">
                                              <p:val>
                                                <p:strVal val="#ppt_w"/>
                                              </p:val>
                                            </p:tav>
                                          </p:tavLst>
                                        </p:anim>
                                        <p:anim calcmode="lin" valueType="num">
                                          <p:cBhvr>
                                            <p:cTn id="90" dur="500" fill="hold"/>
                                            <p:tgtEl>
                                              <p:spTgt spid="3"/>
                                            </p:tgtEl>
                                            <p:attrNameLst>
                                              <p:attrName>ppt_h</p:attrName>
                                            </p:attrNameLst>
                                          </p:cBhvr>
                                          <p:tavLst>
                                            <p:tav tm="0">
                                              <p:val>
                                                <p:strVal val="#ppt_h"/>
                                              </p:val>
                                            </p:tav>
                                            <p:tav tm="100000">
                                              <p:val>
                                                <p:strVal val="#ppt_h"/>
                                              </p:val>
                                            </p:tav>
                                          </p:tavLst>
                                        </p:anim>
                                        <p:animEffect transition="in" filter="fade">
                                          <p:cBhvr>
                                            <p:cTn id="91" dur="500"/>
                                            <p:tgtEl>
                                              <p:spTgt spid="3"/>
                                            </p:tgtEl>
                                          </p:cBhvr>
                                        </p:animEffect>
                                      </p:childTnLst>
                                    </p:cTn>
                                  </p:par>
                                  <p:par>
                                    <p:cTn id="92" presetID="55" presetClass="entr" presetSubtype="0" fill="hold" grpId="0" nodeType="withEffect">
                                      <p:stCondLst>
                                        <p:cond delay="200"/>
                                      </p:stCondLst>
                                      <p:childTnLst>
                                        <p:set>
                                          <p:cBhvr>
                                            <p:cTn id="93" dur="1" fill="hold">
                                              <p:stCondLst>
                                                <p:cond delay="0"/>
                                              </p:stCondLst>
                                            </p:cTn>
                                            <p:tgtEl>
                                              <p:spTgt spid="10"/>
                                            </p:tgtEl>
                                            <p:attrNameLst>
                                              <p:attrName>style.visibility</p:attrName>
                                            </p:attrNameLst>
                                          </p:cBhvr>
                                          <p:to>
                                            <p:strVal val="visible"/>
                                          </p:to>
                                        </p:set>
                                        <p:anim calcmode="lin" valueType="num">
                                          <p:cBhvr>
                                            <p:cTn id="94" dur="500" fill="hold"/>
                                            <p:tgtEl>
                                              <p:spTgt spid="10"/>
                                            </p:tgtEl>
                                            <p:attrNameLst>
                                              <p:attrName>ppt_w</p:attrName>
                                            </p:attrNameLst>
                                          </p:cBhvr>
                                          <p:tavLst>
                                            <p:tav tm="0">
                                              <p:val>
                                                <p:strVal val="#ppt_w*0.70"/>
                                              </p:val>
                                            </p:tav>
                                            <p:tav tm="100000">
                                              <p:val>
                                                <p:strVal val="#ppt_w"/>
                                              </p:val>
                                            </p:tav>
                                          </p:tavLst>
                                        </p:anim>
                                        <p:anim calcmode="lin" valueType="num">
                                          <p:cBhvr>
                                            <p:cTn id="95" dur="500" fill="hold"/>
                                            <p:tgtEl>
                                              <p:spTgt spid="10"/>
                                            </p:tgtEl>
                                            <p:attrNameLst>
                                              <p:attrName>ppt_h</p:attrName>
                                            </p:attrNameLst>
                                          </p:cBhvr>
                                          <p:tavLst>
                                            <p:tav tm="0">
                                              <p:val>
                                                <p:strVal val="#ppt_h"/>
                                              </p:val>
                                            </p:tav>
                                            <p:tav tm="100000">
                                              <p:val>
                                                <p:strVal val="#ppt_h"/>
                                              </p:val>
                                            </p:tav>
                                          </p:tavLst>
                                        </p:anim>
                                        <p:animEffect transition="in" filter="fade">
                                          <p:cBhvr>
                                            <p:cTn id="96" dur="500"/>
                                            <p:tgtEl>
                                              <p:spTgt spid="10"/>
                                            </p:tgtEl>
                                          </p:cBhvr>
                                        </p:animEffect>
                                      </p:childTnLst>
                                    </p:cTn>
                                  </p:par>
                                  <p:par>
                                    <p:cTn id="97" presetID="55" presetClass="entr" presetSubtype="0" fill="hold" grpId="0" nodeType="withEffect">
                                      <p:stCondLst>
                                        <p:cond delay="400"/>
                                      </p:stCondLst>
                                      <p:childTnLst>
                                        <p:set>
                                          <p:cBhvr>
                                            <p:cTn id="98" dur="1" fill="hold">
                                              <p:stCondLst>
                                                <p:cond delay="0"/>
                                              </p:stCondLst>
                                            </p:cTn>
                                            <p:tgtEl>
                                              <p:spTgt spid="4"/>
                                            </p:tgtEl>
                                            <p:attrNameLst>
                                              <p:attrName>style.visibility</p:attrName>
                                            </p:attrNameLst>
                                          </p:cBhvr>
                                          <p:to>
                                            <p:strVal val="visible"/>
                                          </p:to>
                                        </p:set>
                                        <p:anim calcmode="lin" valueType="num">
                                          <p:cBhvr>
                                            <p:cTn id="99" dur="500" fill="hold"/>
                                            <p:tgtEl>
                                              <p:spTgt spid="4"/>
                                            </p:tgtEl>
                                            <p:attrNameLst>
                                              <p:attrName>ppt_w</p:attrName>
                                            </p:attrNameLst>
                                          </p:cBhvr>
                                          <p:tavLst>
                                            <p:tav tm="0">
                                              <p:val>
                                                <p:strVal val="#ppt_w*0.70"/>
                                              </p:val>
                                            </p:tav>
                                            <p:tav tm="100000">
                                              <p:val>
                                                <p:strVal val="#ppt_w"/>
                                              </p:val>
                                            </p:tav>
                                          </p:tavLst>
                                        </p:anim>
                                        <p:anim calcmode="lin" valueType="num">
                                          <p:cBhvr>
                                            <p:cTn id="100" dur="500" fill="hold"/>
                                            <p:tgtEl>
                                              <p:spTgt spid="4"/>
                                            </p:tgtEl>
                                            <p:attrNameLst>
                                              <p:attrName>ppt_h</p:attrName>
                                            </p:attrNameLst>
                                          </p:cBhvr>
                                          <p:tavLst>
                                            <p:tav tm="0">
                                              <p:val>
                                                <p:strVal val="#ppt_h"/>
                                              </p:val>
                                            </p:tav>
                                            <p:tav tm="100000">
                                              <p:val>
                                                <p:strVal val="#ppt_h"/>
                                              </p:val>
                                            </p:tav>
                                          </p:tavLst>
                                        </p:anim>
                                        <p:animEffect transition="in" filter="fade">
                                          <p:cBhvr>
                                            <p:cTn id="101" dur="500"/>
                                            <p:tgtEl>
                                              <p:spTgt spid="4"/>
                                            </p:tgtEl>
                                          </p:cBhvr>
                                        </p:animEffect>
                                      </p:childTnLst>
                                    </p:cTn>
                                  </p:par>
                                  <p:par>
                                    <p:cTn id="102" presetID="55" presetClass="entr" presetSubtype="0" fill="hold" grpId="0" nodeType="withEffect">
                                      <p:stCondLst>
                                        <p:cond delay="400"/>
                                      </p:stCondLst>
                                      <p:childTnLst>
                                        <p:set>
                                          <p:cBhvr>
                                            <p:cTn id="103" dur="1" fill="hold">
                                              <p:stCondLst>
                                                <p:cond delay="0"/>
                                              </p:stCondLst>
                                            </p:cTn>
                                            <p:tgtEl>
                                              <p:spTgt spid="9"/>
                                            </p:tgtEl>
                                            <p:attrNameLst>
                                              <p:attrName>style.visibility</p:attrName>
                                            </p:attrNameLst>
                                          </p:cBhvr>
                                          <p:to>
                                            <p:strVal val="visible"/>
                                          </p:to>
                                        </p:set>
                                        <p:anim calcmode="lin" valueType="num">
                                          <p:cBhvr>
                                            <p:cTn id="104" dur="500" fill="hold"/>
                                            <p:tgtEl>
                                              <p:spTgt spid="9"/>
                                            </p:tgtEl>
                                            <p:attrNameLst>
                                              <p:attrName>ppt_w</p:attrName>
                                            </p:attrNameLst>
                                          </p:cBhvr>
                                          <p:tavLst>
                                            <p:tav tm="0">
                                              <p:val>
                                                <p:strVal val="#ppt_w*0.70"/>
                                              </p:val>
                                            </p:tav>
                                            <p:tav tm="100000">
                                              <p:val>
                                                <p:strVal val="#ppt_w"/>
                                              </p:val>
                                            </p:tav>
                                          </p:tavLst>
                                        </p:anim>
                                        <p:anim calcmode="lin" valueType="num">
                                          <p:cBhvr>
                                            <p:cTn id="105" dur="500" fill="hold"/>
                                            <p:tgtEl>
                                              <p:spTgt spid="9"/>
                                            </p:tgtEl>
                                            <p:attrNameLst>
                                              <p:attrName>ppt_h</p:attrName>
                                            </p:attrNameLst>
                                          </p:cBhvr>
                                          <p:tavLst>
                                            <p:tav tm="0">
                                              <p:val>
                                                <p:strVal val="#ppt_h"/>
                                              </p:val>
                                            </p:tav>
                                            <p:tav tm="100000">
                                              <p:val>
                                                <p:strVal val="#ppt_h"/>
                                              </p:val>
                                            </p:tav>
                                          </p:tavLst>
                                        </p:anim>
                                        <p:animEffect transition="in" filter="fade">
                                          <p:cBhvr>
                                            <p:cTn id="106" dur="500"/>
                                            <p:tgtEl>
                                              <p:spTgt spid="9"/>
                                            </p:tgtEl>
                                          </p:cBhvr>
                                        </p:animEffect>
                                      </p:childTnLst>
                                    </p:cTn>
                                  </p:par>
                                  <p:par>
                                    <p:cTn id="107" presetID="55" presetClass="entr" presetSubtype="0" fill="hold" grpId="0" nodeType="withEffect">
                                      <p:stCondLst>
                                        <p:cond delay="600"/>
                                      </p:stCondLst>
                                      <p:childTnLst>
                                        <p:set>
                                          <p:cBhvr>
                                            <p:cTn id="108" dur="1" fill="hold">
                                              <p:stCondLst>
                                                <p:cond delay="0"/>
                                              </p:stCondLst>
                                            </p:cTn>
                                            <p:tgtEl>
                                              <p:spTgt spid="5"/>
                                            </p:tgtEl>
                                            <p:attrNameLst>
                                              <p:attrName>style.visibility</p:attrName>
                                            </p:attrNameLst>
                                          </p:cBhvr>
                                          <p:to>
                                            <p:strVal val="visible"/>
                                          </p:to>
                                        </p:set>
                                        <p:anim calcmode="lin" valueType="num">
                                          <p:cBhvr>
                                            <p:cTn id="109" dur="500" fill="hold"/>
                                            <p:tgtEl>
                                              <p:spTgt spid="5"/>
                                            </p:tgtEl>
                                            <p:attrNameLst>
                                              <p:attrName>ppt_w</p:attrName>
                                            </p:attrNameLst>
                                          </p:cBhvr>
                                          <p:tavLst>
                                            <p:tav tm="0">
                                              <p:val>
                                                <p:strVal val="#ppt_w*0.70"/>
                                              </p:val>
                                            </p:tav>
                                            <p:tav tm="100000">
                                              <p:val>
                                                <p:strVal val="#ppt_w"/>
                                              </p:val>
                                            </p:tav>
                                          </p:tavLst>
                                        </p:anim>
                                        <p:anim calcmode="lin" valueType="num">
                                          <p:cBhvr>
                                            <p:cTn id="110" dur="500" fill="hold"/>
                                            <p:tgtEl>
                                              <p:spTgt spid="5"/>
                                            </p:tgtEl>
                                            <p:attrNameLst>
                                              <p:attrName>ppt_h</p:attrName>
                                            </p:attrNameLst>
                                          </p:cBhvr>
                                          <p:tavLst>
                                            <p:tav tm="0">
                                              <p:val>
                                                <p:strVal val="#ppt_h"/>
                                              </p:val>
                                            </p:tav>
                                            <p:tav tm="100000">
                                              <p:val>
                                                <p:strVal val="#ppt_h"/>
                                              </p:val>
                                            </p:tav>
                                          </p:tavLst>
                                        </p:anim>
                                        <p:animEffect transition="in" filter="fade">
                                          <p:cBhvr>
                                            <p:cTn id="111" dur="500"/>
                                            <p:tgtEl>
                                              <p:spTgt spid="5"/>
                                            </p:tgtEl>
                                          </p:cBhvr>
                                        </p:animEffect>
                                      </p:childTnLst>
                                    </p:cTn>
                                  </p:par>
                                  <p:par>
                                    <p:cTn id="112" presetID="55" presetClass="entr" presetSubtype="0" fill="hold" grpId="0" nodeType="withEffect">
                                      <p:stCondLst>
                                        <p:cond delay="6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strVal val="#ppt_w*0.70"/>
                                              </p:val>
                                            </p:tav>
                                            <p:tav tm="100000">
                                              <p:val>
                                                <p:strVal val="#ppt_w"/>
                                              </p:val>
                                            </p:tav>
                                          </p:tavLst>
                                        </p:anim>
                                        <p:anim calcmode="lin" valueType="num">
                                          <p:cBhvr>
                                            <p:cTn id="115" dur="500" fill="hold"/>
                                            <p:tgtEl>
                                              <p:spTgt spid="8"/>
                                            </p:tgtEl>
                                            <p:attrNameLst>
                                              <p:attrName>ppt_h</p:attrName>
                                            </p:attrNameLst>
                                          </p:cBhvr>
                                          <p:tavLst>
                                            <p:tav tm="0">
                                              <p:val>
                                                <p:strVal val="#ppt_h"/>
                                              </p:val>
                                            </p:tav>
                                            <p:tav tm="100000">
                                              <p:val>
                                                <p:strVal val="#ppt_h"/>
                                              </p:val>
                                            </p:tav>
                                          </p:tavLst>
                                        </p:anim>
                                        <p:animEffect transition="in" filter="fade">
                                          <p:cBhvr>
                                            <p:cTn id="116" dur="500"/>
                                            <p:tgtEl>
                                              <p:spTgt spid="8"/>
                                            </p:tgtEl>
                                          </p:cBhvr>
                                        </p:animEffect>
                                      </p:childTnLst>
                                    </p:cTn>
                                  </p:par>
                                  <p:par>
                                    <p:cTn id="117" presetID="55" presetClass="entr" presetSubtype="0" fill="hold" grpId="0" nodeType="withEffect">
                                      <p:stCondLst>
                                        <p:cond delay="800"/>
                                      </p:stCondLst>
                                      <p:childTnLst>
                                        <p:set>
                                          <p:cBhvr>
                                            <p:cTn id="118" dur="1" fill="hold">
                                              <p:stCondLst>
                                                <p:cond delay="0"/>
                                              </p:stCondLst>
                                            </p:cTn>
                                            <p:tgtEl>
                                              <p:spTgt spid="6"/>
                                            </p:tgtEl>
                                            <p:attrNameLst>
                                              <p:attrName>style.visibility</p:attrName>
                                            </p:attrNameLst>
                                          </p:cBhvr>
                                          <p:to>
                                            <p:strVal val="visible"/>
                                          </p:to>
                                        </p:set>
                                        <p:anim calcmode="lin" valueType="num">
                                          <p:cBhvr>
                                            <p:cTn id="119" dur="500" fill="hold"/>
                                            <p:tgtEl>
                                              <p:spTgt spid="6"/>
                                            </p:tgtEl>
                                            <p:attrNameLst>
                                              <p:attrName>ppt_w</p:attrName>
                                            </p:attrNameLst>
                                          </p:cBhvr>
                                          <p:tavLst>
                                            <p:tav tm="0">
                                              <p:val>
                                                <p:strVal val="#ppt_w*0.70"/>
                                              </p:val>
                                            </p:tav>
                                            <p:tav tm="100000">
                                              <p:val>
                                                <p:strVal val="#ppt_w"/>
                                              </p:val>
                                            </p:tav>
                                          </p:tavLst>
                                        </p:anim>
                                        <p:anim calcmode="lin" valueType="num">
                                          <p:cBhvr>
                                            <p:cTn id="120" dur="500" fill="hold"/>
                                            <p:tgtEl>
                                              <p:spTgt spid="6"/>
                                            </p:tgtEl>
                                            <p:attrNameLst>
                                              <p:attrName>ppt_h</p:attrName>
                                            </p:attrNameLst>
                                          </p:cBhvr>
                                          <p:tavLst>
                                            <p:tav tm="0">
                                              <p:val>
                                                <p:strVal val="#ppt_h"/>
                                              </p:val>
                                            </p:tav>
                                            <p:tav tm="100000">
                                              <p:val>
                                                <p:strVal val="#ppt_h"/>
                                              </p:val>
                                            </p:tav>
                                          </p:tavLst>
                                        </p:anim>
                                        <p:animEffect transition="in" filter="fade">
                                          <p:cBhvr>
                                            <p:cTn id="121" dur="500"/>
                                            <p:tgtEl>
                                              <p:spTgt spid="6"/>
                                            </p:tgtEl>
                                          </p:cBhvr>
                                        </p:animEffect>
                                      </p:childTnLst>
                                    </p:cTn>
                                  </p:par>
                                  <p:par>
                                    <p:cTn id="122" presetID="55" presetClass="entr" presetSubtype="0" fill="hold" grpId="0" nodeType="withEffect">
                                      <p:stCondLst>
                                        <p:cond delay="800"/>
                                      </p:stCondLst>
                                      <p:childTnLst>
                                        <p:set>
                                          <p:cBhvr>
                                            <p:cTn id="123" dur="1" fill="hold">
                                              <p:stCondLst>
                                                <p:cond delay="0"/>
                                              </p:stCondLst>
                                            </p:cTn>
                                            <p:tgtEl>
                                              <p:spTgt spid="7"/>
                                            </p:tgtEl>
                                            <p:attrNameLst>
                                              <p:attrName>style.visibility</p:attrName>
                                            </p:attrNameLst>
                                          </p:cBhvr>
                                          <p:to>
                                            <p:strVal val="visible"/>
                                          </p:to>
                                        </p:set>
                                        <p:anim calcmode="lin" valueType="num">
                                          <p:cBhvr>
                                            <p:cTn id="124" dur="500" fill="hold"/>
                                            <p:tgtEl>
                                              <p:spTgt spid="7"/>
                                            </p:tgtEl>
                                            <p:attrNameLst>
                                              <p:attrName>ppt_w</p:attrName>
                                            </p:attrNameLst>
                                          </p:cBhvr>
                                          <p:tavLst>
                                            <p:tav tm="0">
                                              <p:val>
                                                <p:strVal val="#ppt_w*0.70"/>
                                              </p:val>
                                            </p:tav>
                                            <p:tav tm="100000">
                                              <p:val>
                                                <p:strVal val="#ppt_w"/>
                                              </p:val>
                                            </p:tav>
                                          </p:tavLst>
                                        </p:anim>
                                        <p:anim calcmode="lin" valueType="num">
                                          <p:cBhvr>
                                            <p:cTn id="125" dur="500" fill="hold"/>
                                            <p:tgtEl>
                                              <p:spTgt spid="7"/>
                                            </p:tgtEl>
                                            <p:attrNameLst>
                                              <p:attrName>ppt_h</p:attrName>
                                            </p:attrNameLst>
                                          </p:cBhvr>
                                          <p:tavLst>
                                            <p:tav tm="0">
                                              <p:val>
                                                <p:strVal val="#ppt_h"/>
                                              </p:val>
                                            </p:tav>
                                            <p:tav tm="100000">
                                              <p:val>
                                                <p:strVal val="#ppt_h"/>
                                              </p:val>
                                            </p:tav>
                                          </p:tavLst>
                                        </p:anim>
                                        <p:animEffect transition="in" filter="fade">
                                          <p:cBhvr>
                                            <p:cTn id="126" dur="500"/>
                                            <p:tgtEl>
                                              <p:spTgt spid="7"/>
                                            </p:tgtEl>
                                          </p:cBhvr>
                                        </p:animEffect>
                                      </p:childTnLst>
                                    </p:cTn>
                                  </p:par>
                                </p:childTnLst>
                              </p:cTn>
                            </p:par>
                            <p:par>
                              <p:cTn id="127" fill="hold">
                                <p:stCondLst>
                                  <p:cond delay="1500"/>
                                </p:stCondLst>
                                <p:childTnLst>
                                  <p:par>
                                    <p:cTn id="128" presetID="47" presetClass="entr" presetSubtype="0" fill="hold" grpId="0" nodeType="afterEffect">
                                      <p:stCondLst>
                                        <p:cond delay="0"/>
                                      </p:stCondLst>
                                      <p:childTnLst>
                                        <p:set>
                                          <p:cBhvr>
                                            <p:cTn id="129" dur="1" fill="hold">
                                              <p:stCondLst>
                                                <p:cond delay="0"/>
                                              </p:stCondLst>
                                            </p:cTn>
                                            <p:tgtEl>
                                              <p:spTgt spid="32"/>
                                            </p:tgtEl>
                                            <p:attrNameLst>
                                              <p:attrName>style.visibility</p:attrName>
                                            </p:attrNameLst>
                                          </p:cBhvr>
                                          <p:to>
                                            <p:strVal val="visible"/>
                                          </p:to>
                                        </p:set>
                                        <p:animEffect transition="in" filter="fade">
                                          <p:cBhvr>
                                            <p:cTn id="130" dur="1000"/>
                                            <p:tgtEl>
                                              <p:spTgt spid="32"/>
                                            </p:tgtEl>
                                          </p:cBhvr>
                                        </p:animEffect>
                                        <p:anim calcmode="lin" valueType="num">
                                          <p:cBhvr>
                                            <p:cTn id="131" dur="1000" fill="hold"/>
                                            <p:tgtEl>
                                              <p:spTgt spid="32"/>
                                            </p:tgtEl>
                                            <p:attrNameLst>
                                              <p:attrName>ppt_x</p:attrName>
                                            </p:attrNameLst>
                                          </p:cBhvr>
                                          <p:tavLst>
                                            <p:tav tm="0">
                                              <p:val>
                                                <p:strVal val="#ppt_x"/>
                                              </p:val>
                                            </p:tav>
                                            <p:tav tm="100000">
                                              <p:val>
                                                <p:strVal val="#ppt_x"/>
                                              </p:val>
                                            </p:tav>
                                          </p:tavLst>
                                        </p:anim>
                                        <p:anim calcmode="lin" valueType="num">
                                          <p:cBhvr>
                                            <p:cTn id="132" dur="1000" fill="hold"/>
                                            <p:tgtEl>
                                              <p:spTgt spid="32"/>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fade">
                                          <p:cBhvr>
                                            <p:cTn id="135" dur="1000"/>
                                            <p:tgtEl>
                                              <p:spTgt spid="33"/>
                                            </p:tgtEl>
                                          </p:cBhvr>
                                        </p:animEffect>
                                        <p:anim calcmode="lin" valueType="num">
                                          <p:cBhvr>
                                            <p:cTn id="136" dur="1000" fill="hold"/>
                                            <p:tgtEl>
                                              <p:spTgt spid="33"/>
                                            </p:tgtEl>
                                            <p:attrNameLst>
                                              <p:attrName>ppt_x</p:attrName>
                                            </p:attrNameLst>
                                          </p:cBhvr>
                                          <p:tavLst>
                                            <p:tav tm="0">
                                              <p:val>
                                                <p:strVal val="#ppt_x"/>
                                              </p:val>
                                            </p:tav>
                                            <p:tav tm="100000">
                                              <p:val>
                                                <p:strVal val="#ppt_x"/>
                                              </p:val>
                                            </p:tav>
                                          </p:tavLst>
                                        </p:anim>
                                        <p:anim calcmode="lin" valueType="num">
                                          <p:cBhvr>
                                            <p:cTn id="137" dur="1000" fill="hold"/>
                                            <p:tgtEl>
                                              <p:spTgt spid="33"/>
                                            </p:tgtEl>
                                            <p:attrNameLst>
                                              <p:attrName>ppt_y</p:attrName>
                                            </p:attrNameLst>
                                          </p:cBhvr>
                                          <p:tavLst>
                                            <p:tav tm="0">
                                              <p:val>
                                                <p:strVal val="#ppt_y-.1"/>
                                              </p:val>
                                            </p:tav>
                                            <p:tav tm="100000">
                                              <p:val>
                                                <p:strVal val="#ppt_y"/>
                                              </p:val>
                                            </p:tav>
                                          </p:tavLst>
                                        </p:anim>
                                      </p:childTnLst>
                                    </p:cTn>
                                  </p:par>
                                  <p:par>
                                    <p:cTn id="138" presetID="47" presetClass="entr" presetSubtype="0" fill="hold" grpId="0" nodeType="withEffect">
                                      <p:stCondLst>
                                        <p:cond delay="0"/>
                                      </p:stCondLst>
                                      <p:childTnLst>
                                        <p:set>
                                          <p:cBhvr>
                                            <p:cTn id="139" dur="1" fill="hold">
                                              <p:stCondLst>
                                                <p:cond delay="0"/>
                                              </p:stCondLst>
                                            </p:cTn>
                                            <p:tgtEl>
                                              <p:spTgt spid="34"/>
                                            </p:tgtEl>
                                            <p:attrNameLst>
                                              <p:attrName>style.visibility</p:attrName>
                                            </p:attrNameLst>
                                          </p:cBhvr>
                                          <p:to>
                                            <p:strVal val="visible"/>
                                          </p:to>
                                        </p:set>
                                        <p:animEffect transition="in" filter="fade">
                                          <p:cBhvr>
                                            <p:cTn id="140" dur="1000"/>
                                            <p:tgtEl>
                                              <p:spTgt spid="34"/>
                                            </p:tgtEl>
                                          </p:cBhvr>
                                        </p:animEffect>
                                        <p:anim calcmode="lin" valueType="num">
                                          <p:cBhvr>
                                            <p:cTn id="141" dur="1000" fill="hold"/>
                                            <p:tgtEl>
                                              <p:spTgt spid="34"/>
                                            </p:tgtEl>
                                            <p:attrNameLst>
                                              <p:attrName>ppt_x</p:attrName>
                                            </p:attrNameLst>
                                          </p:cBhvr>
                                          <p:tavLst>
                                            <p:tav tm="0">
                                              <p:val>
                                                <p:strVal val="#ppt_x"/>
                                              </p:val>
                                            </p:tav>
                                            <p:tav tm="100000">
                                              <p:val>
                                                <p:strVal val="#ppt_x"/>
                                              </p:val>
                                            </p:tav>
                                          </p:tavLst>
                                        </p:anim>
                                        <p:anim calcmode="lin" valueType="num">
                                          <p:cBhvr>
                                            <p:cTn id="142" dur="1000" fill="hold"/>
                                            <p:tgtEl>
                                              <p:spTgt spid="34"/>
                                            </p:tgtEl>
                                            <p:attrNameLst>
                                              <p:attrName>ppt_y</p:attrName>
                                            </p:attrNameLst>
                                          </p:cBhvr>
                                          <p:tavLst>
                                            <p:tav tm="0">
                                              <p:val>
                                                <p:strVal val="#ppt_y-.1"/>
                                              </p:val>
                                            </p:tav>
                                            <p:tav tm="100000">
                                              <p:val>
                                                <p:strVal val="#ppt_y"/>
                                              </p:val>
                                            </p:tav>
                                          </p:tavLst>
                                        </p:anim>
                                      </p:childTnLst>
                                    </p:cTn>
                                  </p:par>
                                  <p:par>
                                    <p:cTn id="143" presetID="47" presetClass="entr" presetSubtype="0" fill="hold" grpId="0" nodeType="withEffect">
                                      <p:stCondLst>
                                        <p:cond delay="0"/>
                                      </p:stCondLst>
                                      <p:childTnLst>
                                        <p:set>
                                          <p:cBhvr>
                                            <p:cTn id="144" dur="1" fill="hold">
                                              <p:stCondLst>
                                                <p:cond delay="0"/>
                                              </p:stCondLst>
                                            </p:cTn>
                                            <p:tgtEl>
                                              <p:spTgt spid="35"/>
                                            </p:tgtEl>
                                            <p:attrNameLst>
                                              <p:attrName>style.visibility</p:attrName>
                                            </p:attrNameLst>
                                          </p:cBhvr>
                                          <p:to>
                                            <p:strVal val="visible"/>
                                          </p:to>
                                        </p:set>
                                        <p:animEffect transition="in" filter="fade">
                                          <p:cBhvr>
                                            <p:cTn id="145" dur="1000"/>
                                            <p:tgtEl>
                                              <p:spTgt spid="35"/>
                                            </p:tgtEl>
                                          </p:cBhvr>
                                        </p:animEffect>
                                        <p:anim calcmode="lin" valueType="num">
                                          <p:cBhvr>
                                            <p:cTn id="146" dur="1000" fill="hold"/>
                                            <p:tgtEl>
                                              <p:spTgt spid="35"/>
                                            </p:tgtEl>
                                            <p:attrNameLst>
                                              <p:attrName>ppt_x</p:attrName>
                                            </p:attrNameLst>
                                          </p:cBhvr>
                                          <p:tavLst>
                                            <p:tav tm="0">
                                              <p:val>
                                                <p:strVal val="#ppt_x"/>
                                              </p:val>
                                            </p:tav>
                                            <p:tav tm="100000">
                                              <p:val>
                                                <p:strVal val="#ppt_x"/>
                                              </p:val>
                                            </p:tav>
                                          </p:tavLst>
                                        </p:anim>
                                        <p:anim calcmode="lin" valueType="num">
                                          <p:cBhvr>
                                            <p:cTn id="147" dur="1000" fill="hold"/>
                                            <p:tgtEl>
                                              <p:spTgt spid="35"/>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6"/>
                                            </p:tgtEl>
                                            <p:attrNameLst>
                                              <p:attrName>style.visibility</p:attrName>
                                            </p:attrNameLst>
                                          </p:cBhvr>
                                          <p:to>
                                            <p:strVal val="visible"/>
                                          </p:to>
                                        </p:set>
                                        <p:animEffect transition="in" filter="fade">
                                          <p:cBhvr>
                                            <p:cTn id="150" dur="1000"/>
                                            <p:tgtEl>
                                              <p:spTgt spid="36"/>
                                            </p:tgtEl>
                                          </p:cBhvr>
                                        </p:animEffect>
                                        <p:anim calcmode="lin" valueType="num">
                                          <p:cBhvr>
                                            <p:cTn id="151" dur="1000" fill="hold"/>
                                            <p:tgtEl>
                                              <p:spTgt spid="36"/>
                                            </p:tgtEl>
                                            <p:attrNameLst>
                                              <p:attrName>ppt_x</p:attrName>
                                            </p:attrNameLst>
                                          </p:cBhvr>
                                          <p:tavLst>
                                            <p:tav tm="0">
                                              <p:val>
                                                <p:strVal val="#ppt_x"/>
                                              </p:val>
                                            </p:tav>
                                            <p:tav tm="100000">
                                              <p:val>
                                                <p:strVal val="#ppt_x"/>
                                              </p:val>
                                            </p:tav>
                                          </p:tavLst>
                                        </p:anim>
                                        <p:anim calcmode="lin" valueType="num">
                                          <p:cBhvr>
                                            <p:cTn id="152" dur="1000" fill="hold"/>
                                            <p:tgtEl>
                                              <p:spTgt spid="36"/>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7"/>
                                            </p:tgtEl>
                                            <p:attrNameLst>
                                              <p:attrName>style.visibility</p:attrName>
                                            </p:attrNameLst>
                                          </p:cBhvr>
                                          <p:to>
                                            <p:strVal val="visible"/>
                                          </p:to>
                                        </p:set>
                                        <p:animEffect transition="in" filter="fade">
                                          <p:cBhvr>
                                            <p:cTn id="155" dur="1000"/>
                                            <p:tgtEl>
                                              <p:spTgt spid="37"/>
                                            </p:tgtEl>
                                          </p:cBhvr>
                                        </p:animEffect>
                                        <p:anim calcmode="lin" valueType="num">
                                          <p:cBhvr>
                                            <p:cTn id="156" dur="1000" fill="hold"/>
                                            <p:tgtEl>
                                              <p:spTgt spid="37"/>
                                            </p:tgtEl>
                                            <p:attrNameLst>
                                              <p:attrName>ppt_x</p:attrName>
                                            </p:attrNameLst>
                                          </p:cBhvr>
                                          <p:tavLst>
                                            <p:tav tm="0">
                                              <p:val>
                                                <p:strVal val="#ppt_x"/>
                                              </p:val>
                                            </p:tav>
                                            <p:tav tm="100000">
                                              <p:val>
                                                <p:strVal val="#ppt_x"/>
                                              </p:val>
                                            </p:tav>
                                          </p:tavLst>
                                        </p:anim>
                                        <p:anim calcmode="lin" valueType="num">
                                          <p:cBhvr>
                                            <p:cTn id="157" dur="1000" fill="hold"/>
                                            <p:tgtEl>
                                              <p:spTgt spid="37"/>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38"/>
                                            </p:tgtEl>
                                            <p:attrNameLst>
                                              <p:attrName>style.visibility</p:attrName>
                                            </p:attrNameLst>
                                          </p:cBhvr>
                                          <p:to>
                                            <p:strVal val="visible"/>
                                          </p:to>
                                        </p:set>
                                        <p:animEffect transition="in" filter="fade">
                                          <p:cBhvr>
                                            <p:cTn id="160" dur="1000"/>
                                            <p:tgtEl>
                                              <p:spTgt spid="38"/>
                                            </p:tgtEl>
                                          </p:cBhvr>
                                        </p:animEffect>
                                        <p:anim calcmode="lin" valueType="num">
                                          <p:cBhvr>
                                            <p:cTn id="161" dur="1000" fill="hold"/>
                                            <p:tgtEl>
                                              <p:spTgt spid="38"/>
                                            </p:tgtEl>
                                            <p:attrNameLst>
                                              <p:attrName>ppt_x</p:attrName>
                                            </p:attrNameLst>
                                          </p:cBhvr>
                                          <p:tavLst>
                                            <p:tav tm="0">
                                              <p:val>
                                                <p:strVal val="#ppt_x"/>
                                              </p:val>
                                            </p:tav>
                                            <p:tav tm="100000">
                                              <p:val>
                                                <p:strVal val="#ppt_x"/>
                                              </p:val>
                                            </p:tav>
                                          </p:tavLst>
                                        </p:anim>
                                        <p:anim calcmode="lin" valueType="num">
                                          <p:cBhvr>
                                            <p:cTn id="162" dur="1000" fill="hold"/>
                                            <p:tgtEl>
                                              <p:spTgt spid="38"/>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39"/>
                                            </p:tgtEl>
                                            <p:attrNameLst>
                                              <p:attrName>style.visibility</p:attrName>
                                            </p:attrNameLst>
                                          </p:cBhvr>
                                          <p:to>
                                            <p:strVal val="visible"/>
                                          </p:to>
                                        </p:set>
                                        <p:animEffect transition="in" filter="fade">
                                          <p:cBhvr>
                                            <p:cTn id="165" dur="1000"/>
                                            <p:tgtEl>
                                              <p:spTgt spid="39"/>
                                            </p:tgtEl>
                                          </p:cBhvr>
                                        </p:animEffect>
                                        <p:anim calcmode="lin" valueType="num">
                                          <p:cBhvr>
                                            <p:cTn id="166" dur="1000" fill="hold"/>
                                            <p:tgtEl>
                                              <p:spTgt spid="39"/>
                                            </p:tgtEl>
                                            <p:attrNameLst>
                                              <p:attrName>ppt_x</p:attrName>
                                            </p:attrNameLst>
                                          </p:cBhvr>
                                          <p:tavLst>
                                            <p:tav tm="0">
                                              <p:val>
                                                <p:strVal val="#ppt_x"/>
                                              </p:val>
                                            </p:tav>
                                            <p:tav tm="100000">
                                              <p:val>
                                                <p:strVal val="#ppt_x"/>
                                              </p:val>
                                            </p:tav>
                                          </p:tavLst>
                                        </p:anim>
                                        <p:anim calcmode="lin" valueType="num">
                                          <p:cBhvr>
                                            <p:cTn id="167" dur="1000" fill="hold"/>
                                            <p:tgtEl>
                                              <p:spTgt spid="39"/>
                                            </p:tgtEl>
                                            <p:attrNameLst>
                                              <p:attrName>ppt_y</p:attrName>
                                            </p:attrNameLst>
                                          </p:cBhvr>
                                          <p:tavLst>
                                            <p:tav tm="0">
                                              <p:val>
                                                <p:strVal val="#ppt_y-.1"/>
                                              </p:val>
                                            </p:tav>
                                            <p:tav tm="100000">
                                              <p:val>
                                                <p:strVal val="#ppt_y"/>
                                              </p:val>
                                            </p:tav>
                                          </p:tavLst>
                                        </p:anim>
                                      </p:childTnLst>
                                    </p:cTn>
                                  </p:par>
                                  <p:par>
                                    <p:cTn id="168" presetID="47" presetClass="entr" presetSubtype="0" fill="hold" grpId="0" nodeType="withEffect">
                                      <p:stCondLst>
                                        <p:cond delay="0"/>
                                      </p:stCondLst>
                                      <p:childTnLst>
                                        <p:set>
                                          <p:cBhvr>
                                            <p:cTn id="169" dur="1" fill="hold">
                                              <p:stCondLst>
                                                <p:cond delay="0"/>
                                              </p:stCondLst>
                                            </p:cTn>
                                            <p:tgtEl>
                                              <p:spTgt spid="40"/>
                                            </p:tgtEl>
                                            <p:attrNameLst>
                                              <p:attrName>style.visibility</p:attrName>
                                            </p:attrNameLst>
                                          </p:cBhvr>
                                          <p:to>
                                            <p:strVal val="visible"/>
                                          </p:to>
                                        </p:set>
                                        <p:animEffect transition="in" filter="fade">
                                          <p:cBhvr>
                                            <p:cTn id="170" dur="1000"/>
                                            <p:tgtEl>
                                              <p:spTgt spid="40"/>
                                            </p:tgtEl>
                                          </p:cBhvr>
                                        </p:animEffect>
                                        <p:anim calcmode="lin" valueType="num">
                                          <p:cBhvr>
                                            <p:cTn id="171" dur="1000" fill="hold"/>
                                            <p:tgtEl>
                                              <p:spTgt spid="40"/>
                                            </p:tgtEl>
                                            <p:attrNameLst>
                                              <p:attrName>ppt_x</p:attrName>
                                            </p:attrNameLst>
                                          </p:cBhvr>
                                          <p:tavLst>
                                            <p:tav tm="0">
                                              <p:val>
                                                <p:strVal val="#ppt_x"/>
                                              </p:val>
                                            </p:tav>
                                            <p:tav tm="100000">
                                              <p:val>
                                                <p:strVal val="#ppt_x"/>
                                              </p:val>
                                            </p:tav>
                                          </p:tavLst>
                                        </p:anim>
                                        <p:anim calcmode="lin" valueType="num">
                                          <p:cBhvr>
                                            <p:cTn id="172" dur="1000" fill="hold"/>
                                            <p:tgtEl>
                                              <p:spTgt spid="40"/>
                                            </p:tgtEl>
                                            <p:attrNameLst>
                                              <p:attrName>ppt_y</p:attrName>
                                            </p:attrNameLst>
                                          </p:cBhvr>
                                          <p:tavLst>
                                            <p:tav tm="0">
                                              <p:val>
                                                <p:strVal val="#ppt_y-.1"/>
                                              </p:val>
                                            </p:tav>
                                            <p:tav tm="100000">
                                              <p:val>
                                                <p:strVal val="#ppt_y"/>
                                              </p:val>
                                            </p:tav>
                                          </p:tavLst>
                                        </p:anim>
                                      </p:childTnLst>
                                    </p:cTn>
                                  </p:par>
                                  <p:par>
                                    <p:cTn id="173" presetID="47" presetClass="entr" presetSubtype="0" fill="hold" grpId="0" nodeType="withEffect">
                                      <p:stCondLst>
                                        <p:cond delay="0"/>
                                      </p:stCondLst>
                                      <p:childTnLst>
                                        <p:set>
                                          <p:cBhvr>
                                            <p:cTn id="174" dur="1" fill="hold">
                                              <p:stCondLst>
                                                <p:cond delay="0"/>
                                              </p:stCondLst>
                                            </p:cTn>
                                            <p:tgtEl>
                                              <p:spTgt spid="41"/>
                                            </p:tgtEl>
                                            <p:attrNameLst>
                                              <p:attrName>style.visibility</p:attrName>
                                            </p:attrNameLst>
                                          </p:cBhvr>
                                          <p:to>
                                            <p:strVal val="visible"/>
                                          </p:to>
                                        </p:set>
                                        <p:animEffect transition="in" filter="fade">
                                          <p:cBhvr>
                                            <p:cTn id="175" dur="1000"/>
                                            <p:tgtEl>
                                              <p:spTgt spid="41"/>
                                            </p:tgtEl>
                                          </p:cBhvr>
                                        </p:animEffect>
                                        <p:anim calcmode="lin" valueType="num">
                                          <p:cBhvr>
                                            <p:cTn id="176" dur="1000" fill="hold"/>
                                            <p:tgtEl>
                                              <p:spTgt spid="41"/>
                                            </p:tgtEl>
                                            <p:attrNameLst>
                                              <p:attrName>ppt_x</p:attrName>
                                            </p:attrNameLst>
                                          </p:cBhvr>
                                          <p:tavLst>
                                            <p:tav tm="0">
                                              <p:val>
                                                <p:strVal val="#ppt_x"/>
                                              </p:val>
                                            </p:tav>
                                            <p:tav tm="100000">
                                              <p:val>
                                                <p:strVal val="#ppt_x"/>
                                              </p:val>
                                            </p:tav>
                                          </p:tavLst>
                                        </p:anim>
                                        <p:anim calcmode="lin" valueType="num">
                                          <p:cBhvr>
                                            <p:cTn id="177" dur="1000" fill="hold"/>
                                            <p:tgtEl>
                                              <p:spTgt spid="41"/>
                                            </p:tgtEl>
                                            <p:attrNameLst>
                                              <p:attrName>ppt_y</p:attrName>
                                            </p:attrNameLst>
                                          </p:cBhvr>
                                          <p:tavLst>
                                            <p:tav tm="0">
                                              <p:val>
                                                <p:strVal val="#ppt_y-.1"/>
                                              </p:val>
                                            </p:tav>
                                            <p:tav tm="100000">
                                              <p:val>
                                                <p:strVal val="#ppt_y"/>
                                              </p:val>
                                            </p:tav>
                                          </p:tavLst>
                                        </p:anim>
                                      </p:childTnLst>
                                    </p:cTn>
                                  </p:par>
                                </p:childTnLst>
                              </p:cTn>
                            </p:par>
                            <p:par>
                              <p:cTn id="178" fill="hold">
                                <p:stCondLst>
                                  <p:cond delay="2500"/>
                                </p:stCondLst>
                                <p:childTnLst>
                                  <p:par>
                                    <p:cTn id="179" presetID="16" presetClass="entr" presetSubtype="21" fill="hold" grpId="0" nodeType="afterEffect">
                                      <p:stCondLst>
                                        <p:cond delay="0"/>
                                      </p:stCondLst>
                                      <p:childTnLst>
                                        <p:set>
                                          <p:cBhvr>
                                            <p:cTn id="180" dur="1" fill="hold">
                                              <p:stCondLst>
                                                <p:cond delay="0"/>
                                              </p:stCondLst>
                                            </p:cTn>
                                            <p:tgtEl>
                                              <p:spTgt spid="42"/>
                                            </p:tgtEl>
                                            <p:attrNameLst>
                                              <p:attrName>style.visibility</p:attrName>
                                            </p:attrNameLst>
                                          </p:cBhvr>
                                          <p:to>
                                            <p:strVal val="visible"/>
                                          </p:to>
                                        </p:set>
                                        <p:animEffect transition="in" filter="barn(inVertical)">
                                          <p:cBhvr>
                                            <p:cTn id="181" dur="500"/>
                                            <p:tgtEl>
                                              <p:spTgt spid="42"/>
                                            </p:tgtEl>
                                          </p:cBhvr>
                                        </p:animEffect>
                                      </p:childTnLst>
                                    </p:cTn>
                                  </p:par>
                                </p:childTnLst>
                              </p:cTn>
                            </p:par>
                            <p:par>
                              <p:cTn id="182" fill="hold">
                                <p:stCondLst>
                                  <p:cond delay="3000"/>
                                </p:stCondLst>
                                <p:childTnLst>
                                  <p:par>
                                    <p:cTn id="183" presetID="16" presetClass="entr" presetSubtype="37" fill="hold" grpId="0" nodeType="afterEffect">
                                      <p:stCondLst>
                                        <p:cond delay="0"/>
                                      </p:stCondLst>
                                      <p:childTnLst>
                                        <p:set>
                                          <p:cBhvr>
                                            <p:cTn id="184" dur="1" fill="hold">
                                              <p:stCondLst>
                                                <p:cond delay="0"/>
                                              </p:stCondLst>
                                            </p:cTn>
                                            <p:tgtEl>
                                              <p:spTgt spid="43"/>
                                            </p:tgtEl>
                                            <p:attrNameLst>
                                              <p:attrName>style.visibility</p:attrName>
                                            </p:attrNameLst>
                                          </p:cBhvr>
                                          <p:to>
                                            <p:strVal val="visible"/>
                                          </p:to>
                                        </p:set>
                                        <p:animEffect transition="in" filter="barn(outVertical)">
                                          <p:cBhvr>
                                            <p:cTn id="18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p:bldP spid="36" grpId="0"/>
          <p:bldP spid="37" grpId="0"/>
          <p:bldP spid="38" grpId="0"/>
          <p:bldP spid="39" grpId="0"/>
          <p:bldP spid="40" grpId="0"/>
          <p:bldP spid="41" grpId="0"/>
          <p:bldP spid="42" grpId="0"/>
          <p:bldP spid="43"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6000" r="-16000"/>
          </a:stretch>
        </a:blipFill>
        <a:effectLst/>
      </p:bgPr>
    </p:bg>
    <p:spTree>
      <p:nvGrpSpPr>
        <p:cNvPr id="1" name=""/>
        <p:cNvGrpSpPr/>
        <p:nvPr/>
      </p:nvGrpSpPr>
      <p:grpSpPr>
        <a:xfrm>
          <a:off x="0" y="0"/>
          <a:ext cx="0" cy="0"/>
          <a:chOff x="0" y="0"/>
          <a:chExt cx="0" cy="0"/>
        </a:xfrm>
      </p:grpSpPr>
      <p:sp>
        <p:nvSpPr>
          <p:cNvPr id="5" name="矩形 4"/>
          <p:cNvSpPr/>
          <p:nvPr/>
        </p:nvSpPr>
        <p:spPr>
          <a:xfrm>
            <a:off x="0" y="1880902"/>
            <a:ext cx="12192000" cy="3453098"/>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TextBox 5"/>
          <p:cNvSpPr txBox="1">
            <a:spLocks noChangeArrowheads="1"/>
          </p:cNvSpPr>
          <p:nvPr/>
        </p:nvSpPr>
        <p:spPr bwMode="auto">
          <a:xfrm>
            <a:off x="2948808" y="3974348"/>
            <a:ext cx="6294384" cy="343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400" spc="31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INPUT THE TITLE CONTENT HERE</a:t>
            </a:r>
            <a:endParaRPr lang="zh-CN" altLang="en-US" sz="1400" spc="31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TextBox 6"/>
          <p:cNvSpPr txBox="1">
            <a:spLocks noChangeArrowheads="1"/>
          </p:cNvSpPr>
          <p:nvPr/>
        </p:nvSpPr>
        <p:spPr bwMode="auto">
          <a:xfrm>
            <a:off x="1317625" y="2707872"/>
            <a:ext cx="9556750" cy="1412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7200" kern="2000" dirty="0">
                <a:solidFill>
                  <a:schemeClr val="bg1"/>
                </a:solidFill>
                <a:latin typeface="+mj-ea"/>
                <a:ea typeface="+mj-ea"/>
                <a:cs typeface="+mn-ea"/>
                <a:sym typeface="Arial" panose="020B0604020202020204" pitchFamily="34" charset="0"/>
              </a:rPr>
              <a:t>第一章标题内容</a:t>
            </a:r>
            <a:endParaRPr lang="zh-CN" altLang="en-US" sz="7200" kern="2000" dirty="0">
              <a:solidFill>
                <a:schemeClr val="bg1"/>
              </a:solidFill>
              <a:latin typeface="+mj-ea"/>
              <a:ea typeface="+mj-ea"/>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3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6000" r="-16000"/>
          </a:stretch>
        </a:blipFill>
        <a:effectLst/>
      </p:bgPr>
    </p:bg>
    <p:spTree>
      <p:nvGrpSpPr>
        <p:cNvPr id="1" name=""/>
        <p:cNvGrpSpPr/>
        <p:nvPr/>
      </p:nvGrpSpPr>
      <p:grpSpPr>
        <a:xfrm>
          <a:off x="0" y="0"/>
          <a:ext cx="0" cy="0"/>
          <a:chOff x="0" y="0"/>
          <a:chExt cx="0" cy="0"/>
        </a:xfrm>
      </p:grpSpPr>
      <p:sp>
        <p:nvSpPr>
          <p:cNvPr id="5" name="矩形 4"/>
          <p:cNvSpPr/>
          <p:nvPr/>
        </p:nvSpPr>
        <p:spPr>
          <a:xfrm>
            <a:off x="0" y="1880902"/>
            <a:ext cx="12192000" cy="3453098"/>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TextBox 5"/>
          <p:cNvSpPr txBox="1">
            <a:spLocks noChangeArrowheads="1"/>
          </p:cNvSpPr>
          <p:nvPr/>
        </p:nvSpPr>
        <p:spPr bwMode="auto">
          <a:xfrm>
            <a:off x="2948808" y="3974348"/>
            <a:ext cx="6294384" cy="343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400" spc="31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INPUT THE TITLE CONTENT HERE</a:t>
            </a:r>
            <a:endParaRPr lang="zh-CN" altLang="en-US" sz="1400" spc="31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TextBox 6"/>
          <p:cNvSpPr txBox="1">
            <a:spLocks noChangeArrowheads="1"/>
          </p:cNvSpPr>
          <p:nvPr/>
        </p:nvSpPr>
        <p:spPr bwMode="auto">
          <a:xfrm>
            <a:off x="1317625" y="2707872"/>
            <a:ext cx="9556750" cy="1532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7200" kern="2000" dirty="0" smtClean="0">
                <a:solidFill>
                  <a:schemeClr val="bg1"/>
                </a:solidFill>
                <a:latin typeface="+mj-ea"/>
                <a:ea typeface="+mj-ea"/>
                <a:cs typeface="+mn-ea"/>
                <a:sym typeface="Arial" panose="020B0604020202020204" pitchFamily="34" charset="0"/>
              </a:rPr>
              <a:t>第四章</a:t>
            </a:r>
            <a:r>
              <a:rPr lang="zh-CN" altLang="en-US" sz="7200" kern="2000" dirty="0">
                <a:solidFill>
                  <a:schemeClr val="bg1"/>
                </a:solidFill>
                <a:latin typeface="+mj-ea"/>
                <a:ea typeface="+mj-ea"/>
                <a:cs typeface="+mn-ea"/>
                <a:sym typeface="Arial" panose="020B0604020202020204" pitchFamily="34" charset="0"/>
              </a:rPr>
              <a:t>标题内容</a:t>
            </a:r>
            <a:endParaRPr lang="zh-CN" altLang="en-US" sz="7200" kern="2000" dirty="0">
              <a:solidFill>
                <a:schemeClr val="bg1"/>
              </a:solidFill>
              <a:latin typeface="+mj-ea"/>
              <a:ea typeface="+mj-ea"/>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4"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30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000" fill="hold"/>
                                        <p:tgtEl>
                                          <p:spTgt spid="6"/>
                                        </p:tgtEl>
                                        <p:attrNameLst>
                                          <p:attrName>ppt_x</p:attrName>
                                        </p:attrNameLst>
                                      </p:cBhvr>
                                      <p:tavLst>
                                        <p:tav tm="0">
                                          <p:val>
                                            <p:strVal val="#ppt_x"/>
                                          </p:val>
                                        </p:tav>
                                        <p:tav tm="100000">
                                          <p:val>
                                            <p:strVal val="#ppt_x"/>
                                          </p:val>
                                        </p:tav>
                                      </p:tavLst>
                                    </p:anim>
                                    <p:anim calcmode="lin" valueType="num">
                                      <p:cBhvr additive="base">
                                        <p:cTn id="17"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1" name="组合 4190"/>
          <p:cNvGrpSpPr/>
          <p:nvPr/>
        </p:nvGrpSpPr>
        <p:grpSpPr>
          <a:xfrm>
            <a:off x="1303747" y="1671166"/>
            <a:ext cx="4271074" cy="4198420"/>
            <a:chOff x="4786313" y="2146300"/>
            <a:chExt cx="2613026" cy="2568575"/>
          </a:xfrm>
        </p:grpSpPr>
        <p:sp>
          <p:nvSpPr>
            <p:cNvPr id="4" name="Freeform 6"/>
            <p:cNvSpPr/>
            <p:nvPr/>
          </p:nvSpPr>
          <p:spPr bwMode="auto">
            <a:xfrm>
              <a:off x="5689601" y="4095750"/>
              <a:ext cx="457200" cy="198438"/>
            </a:xfrm>
            <a:custGeom>
              <a:avLst/>
              <a:gdLst>
                <a:gd name="T0" fmla="*/ 13 w 122"/>
                <a:gd name="T1" fmla="*/ 0 h 53"/>
                <a:gd name="T2" fmla="*/ 0 w 122"/>
                <a:gd name="T3" fmla="*/ 53 h 53"/>
                <a:gd name="T4" fmla="*/ 122 w 122"/>
                <a:gd name="T5" fmla="*/ 53 h 53"/>
                <a:gd name="T6" fmla="*/ 109 w 122"/>
                <a:gd name="T7" fmla="*/ 0 h 53"/>
                <a:gd name="T8" fmla="*/ 13 w 122"/>
                <a:gd name="T9" fmla="*/ 0 h 53"/>
              </a:gdLst>
              <a:ahLst/>
              <a:cxnLst>
                <a:cxn ang="0">
                  <a:pos x="T0" y="T1"/>
                </a:cxn>
                <a:cxn ang="0">
                  <a:pos x="T2" y="T3"/>
                </a:cxn>
                <a:cxn ang="0">
                  <a:pos x="T4" y="T5"/>
                </a:cxn>
                <a:cxn ang="0">
                  <a:pos x="T6" y="T7"/>
                </a:cxn>
                <a:cxn ang="0">
                  <a:pos x="T8" y="T9"/>
                </a:cxn>
              </a:cxnLst>
              <a:rect l="0" t="0" r="r" b="b"/>
              <a:pathLst>
                <a:path w="122" h="53">
                  <a:moveTo>
                    <a:pt x="13" y="0"/>
                  </a:moveTo>
                  <a:cubicBezTo>
                    <a:pt x="9" y="18"/>
                    <a:pt x="5" y="35"/>
                    <a:pt x="0" y="53"/>
                  </a:cubicBezTo>
                  <a:cubicBezTo>
                    <a:pt x="122" y="53"/>
                    <a:pt x="122" y="53"/>
                    <a:pt x="122" y="53"/>
                  </a:cubicBezTo>
                  <a:cubicBezTo>
                    <a:pt x="118" y="35"/>
                    <a:pt x="113" y="18"/>
                    <a:pt x="109" y="0"/>
                  </a:cubicBezTo>
                  <a:lnTo>
                    <a:pt x="13" y="0"/>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6" name="Freeform 8"/>
            <p:cNvSpPr/>
            <p:nvPr/>
          </p:nvSpPr>
          <p:spPr bwMode="auto">
            <a:xfrm>
              <a:off x="5149851" y="4017963"/>
              <a:ext cx="1536700" cy="149225"/>
            </a:xfrm>
            <a:custGeom>
              <a:avLst/>
              <a:gdLst>
                <a:gd name="T0" fmla="*/ 0 w 410"/>
                <a:gd name="T1" fmla="*/ 0 h 40"/>
                <a:gd name="T2" fmla="*/ 0 w 410"/>
                <a:gd name="T3" fmla="*/ 30 h 40"/>
                <a:gd name="T4" fmla="*/ 10 w 410"/>
                <a:gd name="T5" fmla="*/ 40 h 40"/>
                <a:gd name="T6" fmla="*/ 400 w 410"/>
                <a:gd name="T7" fmla="*/ 40 h 40"/>
                <a:gd name="T8" fmla="*/ 410 w 410"/>
                <a:gd name="T9" fmla="*/ 30 h 40"/>
                <a:gd name="T10" fmla="*/ 410 w 410"/>
                <a:gd name="T11" fmla="*/ 0 h 40"/>
                <a:gd name="T12" fmla="*/ 0 w 410"/>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10" h="40">
                  <a:moveTo>
                    <a:pt x="0" y="0"/>
                  </a:moveTo>
                  <a:cubicBezTo>
                    <a:pt x="0" y="30"/>
                    <a:pt x="0" y="30"/>
                    <a:pt x="0" y="30"/>
                  </a:cubicBezTo>
                  <a:cubicBezTo>
                    <a:pt x="0" y="35"/>
                    <a:pt x="4" y="40"/>
                    <a:pt x="10" y="40"/>
                  </a:cubicBezTo>
                  <a:cubicBezTo>
                    <a:pt x="400" y="40"/>
                    <a:pt x="400" y="40"/>
                    <a:pt x="400" y="40"/>
                  </a:cubicBezTo>
                  <a:cubicBezTo>
                    <a:pt x="406" y="40"/>
                    <a:pt x="410" y="35"/>
                    <a:pt x="410" y="30"/>
                  </a:cubicBezTo>
                  <a:cubicBezTo>
                    <a:pt x="410" y="0"/>
                    <a:pt x="410" y="0"/>
                    <a:pt x="410" y="0"/>
                  </a:cubicBezTo>
                  <a:lnTo>
                    <a:pt x="0" y="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7" name="Freeform 9"/>
            <p:cNvSpPr/>
            <p:nvPr/>
          </p:nvSpPr>
          <p:spPr bwMode="auto">
            <a:xfrm>
              <a:off x="5141913" y="3041650"/>
              <a:ext cx="1544638" cy="976313"/>
            </a:xfrm>
            <a:custGeom>
              <a:avLst/>
              <a:gdLst>
                <a:gd name="T0" fmla="*/ 412 w 412"/>
                <a:gd name="T1" fmla="*/ 260 h 260"/>
                <a:gd name="T2" fmla="*/ 412 w 412"/>
                <a:gd name="T3" fmla="*/ 11 h 260"/>
                <a:gd name="T4" fmla="*/ 402 w 412"/>
                <a:gd name="T5" fmla="*/ 0 h 260"/>
                <a:gd name="T6" fmla="*/ 10 w 412"/>
                <a:gd name="T7" fmla="*/ 0 h 260"/>
                <a:gd name="T8" fmla="*/ 0 w 412"/>
                <a:gd name="T9" fmla="*/ 11 h 260"/>
                <a:gd name="T10" fmla="*/ 0 w 412"/>
                <a:gd name="T11" fmla="*/ 260 h 260"/>
                <a:gd name="T12" fmla="*/ 412 w 412"/>
                <a:gd name="T13" fmla="*/ 260 h 260"/>
              </a:gdLst>
              <a:ahLst/>
              <a:cxnLst>
                <a:cxn ang="0">
                  <a:pos x="T0" y="T1"/>
                </a:cxn>
                <a:cxn ang="0">
                  <a:pos x="T2" y="T3"/>
                </a:cxn>
                <a:cxn ang="0">
                  <a:pos x="T4" y="T5"/>
                </a:cxn>
                <a:cxn ang="0">
                  <a:pos x="T6" y="T7"/>
                </a:cxn>
                <a:cxn ang="0">
                  <a:pos x="T8" y="T9"/>
                </a:cxn>
                <a:cxn ang="0">
                  <a:pos x="T10" y="T11"/>
                </a:cxn>
                <a:cxn ang="0">
                  <a:pos x="T12" y="T13"/>
                </a:cxn>
              </a:cxnLst>
              <a:rect l="0" t="0" r="r" b="b"/>
              <a:pathLst>
                <a:path w="412" h="260">
                  <a:moveTo>
                    <a:pt x="412" y="260"/>
                  </a:moveTo>
                  <a:cubicBezTo>
                    <a:pt x="412" y="11"/>
                    <a:pt x="412" y="11"/>
                    <a:pt x="412" y="11"/>
                  </a:cubicBezTo>
                  <a:cubicBezTo>
                    <a:pt x="412" y="5"/>
                    <a:pt x="408" y="0"/>
                    <a:pt x="402" y="0"/>
                  </a:cubicBezTo>
                  <a:cubicBezTo>
                    <a:pt x="10" y="0"/>
                    <a:pt x="10" y="0"/>
                    <a:pt x="10" y="0"/>
                  </a:cubicBezTo>
                  <a:cubicBezTo>
                    <a:pt x="4" y="0"/>
                    <a:pt x="0" y="5"/>
                    <a:pt x="0" y="11"/>
                  </a:cubicBezTo>
                  <a:cubicBezTo>
                    <a:pt x="0" y="260"/>
                    <a:pt x="0" y="260"/>
                    <a:pt x="0" y="260"/>
                  </a:cubicBezTo>
                  <a:lnTo>
                    <a:pt x="412" y="260"/>
                  </a:lnTo>
                  <a:close/>
                </a:path>
              </a:pathLst>
            </a:custGeom>
            <a:solidFill>
              <a:srgbClr val="574A57"/>
            </a:solidFill>
            <a:ln>
              <a:noFill/>
            </a:ln>
          </p:spPr>
          <p:txBody>
            <a:bodyPr vert="horz" wrap="square" lIns="91440" tIns="45720" rIns="91440" bIns="45720" numCol="1" anchor="t" anchorCtr="0" compatLnSpc="1"/>
            <a:lstStyle/>
            <a:p>
              <a:endParaRPr lang="zh-CN" altLang="en-US"/>
            </a:p>
          </p:txBody>
        </p:sp>
        <p:sp>
          <p:nvSpPr>
            <p:cNvPr id="8" name="Rectangle 10"/>
            <p:cNvSpPr>
              <a:spLocks noChangeArrowheads="1"/>
            </p:cNvSpPr>
            <p:nvPr/>
          </p:nvSpPr>
          <p:spPr bwMode="auto">
            <a:xfrm>
              <a:off x="5205413" y="3106738"/>
              <a:ext cx="1417638" cy="846138"/>
            </a:xfrm>
            <a:prstGeom prst="rect">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9" name="Freeform 11"/>
            <p:cNvSpPr/>
            <p:nvPr/>
          </p:nvSpPr>
          <p:spPr bwMode="auto">
            <a:xfrm>
              <a:off x="6397626" y="3938588"/>
              <a:ext cx="4763" cy="3175"/>
            </a:xfrm>
            <a:custGeom>
              <a:avLst/>
              <a:gdLst>
                <a:gd name="T0" fmla="*/ 0 w 3"/>
                <a:gd name="T1" fmla="*/ 0 h 2"/>
                <a:gd name="T2" fmla="*/ 3 w 3"/>
                <a:gd name="T3" fmla="*/ 2 h 2"/>
                <a:gd name="T4" fmla="*/ 3 w 3"/>
                <a:gd name="T5" fmla="*/ 0 h 2"/>
                <a:gd name="T6" fmla="*/ 3 w 3"/>
                <a:gd name="T7" fmla="*/ 0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lnTo>
                    <a:pt x="3" y="2"/>
                  </a:lnTo>
                  <a:lnTo>
                    <a:pt x="3" y="0"/>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Rectangle 12"/>
            <p:cNvSpPr>
              <a:spLocks noChangeArrowheads="1"/>
            </p:cNvSpPr>
            <p:nvPr/>
          </p:nvSpPr>
          <p:spPr bwMode="auto">
            <a:xfrm>
              <a:off x="6394451" y="393541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6391276" y="3930650"/>
              <a:ext cx="3175" cy="0"/>
            </a:xfrm>
            <a:custGeom>
              <a:avLst/>
              <a:gdLst>
                <a:gd name="T0" fmla="*/ 2 w 2"/>
                <a:gd name="T1" fmla="*/ 2 w 2"/>
                <a:gd name="T2" fmla="*/ 2 w 2"/>
                <a:gd name="T3" fmla="*/ 0 w 2"/>
                <a:gd name="T4" fmla="*/ 2 w 2"/>
              </a:gdLst>
              <a:ahLst/>
              <a:cxnLst>
                <a:cxn ang="0">
                  <a:pos x="T0" y="0"/>
                </a:cxn>
                <a:cxn ang="0">
                  <a:pos x="T1" y="0"/>
                </a:cxn>
                <a:cxn ang="0">
                  <a:pos x="T2" y="0"/>
                </a:cxn>
                <a:cxn ang="0">
                  <a:pos x="T3" y="0"/>
                </a:cxn>
                <a:cxn ang="0">
                  <a:pos x="T4" y="0"/>
                </a:cxn>
              </a:cxnLst>
              <a:rect l="0" t="0" r="r" b="b"/>
              <a:pathLst>
                <a:path w="2">
                  <a:moveTo>
                    <a:pt x="2" y="0"/>
                  </a:moveTo>
                  <a:lnTo>
                    <a:pt x="2" y="0"/>
                  </a:ln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4"/>
            <p:cNvSpPr/>
            <p:nvPr/>
          </p:nvSpPr>
          <p:spPr bwMode="auto">
            <a:xfrm>
              <a:off x="6964363" y="3600450"/>
              <a:ext cx="288925" cy="571500"/>
            </a:xfrm>
            <a:custGeom>
              <a:avLst/>
              <a:gdLst>
                <a:gd name="T0" fmla="*/ 65 w 77"/>
                <a:gd name="T1" fmla="*/ 0 h 152"/>
                <a:gd name="T2" fmla="*/ 11 w 77"/>
                <a:gd name="T3" fmla="*/ 0 h 152"/>
                <a:gd name="T4" fmla="*/ 0 w 77"/>
                <a:gd name="T5" fmla="*/ 11 h 152"/>
                <a:gd name="T6" fmla="*/ 0 w 77"/>
                <a:gd name="T7" fmla="*/ 140 h 152"/>
                <a:gd name="T8" fmla="*/ 11 w 77"/>
                <a:gd name="T9" fmla="*/ 152 h 152"/>
                <a:gd name="T10" fmla="*/ 65 w 77"/>
                <a:gd name="T11" fmla="*/ 152 h 152"/>
                <a:gd name="T12" fmla="*/ 77 w 77"/>
                <a:gd name="T13" fmla="*/ 140 h 152"/>
                <a:gd name="T14" fmla="*/ 77 w 77"/>
                <a:gd name="T15" fmla="*/ 11 h 152"/>
                <a:gd name="T16" fmla="*/ 65 w 77"/>
                <a:gd name="T1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52">
                  <a:moveTo>
                    <a:pt x="65" y="0"/>
                  </a:moveTo>
                  <a:cubicBezTo>
                    <a:pt x="11" y="0"/>
                    <a:pt x="11" y="0"/>
                    <a:pt x="11" y="0"/>
                  </a:cubicBezTo>
                  <a:cubicBezTo>
                    <a:pt x="5" y="0"/>
                    <a:pt x="0" y="5"/>
                    <a:pt x="0" y="11"/>
                  </a:cubicBezTo>
                  <a:cubicBezTo>
                    <a:pt x="0" y="140"/>
                    <a:pt x="0" y="140"/>
                    <a:pt x="0" y="140"/>
                  </a:cubicBezTo>
                  <a:cubicBezTo>
                    <a:pt x="0" y="146"/>
                    <a:pt x="5" y="152"/>
                    <a:pt x="11" y="152"/>
                  </a:cubicBezTo>
                  <a:cubicBezTo>
                    <a:pt x="65" y="152"/>
                    <a:pt x="65" y="152"/>
                    <a:pt x="65" y="152"/>
                  </a:cubicBezTo>
                  <a:cubicBezTo>
                    <a:pt x="72" y="152"/>
                    <a:pt x="77" y="146"/>
                    <a:pt x="77" y="140"/>
                  </a:cubicBezTo>
                  <a:cubicBezTo>
                    <a:pt x="77" y="11"/>
                    <a:pt x="77" y="11"/>
                    <a:pt x="77" y="11"/>
                  </a:cubicBezTo>
                  <a:cubicBezTo>
                    <a:pt x="77" y="5"/>
                    <a:pt x="72" y="0"/>
                    <a:pt x="65" y="0"/>
                  </a:cubicBezTo>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3" name="Freeform 15"/>
            <p:cNvSpPr/>
            <p:nvPr/>
          </p:nvSpPr>
          <p:spPr bwMode="auto">
            <a:xfrm>
              <a:off x="7065963" y="3635375"/>
              <a:ext cx="82550" cy="6350"/>
            </a:xfrm>
            <a:custGeom>
              <a:avLst/>
              <a:gdLst>
                <a:gd name="T0" fmla="*/ 1 w 22"/>
                <a:gd name="T1" fmla="*/ 0 h 2"/>
                <a:gd name="T2" fmla="*/ 21 w 22"/>
                <a:gd name="T3" fmla="*/ 0 h 2"/>
                <a:gd name="T4" fmla="*/ 22 w 22"/>
                <a:gd name="T5" fmla="*/ 1 h 2"/>
                <a:gd name="T6" fmla="*/ 21 w 22"/>
                <a:gd name="T7" fmla="*/ 2 h 2"/>
                <a:gd name="T8" fmla="*/ 1 w 22"/>
                <a:gd name="T9" fmla="*/ 2 h 2"/>
                <a:gd name="T10" fmla="*/ 0 w 22"/>
                <a:gd name="T11" fmla="*/ 1 h 2"/>
                <a:gd name="T12" fmla="*/ 1 w 2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2" h="2">
                  <a:moveTo>
                    <a:pt x="1" y="0"/>
                  </a:moveTo>
                  <a:cubicBezTo>
                    <a:pt x="21" y="0"/>
                    <a:pt x="21" y="0"/>
                    <a:pt x="21" y="0"/>
                  </a:cubicBezTo>
                  <a:cubicBezTo>
                    <a:pt x="22" y="0"/>
                    <a:pt x="22" y="0"/>
                    <a:pt x="22" y="1"/>
                  </a:cubicBezTo>
                  <a:cubicBezTo>
                    <a:pt x="22" y="1"/>
                    <a:pt x="22" y="2"/>
                    <a:pt x="21" y="2"/>
                  </a:cubicBezTo>
                  <a:cubicBezTo>
                    <a:pt x="1" y="2"/>
                    <a:pt x="1" y="2"/>
                    <a:pt x="1" y="2"/>
                  </a:cubicBezTo>
                  <a:cubicBezTo>
                    <a:pt x="1" y="2"/>
                    <a:pt x="0" y="1"/>
                    <a:pt x="0" y="1"/>
                  </a:cubicBezTo>
                  <a:cubicBezTo>
                    <a:pt x="0"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Oval 16"/>
            <p:cNvSpPr>
              <a:spLocks noChangeArrowheads="1"/>
            </p:cNvSpPr>
            <p:nvPr/>
          </p:nvSpPr>
          <p:spPr bwMode="auto">
            <a:xfrm>
              <a:off x="7080251" y="408463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Rectangle 17"/>
            <p:cNvSpPr>
              <a:spLocks noChangeArrowheads="1"/>
            </p:cNvSpPr>
            <p:nvPr/>
          </p:nvSpPr>
          <p:spPr bwMode="auto">
            <a:xfrm>
              <a:off x="6983413" y="3687763"/>
              <a:ext cx="250825" cy="371475"/>
            </a:xfrm>
            <a:prstGeom prst="rect">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nvGrpSpPr>
            <p:cNvPr id="4190" name="组合 4189"/>
            <p:cNvGrpSpPr/>
            <p:nvPr/>
          </p:nvGrpSpPr>
          <p:grpSpPr>
            <a:xfrm>
              <a:off x="4786313" y="2146300"/>
              <a:ext cx="2613026" cy="2568575"/>
              <a:chOff x="4786313" y="2146300"/>
              <a:chExt cx="2613026" cy="2568575"/>
            </a:xfrm>
            <a:solidFill>
              <a:schemeClr val="bg1">
                <a:lumMod val="75000"/>
              </a:schemeClr>
            </a:solidFill>
          </p:grpSpPr>
          <p:sp>
            <p:nvSpPr>
              <p:cNvPr id="5" name="Freeform 7"/>
              <p:cNvSpPr/>
              <p:nvPr/>
            </p:nvSpPr>
            <p:spPr bwMode="auto">
              <a:xfrm>
                <a:off x="5640388" y="4291013"/>
                <a:ext cx="558800" cy="38100"/>
              </a:xfrm>
              <a:custGeom>
                <a:avLst/>
                <a:gdLst>
                  <a:gd name="T0" fmla="*/ 142 w 149"/>
                  <a:gd name="T1" fmla="*/ 0 h 10"/>
                  <a:gd name="T2" fmla="*/ 6 w 149"/>
                  <a:gd name="T3" fmla="*/ 0 h 10"/>
                  <a:gd name="T4" fmla="*/ 0 w 149"/>
                  <a:gd name="T5" fmla="*/ 8 h 10"/>
                  <a:gd name="T6" fmla="*/ 0 w 149"/>
                  <a:gd name="T7" fmla="*/ 10 h 10"/>
                  <a:gd name="T8" fmla="*/ 149 w 149"/>
                  <a:gd name="T9" fmla="*/ 10 h 10"/>
                  <a:gd name="T10" fmla="*/ 149 w 149"/>
                  <a:gd name="T11" fmla="*/ 8 h 10"/>
                  <a:gd name="T12" fmla="*/ 142 w 14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49" h="10">
                    <a:moveTo>
                      <a:pt x="142" y="0"/>
                    </a:moveTo>
                    <a:cubicBezTo>
                      <a:pt x="6" y="0"/>
                      <a:pt x="6" y="0"/>
                      <a:pt x="6" y="0"/>
                    </a:cubicBezTo>
                    <a:cubicBezTo>
                      <a:pt x="2" y="0"/>
                      <a:pt x="0" y="4"/>
                      <a:pt x="0" y="8"/>
                    </a:cubicBezTo>
                    <a:cubicBezTo>
                      <a:pt x="0" y="10"/>
                      <a:pt x="0" y="10"/>
                      <a:pt x="0" y="10"/>
                    </a:cubicBezTo>
                    <a:cubicBezTo>
                      <a:pt x="149" y="10"/>
                      <a:pt x="149" y="10"/>
                      <a:pt x="149" y="10"/>
                    </a:cubicBezTo>
                    <a:cubicBezTo>
                      <a:pt x="149" y="8"/>
                      <a:pt x="149" y="8"/>
                      <a:pt x="149" y="8"/>
                    </a:cubicBezTo>
                    <a:cubicBezTo>
                      <a:pt x="149" y="4"/>
                      <a:pt x="146" y="0"/>
                      <a:pt x="142"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
              <p:cNvSpPr>
                <a:spLocks noEditPoints="1"/>
              </p:cNvSpPr>
              <p:nvPr/>
            </p:nvSpPr>
            <p:spPr bwMode="auto">
              <a:xfrm>
                <a:off x="6642101" y="2543175"/>
                <a:ext cx="303213" cy="247650"/>
              </a:xfrm>
              <a:custGeom>
                <a:avLst/>
                <a:gdLst>
                  <a:gd name="T0" fmla="*/ 16 w 81"/>
                  <a:gd name="T1" fmla="*/ 66 h 66"/>
                  <a:gd name="T2" fmla="*/ 10 w 81"/>
                  <a:gd name="T3" fmla="*/ 61 h 66"/>
                  <a:gd name="T4" fmla="*/ 0 w 81"/>
                  <a:gd name="T5" fmla="*/ 23 h 66"/>
                  <a:gd name="T6" fmla="*/ 1 w 81"/>
                  <a:gd name="T7" fmla="*/ 18 h 66"/>
                  <a:gd name="T8" fmla="*/ 5 w 81"/>
                  <a:gd name="T9" fmla="*/ 15 h 66"/>
                  <a:gd name="T10" fmla="*/ 62 w 81"/>
                  <a:gd name="T11" fmla="*/ 1 h 66"/>
                  <a:gd name="T12" fmla="*/ 70 w 81"/>
                  <a:gd name="T13" fmla="*/ 5 h 66"/>
                  <a:gd name="T14" fmla="*/ 80 w 81"/>
                  <a:gd name="T15" fmla="*/ 43 h 66"/>
                  <a:gd name="T16" fmla="*/ 75 w 81"/>
                  <a:gd name="T17" fmla="*/ 51 h 66"/>
                  <a:gd name="T18" fmla="*/ 18 w 81"/>
                  <a:gd name="T19" fmla="*/ 65 h 66"/>
                  <a:gd name="T20" fmla="*/ 16 w 81"/>
                  <a:gd name="T21" fmla="*/ 66 h 66"/>
                  <a:gd name="T22" fmla="*/ 64 w 81"/>
                  <a:gd name="T23" fmla="*/ 5 h 66"/>
                  <a:gd name="T24" fmla="*/ 63 w 81"/>
                  <a:gd name="T25" fmla="*/ 5 h 66"/>
                  <a:gd name="T26" fmla="*/ 6 w 81"/>
                  <a:gd name="T27" fmla="*/ 19 h 66"/>
                  <a:gd name="T28" fmla="*/ 5 w 81"/>
                  <a:gd name="T29" fmla="*/ 20 h 66"/>
                  <a:gd name="T30" fmla="*/ 5 w 81"/>
                  <a:gd name="T31" fmla="*/ 22 h 66"/>
                  <a:gd name="T32" fmla="*/ 14 w 81"/>
                  <a:gd name="T33" fmla="*/ 60 h 66"/>
                  <a:gd name="T34" fmla="*/ 17 w 81"/>
                  <a:gd name="T35" fmla="*/ 61 h 66"/>
                  <a:gd name="T36" fmla="*/ 74 w 81"/>
                  <a:gd name="T37" fmla="*/ 46 h 66"/>
                  <a:gd name="T38" fmla="*/ 76 w 81"/>
                  <a:gd name="T39" fmla="*/ 44 h 66"/>
                  <a:gd name="T40" fmla="*/ 66 w 81"/>
                  <a:gd name="T41" fmla="*/ 6 h 66"/>
                  <a:gd name="T42" fmla="*/ 64 w 81"/>
                  <a:gd name="T43"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66">
                    <a:moveTo>
                      <a:pt x="16" y="66"/>
                    </a:moveTo>
                    <a:cubicBezTo>
                      <a:pt x="13" y="66"/>
                      <a:pt x="11" y="64"/>
                      <a:pt x="10" y="61"/>
                    </a:cubicBezTo>
                    <a:cubicBezTo>
                      <a:pt x="0" y="23"/>
                      <a:pt x="0" y="23"/>
                      <a:pt x="0" y="23"/>
                    </a:cubicBezTo>
                    <a:cubicBezTo>
                      <a:pt x="0" y="22"/>
                      <a:pt x="0" y="20"/>
                      <a:pt x="1" y="18"/>
                    </a:cubicBezTo>
                    <a:cubicBezTo>
                      <a:pt x="2" y="17"/>
                      <a:pt x="3" y="16"/>
                      <a:pt x="5" y="15"/>
                    </a:cubicBezTo>
                    <a:cubicBezTo>
                      <a:pt x="62" y="1"/>
                      <a:pt x="62" y="1"/>
                      <a:pt x="62" y="1"/>
                    </a:cubicBezTo>
                    <a:cubicBezTo>
                      <a:pt x="66" y="0"/>
                      <a:pt x="69" y="2"/>
                      <a:pt x="70" y="5"/>
                    </a:cubicBezTo>
                    <a:cubicBezTo>
                      <a:pt x="80" y="43"/>
                      <a:pt x="80" y="43"/>
                      <a:pt x="80" y="43"/>
                    </a:cubicBezTo>
                    <a:cubicBezTo>
                      <a:pt x="81" y="46"/>
                      <a:pt x="79" y="50"/>
                      <a:pt x="75" y="51"/>
                    </a:cubicBezTo>
                    <a:cubicBezTo>
                      <a:pt x="18" y="65"/>
                      <a:pt x="18" y="65"/>
                      <a:pt x="18" y="65"/>
                    </a:cubicBezTo>
                    <a:cubicBezTo>
                      <a:pt x="18" y="65"/>
                      <a:pt x="17" y="66"/>
                      <a:pt x="16" y="66"/>
                    </a:cubicBezTo>
                    <a:moveTo>
                      <a:pt x="64" y="5"/>
                    </a:moveTo>
                    <a:cubicBezTo>
                      <a:pt x="64" y="5"/>
                      <a:pt x="64" y="5"/>
                      <a:pt x="63" y="5"/>
                    </a:cubicBezTo>
                    <a:cubicBezTo>
                      <a:pt x="6" y="19"/>
                      <a:pt x="6" y="19"/>
                      <a:pt x="6" y="19"/>
                    </a:cubicBezTo>
                    <a:cubicBezTo>
                      <a:pt x="6" y="20"/>
                      <a:pt x="5" y="20"/>
                      <a:pt x="5" y="20"/>
                    </a:cubicBezTo>
                    <a:cubicBezTo>
                      <a:pt x="5" y="21"/>
                      <a:pt x="4" y="22"/>
                      <a:pt x="5" y="22"/>
                    </a:cubicBezTo>
                    <a:cubicBezTo>
                      <a:pt x="14" y="60"/>
                      <a:pt x="14" y="60"/>
                      <a:pt x="14" y="60"/>
                    </a:cubicBezTo>
                    <a:cubicBezTo>
                      <a:pt x="15" y="61"/>
                      <a:pt x="16" y="61"/>
                      <a:pt x="17" y="61"/>
                    </a:cubicBezTo>
                    <a:cubicBezTo>
                      <a:pt x="74" y="46"/>
                      <a:pt x="74" y="46"/>
                      <a:pt x="74" y="46"/>
                    </a:cubicBezTo>
                    <a:cubicBezTo>
                      <a:pt x="75" y="46"/>
                      <a:pt x="76" y="45"/>
                      <a:pt x="76" y="44"/>
                    </a:cubicBezTo>
                    <a:cubicBezTo>
                      <a:pt x="66" y="6"/>
                      <a:pt x="66" y="6"/>
                      <a:pt x="66" y="6"/>
                    </a:cubicBezTo>
                    <a:cubicBezTo>
                      <a:pt x="66" y="5"/>
                      <a:pt x="65" y="5"/>
                      <a:pt x="64"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9"/>
              <p:cNvSpPr/>
              <p:nvPr/>
            </p:nvSpPr>
            <p:spPr bwMode="auto">
              <a:xfrm>
                <a:off x="6680201" y="2652713"/>
                <a:ext cx="261938" cy="138113"/>
              </a:xfrm>
              <a:custGeom>
                <a:avLst/>
                <a:gdLst>
                  <a:gd name="T0" fmla="*/ 6 w 70"/>
                  <a:gd name="T1" fmla="*/ 37 h 37"/>
                  <a:gd name="T2" fmla="*/ 1 w 70"/>
                  <a:gd name="T3" fmla="*/ 34 h 37"/>
                  <a:gd name="T4" fmla="*/ 0 w 70"/>
                  <a:gd name="T5" fmla="*/ 33 h 37"/>
                  <a:gd name="T6" fmla="*/ 18 w 70"/>
                  <a:gd name="T7" fmla="*/ 6 h 37"/>
                  <a:gd name="T8" fmla="*/ 22 w 70"/>
                  <a:gd name="T9" fmla="*/ 8 h 37"/>
                  <a:gd name="T10" fmla="*/ 6 w 70"/>
                  <a:gd name="T11" fmla="*/ 32 h 37"/>
                  <a:gd name="T12" fmla="*/ 7 w 70"/>
                  <a:gd name="T13" fmla="*/ 32 h 37"/>
                  <a:gd name="T14" fmla="*/ 64 w 70"/>
                  <a:gd name="T15" fmla="*/ 17 h 37"/>
                  <a:gd name="T16" fmla="*/ 65 w 70"/>
                  <a:gd name="T17" fmla="*/ 17 h 37"/>
                  <a:gd name="T18" fmla="*/ 39 w 70"/>
                  <a:gd name="T19" fmla="*/ 3 h 37"/>
                  <a:gd name="T20" fmla="*/ 41 w 70"/>
                  <a:gd name="T21" fmla="*/ 0 h 37"/>
                  <a:gd name="T22" fmla="*/ 70 w 70"/>
                  <a:gd name="T23" fmla="*/ 14 h 37"/>
                  <a:gd name="T24" fmla="*/ 70 w 70"/>
                  <a:gd name="T25" fmla="*/ 16 h 37"/>
                  <a:gd name="T26" fmla="*/ 65 w 70"/>
                  <a:gd name="T27" fmla="*/ 22 h 37"/>
                  <a:gd name="T28" fmla="*/ 8 w 70"/>
                  <a:gd name="T29" fmla="*/ 36 h 37"/>
                  <a:gd name="T30" fmla="*/ 6 w 70"/>
                  <a:gd name="T3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37">
                    <a:moveTo>
                      <a:pt x="6" y="37"/>
                    </a:moveTo>
                    <a:cubicBezTo>
                      <a:pt x="4" y="37"/>
                      <a:pt x="2" y="36"/>
                      <a:pt x="1" y="34"/>
                    </a:cubicBezTo>
                    <a:cubicBezTo>
                      <a:pt x="0" y="33"/>
                      <a:pt x="0" y="33"/>
                      <a:pt x="0" y="33"/>
                    </a:cubicBezTo>
                    <a:cubicBezTo>
                      <a:pt x="18" y="6"/>
                      <a:pt x="18" y="6"/>
                      <a:pt x="18" y="6"/>
                    </a:cubicBezTo>
                    <a:cubicBezTo>
                      <a:pt x="22" y="8"/>
                      <a:pt x="22" y="8"/>
                      <a:pt x="22" y="8"/>
                    </a:cubicBezTo>
                    <a:cubicBezTo>
                      <a:pt x="6" y="32"/>
                      <a:pt x="6" y="32"/>
                      <a:pt x="6" y="32"/>
                    </a:cubicBezTo>
                    <a:cubicBezTo>
                      <a:pt x="6" y="32"/>
                      <a:pt x="7" y="32"/>
                      <a:pt x="7" y="32"/>
                    </a:cubicBezTo>
                    <a:cubicBezTo>
                      <a:pt x="64" y="17"/>
                      <a:pt x="64" y="17"/>
                      <a:pt x="64" y="17"/>
                    </a:cubicBezTo>
                    <a:cubicBezTo>
                      <a:pt x="64" y="17"/>
                      <a:pt x="65" y="17"/>
                      <a:pt x="65" y="17"/>
                    </a:cubicBezTo>
                    <a:cubicBezTo>
                      <a:pt x="39" y="3"/>
                      <a:pt x="39" y="3"/>
                      <a:pt x="39" y="3"/>
                    </a:cubicBezTo>
                    <a:cubicBezTo>
                      <a:pt x="41" y="0"/>
                      <a:pt x="41" y="0"/>
                      <a:pt x="41" y="0"/>
                    </a:cubicBezTo>
                    <a:cubicBezTo>
                      <a:pt x="70" y="14"/>
                      <a:pt x="70" y="14"/>
                      <a:pt x="70" y="14"/>
                    </a:cubicBezTo>
                    <a:cubicBezTo>
                      <a:pt x="70" y="16"/>
                      <a:pt x="70" y="16"/>
                      <a:pt x="70" y="16"/>
                    </a:cubicBezTo>
                    <a:cubicBezTo>
                      <a:pt x="70" y="19"/>
                      <a:pt x="68" y="21"/>
                      <a:pt x="65" y="22"/>
                    </a:cubicBezTo>
                    <a:cubicBezTo>
                      <a:pt x="8" y="36"/>
                      <a:pt x="8" y="36"/>
                      <a:pt x="8" y="36"/>
                    </a:cubicBezTo>
                    <a:cubicBezTo>
                      <a:pt x="8" y="36"/>
                      <a:pt x="7" y="37"/>
                      <a:pt x="6" y="3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0"/>
              <p:cNvSpPr>
                <a:spLocks noEditPoints="1"/>
              </p:cNvSpPr>
              <p:nvPr/>
            </p:nvSpPr>
            <p:spPr bwMode="auto">
              <a:xfrm>
                <a:off x="6642101" y="2543175"/>
                <a:ext cx="261938" cy="168275"/>
              </a:xfrm>
              <a:custGeom>
                <a:avLst/>
                <a:gdLst>
                  <a:gd name="T0" fmla="*/ 43 w 70"/>
                  <a:gd name="T1" fmla="*/ 45 h 45"/>
                  <a:gd name="T2" fmla="*/ 0 w 70"/>
                  <a:gd name="T3" fmla="*/ 22 h 45"/>
                  <a:gd name="T4" fmla="*/ 0 w 70"/>
                  <a:gd name="T5" fmla="*/ 21 h 45"/>
                  <a:gd name="T6" fmla="*/ 5 w 70"/>
                  <a:gd name="T7" fmla="*/ 15 h 45"/>
                  <a:gd name="T8" fmla="*/ 62 w 70"/>
                  <a:gd name="T9" fmla="*/ 1 h 45"/>
                  <a:gd name="T10" fmla="*/ 69 w 70"/>
                  <a:gd name="T11" fmla="*/ 3 h 45"/>
                  <a:gd name="T12" fmla="*/ 70 w 70"/>
                  <a:gd name="T13" fmla="*/ 4 h 45"/>
                  <a:gd name="T14" fmla="*/ 43 w 70"/>
                  <a:gd name="T15" fmla="*/ 45 h 45"/>
                  <a:gd name="T16" fmla="*/ 5 w 70"/>
                  <a:gd name="T17" fmla="*/ 20 h 45"/>
                  <a:gd name="T18" fmla="*/ 42 w 70"/>
                  <a:gd name="T19" fmla="*/ 39 h 45"/>
                  <a:gd name="T20" fmla="*/ 65 w 70"/>
                  <a:gd name="T21" fmla="*/ 5 h 45"/>
                  <a:gd name="T22" fmla="*/ 63 w 70"/>
                  <a:gd name="T23" fmla="*/ 5 h 45"/>
                  <a:gd name="T24" fmla="*/ 6 w 70"/>
                  <a:gd name="T25" fmla="*/ 19 h 45"/>
                  <a:gd name="T26" fmla="*/ 5 w 70"/>
                  <a:gd name="T27"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5">
                    <a:moveTo>
                      <a:pt x="43" y="45"/>
                    </a:moveTo>
                    <a:cubicBezTo>
                      <a:pt x="0" y="22"/>
                      <a:pt x="0" y="22"/>
                      <a:pt x="0" y="22"/>
                    </a:cubicBezTo>
                    <a:cubicBezTo>
                      <a:pt x="0" y="21"/>
                      <a:pt x="0" y="21"/>
                      <a:pt x="0" y="21"/>
                    </a:cubicBezTo>
                    <a:cubicBezTo>
                      <a:pt x="1" y="18"/>
                      <a:pt x="3" y="16"/>
                      <a:pt x="5" y="15"/>
                    </a:cubicBezTo>
                    <a:cubicBezTo>
                      <a:pt x="62" y="1"/>
                      <a:pt x="62" y="1"/>
                      <a:pt x="62" y="1"/>
                    </a:cubicBezTo>
                    <a:cubicBezTo>
                      <a:pt x="65" y="0"/>
                      <a:pt x="68" y="1"/>
                      <a:pt x="69" y="3"/>
                    </a:cubicBezTo>
                    <a:cubicBezTo>
                      <a:pt x="70" y="4"/>
                      <a:pt x="70" y="4"/>
                      <a:pt x="70" y="4"/>
                    </a:cubicBezTo>
                    <a:lnTo>
                      <a:pt x="43" y="45"/>
                    </a:lnTo>
                    <a:close/>
                    <a:moveTo>
                      <a:pt x="5" y="20"/>
                    </a:moveTo>
                    <a:cubicBezTo>
                      <a:pt x="42" y="39"/>
                      <a:pt x="42" y="39"/>
                      <a:pt x="42" y="39"/>
                    </a:cubicBezTo>
                    <a:cubicBezTo>
                      <a:pt x="65" y="5"/>
                      <a:pt x="65" y="5"/>
                      <a:pt x="65" y="5"/>
                    </a:cubicBezTo>
                    <a:cubicBezTo>
                      <a:pt x="64" y="5"/>
                      <a:pt x="64" y="5"/>
                      <a:pt x="63" y="5"/>
                    </a:cubicBezTo>
                    <a:cubicBezTo>
                      <a:pt x="6" y="19"/>
                      <a:pt x="6" y="19"/>
                      <a:pt x="6" y="19"/>
                    </a:cubicBezTo>
                    <a:cubicBezTo>
                      <a:pt x="6" y="20"/>
                      <a:pt x="5" y="20"/>
                      <a:pt x="5"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
              <p:cNvSpPr>
                <a:spLocks noEditPoints="1"/>
              </p:cNvSpPr>
              <p:nvPr/>
            </p:nvSpPr>
            <p:spPr bwMode="auto">
              <a:xfrm>
                <a:off x="7091363" y="3255963"/>
                <a:ext cx="147638" cy="203200"/>
              </a:xfrm>
              <a:custGeom>
                <a:avLst/>
                <a:gdLst>
                  <a:gd name="T0" fmla="*/ 33 w 93"/>
                  <a:gd name="T1" fmla="*/ 128 h 128"/>
                  <a:gd name="T2" fmla="*/ 0 w 93"/>
                  <a:gd name="T3" fmla="*/ 19 h 128"/>
                  <a:gd name="T4" fmla="*/ 62 w 93"/>
                  <a:gd name="T5" fmla="*/ 0 h 128"/>
                  <a:gd name="T6" fmla="*/ 93 w 93"/>
                  <a:gd name="T7" fmla="*/ 111 h 128"/>
                  <a:gd name="T8" fmla="*/ 33 w 93"/>
                  <a:gd name="T9" fmla="*/ 128 h 128"/>
                  <a:gd name="T10" fmla="*/ 12 w 93"/>
                  <a:gd name="T11" fmla="*/ 26 h 128"/>
                  <a:gd name="T12" fmla="*/ 41 w 93"/>
                  <a:gd name="T13" fmla="*/ 116 h 128"/>
                  <a:gd name="T14" fmla="*/ 81 w 93"/>
                  <a:gd name="T15" fmla="*/ 104 h 128"/>
                  <a:gd name="T16" fmla="*/ 55 w 93"/>
                  <a:gd name="T17" fmla="*/ 14 h 128"/>
                  <a:gd name="T18" fmla="*/ 12 w 93"/>
                  <a:gd name="T19" fmla="*/ 2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28">
                    <a:moveTo>
                      <a:pt x="33" y="128"/>
                    </a:moveTo>
                    <a:lnTo>
                      <a:pt x="0" y="19"/>
                    </a:lnTo>
                    <a:lnTo>
                      <a:pt x="62" y="0"/>
                    </a:lnTo>
                    <a:lnTo>
                      <a:pt x="93" y="111"/>
                    </a:lnTo>
                    <a:lnTo>
                      <a:pt x="33" y="128"/>
                    </a:lnTo>
                    <a:close/>
                    <a:moveTo>
                      <a:pt x="12" y="26"/>
                    </a:moveTo>
                    <a:lnTo>
                      <a:pt x="41" y="116"/>
                    </a:lnTo>
                    <a:lnTo>
                      <a:pt x="81" y="104"/>
                    </a:lnTo>
                    <a:lnTo>
                      <a:pt x="55" y="14"/>
                    </a:lnTo>
                    <a:lnTo>
                      <a:pt x="12"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2"/>
              <p:cNvSpPr>
                <a:spLocks noEditPoints="1"/>
              </p:cNvSpPr>
              <p:nvPr/>
            </p:nvSpPr>
            <p:spPr bwMode="auto">
              <a:xfrm>
                <a:off x="7178676" y="3148013"/>
                <a:ext cx="220663" cy="246063"/>
              </a:xfrm>
              <a:custGeom>
                <a:avLst/>
                <a:gdLst>
                  <a:gd name="T0" fmla="*/ 39 w 59"/>
                  <a:gd name="T1" fmla="*/ 66 h 66"/>
                  <a:gd name="T2" fmla="*/ 36 w 59"/>
                  <a:gd name="T3" fmla="*/ 66 h 66"/>
                  <a:gd name="T4" fmla="*/ 27 w 59"/>
                  <a:gd name="T5" fmla="*/ 65 h 66"/>
                  <a:gd name="T6" fmla="*/ 22 w 59"/>
                  <a:gd name="T7" fmla="*/ 65 h 66"/>
                  <a:gd name="T8" fmla="*/ 10 w 59"/>
                  <a:gd name="T9" fmla="*/ 65 h 66"/>
                  <a:gd name="T10" fmla="*/ 8 w 59"/>
                  <a:gd name="T11" fmla="*/ 65 h 66"/>
                  <a:gd name="T12" fmla="*/ 0 w 59"/>
                  <a:gd name="T13" fmla="*/ 36 h 66"/>
                  <a:gd name="T14" fmla="*/ 1 w 59"/>
                  <a:gd name="T15" fmla="*/ 35 h 66"/>
                  <a:gd name="T16" fmla="*/ 16 w 59"/>
                  <a:gd name="T17" fmla="*/ 18 h 66"/>
                  <a:gd name="T18" fmla="*/ 17 w 59"/>
                  <a:gd name="T19" fmla="*/ 5 h 66"/>
                  <a:gd name="T20" fmla="*/ 18 w 59"/>
                  <a:gd name="T21" fmla="*/ 2 h 66"/>
                  <a:gd name="T22" fmla="*/ 25 w 59"/>
                  <a:gd name="T23" fmla="*/ 0 h 66"/>
                  <a:gd name="T24" fmla="*/ 29 w 59"/>
                  <a:gd name="T25" fmla="*/ 2 h 66"/>
                  <a:gd name="T26" fmla="*/ 32 w 59"/>
                  <a:gd name="T27" fmla="*/ 17 h 66"/>
                  <a:gd name="T28" fmla="*/ 32 w 59"/>
                  <a:gd name="T29" fmla="*/ 19 h 66"/>
                  <a:gd name="T30" fmla="*/ 32 w 59"/>
                  <a:gd name="T31" fmla="*/ 21 h 66"/>
                  <a:gd name="T32" fmla="*/ 32 w 59"/>
                  <a:gd name="T33" fmla="*/ 24 h 66"/>
                  <a:gd name="T34" fmla="*/ 47 w 59"/>
                  <a:gd name="T35" fmla="*/ 26 h 66"/>
                  <a:gd name="T36" fmla="*/ 48 w 59"/>
                  <a:gd name="T37" fmla="*/ 26 h 66"/>
                  <a:gd name="T38" fmla="*/ 48 w 59"/>
                  <a:gd name="T39" fmla="*/ 26 h 66"/>
                  <a:gd name="T40" fmla="*/ 59 w 59"/>
                  <a:gd name="T41" fmla="*/ 37 h 66"/>
                  <a:gd name="T42" fmla="*/ 56 w 59"/>
                  <a:gd name="T43" fmla="*/ 43 h 66"/>
                  <a:gd name="T44" fmla="*/ 56 w 59"/>
                  <a:gd name="T45" fmla="*/ 46 h 66"/>
                  <a:gd name="T46" fmla="*/ 53 w 59"/>
                  <a:gd name="T47" fmla="*/ 52 h 66"/>
                  <a:gd name="T48" fmla="*/ 53 w 59"/>
                  <a:gd name="T49" fmla="*/ 53 h 66"/>
                  <a:gd name="T50" fmla="*/ 48 w 59"/>
                  <a:gd name="T51" fmla="*/ 60 h 66"/>
                  <a:gd name="T52" fmla="*/ 48 w 59"/>
                  <a:gd name="T53" fmla="*/ 62 h 66"/>
                  <a:gd name="T54" fmla="*/ 39 w 59"/>
                  <a:gd name="T55" fmla="*/ 66 h 66"/>
                  <a:gd name="T56" fmla="*/ 17 w 59"/>
                  <a:gd name="T57" fmla="*/ 60 h 66"/>
                  <a:gd name="T58" fmla="*/ 22 w 59"/>
                  <a:gd name="T59" fmla="*/ 60 h 66"/>
                  <a:gd name="T60" fmla="*/ 28 w 59"/>
                  <a:gd name="T61" fmla="*/ 61 h 66"/>
                  <a:gd name="T62" fmla="*/ 37 w 59"/>
                  <a:gd name="T63" fmla="*/ 62 h 66"/>
                  <a:gd name="T64" fmla="*/ 39 w 59"/>
                  <a:gd name="T65" fmla="*/ 62 h 66"/>
                  <a:gd name="T66" fmla="*/ 44 w 59"/>
                  <a:gd name="T67" fmla="*/ 60 h 66"/>
                  <a:gd name="T68" fmla="*/ 44 w 59"/>
                  <a:gd name="T69" fmla="*/ 59 h 66"/>
                  <a:gd name="T70" fmla="*/ 44 w 59"/>
                  <a:gd name="T71" fmla="*/ 57 h 66"/>
                  <a:gd name="T72" fmla="*/ 46 w 59"/>
                  <a:gd name="T73" fmla="*/ 57 h 66"/>
                  <a:gd name="T74" fmla="*/ 49 w 59"/>
                  <a:gd name="T75" fmla="*/ 53 h 66"/>
                  <a:gd name="T76" fmla="*/ 49 w 59"/>
                  <a:gd name="T77" fmla="*/ 52 h 66"/>
                  <a:gd name="T78" fmla="*/ 48 w 59"/>
                  <a:gd name="T79" fmla="*/ 50 h 66"/>
                  <a:gd name="T80" fmla="*/ 50 w 59"/>
                  <a:gd name="T81" fmla="*/ 49 h 66"/>
                  <a:gd name="T82" fmla="*/ 52 w 59"/>
                  <a:gd name="T83" fmla="*/ 46 h 66"/>
                  <a:gd name="T84" fmla="*/ 52 w 59"/>
                  <a:gd name="T85" fmla="*/ 43 h 66"/>
                  <a:gd name="T86" fmla="*/ 51 w 59"/>
                  <a:gd name="T87" fmla="*/ 42 h 66"/>
                  <a:gd name="T88" fmla="*/ 52 w 59"/>
                  <a:gd name="T89" fmla="*/ 41 h 66"/>
                  <a:gd name="T90" fmla="*/ 54 w 59"/>
                  <a:gd name="T91" fmla="*/ 37 h 66"/>
                  <a:gd name="T92" fmla="*/ 48 w 59"/>
                  <a:gd name="T93" fmla="*/ 31 h 66"/>
                  <a:gd name="T94" fmla="*/ 47 w 59"/>
                  <a:gd name="T95" fmla="*/ 31 h 66"/>
                  <a:gd name="T96" fmla="*/ 28 w 59"/>
                  <a:gd name="T97" fmla="*/ 27 h 66"/>
                  <a:gd name="T98" fmla="*/ 27 w 59"/>
                  <a:gd name="T99" fmla="*/ 24 h 66"/>
                  <a:gd name="T100" fmla="*/ 28 w 59"/>
                  <a:gd name="T101" fmla="*/ 21 h 66"/>
                  <a:gd name="T102" fmla="*/ 28 w 59"/>
                  <a:gd name="T103" fmla="*/ 19 h 66"/>
                  <a:gd name="T104" fmla="*/ 28 w 59"/>
                  <a:gd name="T105" fmla="*/ 16 h 66"/>
                  <a:gd name="T106" fmla="*/ 26 w 59"/>
                  <a:gd name="T107" fmla="*/ 5 h 66"/>
                  <a:gd name="T108" fmla="*/ 25 w 59"/>
                  <a:gd name="T109" fmla="*/ 4 h 66"/>
                  <a:gd name="T110" fmla="*/ 22 w 59"/>
                  <a:gd name="T111" fmla="*/ 5 h 66"/>
                  <a:gd name="T112" fmla="*/ 21 w 59"/>
                  <a:gd name="T113" fmla="*/ 19 h 66"/>
                  <a:gd name="T114" fmla="*/ 20 w 59"/>
                  <a:gd name="T115" fmla="*/ 20 h 66"/>
                  <a:gd name="T116" fmla="*/ 5 w 59"/>
                  <a:gd name="T117" fmla="*/ 38 h 66"/>
                  <a:gd name="T118" fmla="*/ 11 w 59"/>
                  <a:gd name="T119" fmla="*/ 60 h 66"/>
                  <a:gd name="T120" fmla="*/ 17 w 59"/>
                  <a:gd name="T121"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 h="66">
                    <a:moveTo>
                      <a:pt x="39" y="66"/>
                    </a:moveTo>
                    <a:cubicBezTo>
                      <a:pt x="38" y="66"/>
                      <a:pt x="37" y="66"/>
                      <a:pt x="36" y="66"/>
                    </a:cubicBezTo>
                    <a:cubicBezTo>
                      <a:pt x="34" y="66"/>
                      <a:pt x="31" y="65"/>
                      <a:pt x="27" y="65"/>
                    </a:cubicBezTo>
                    <a:cubicBezTo>
                      <a:pt x="22" y="65"/>
                      <a:pt x="22" y="65"/>
                      <a:pt x="22" y="65"/>
                    </a:cubicBezTo>
                    <a:cubicBezTo>
                      <a:pt x="17" y="64"/>
                      <a:pt x="13" y="64"/>
                      <a:pt x="10" y="65"/>
                    </a:cubicBezTo>
                    <a:cubicBezTo>
                      <a:pt x="8" y="65"/>
                      <a:pt x="8" y="65"/>
                      <a:pt x="8" y="65"/>
                    </a:cubicBezTo>
                    <a:cubicBezTo>
                      <a:pt x="0" y="36"/>
                      <a:pt x="0" y="36"/>
                      <a:pt x="0" y="36"/>
                    </a:cubicBezTo>
                    <a:cubicBezTo>
                      <a:pt x="1" y="35"/>
                      <a:pt x="1" y="35"/>
                      <a:pt x="1" y="35"/>
                    </a:cubicBezTo>
                    <a:cubicBezTo>
                      <a:pt x="6" y="31"/>
                      <a:pt x="14" y="23"/>
                      <a:pt x="16" y="18"/>
                    </a:cubicBezTo>
                    <a:cubicBezTo>
                      <a:pt x="18" y="12"/>
                      <a:pt x="17" y="6"/>
                      <a:pt x="17" y="5"/>
                    </a:cubicBezTo>
                    <a:cubicBezTo>
                      <a:pt x="17" y="4"/>
                      <a:pt x="18" y="3"/>
                      <a:pt x="18" y="2"/>
                    </a:cubicBezTo>
                    <a:cubicBezTo>
                      <a:pt x="20" y="0"/>
                      <a:pt x="25" y="0"/>
                      <a:pt x="25" y="0"/>
                    </a:cubicBezTo>
                    <a:cubicBezTo>
                      <a:pt x="26" y="0"/>
                      <a:pt x="28" y="0"/>
                      <a:pt x="29" y="2"/>
                    </a:cubicBezTo>
                    <a:cubicBezTo>
                      <a:pt x="32" y="5"/>
                      <a:pt x="33" y="10"/>
                      <a:pt x="32" y="17"/>
                    </a:cubicBezTo>
                    <a:cubicBezTo>
                      <a:pt x="32" y="18"/>
                      <a:pt x="32" y="19"/>
                      <a:pt x="32" y="19"/>
                    </a:cubicBezTo>
                    <a:cubicBezTo>
                      <a:pt x="32" y="21"/>
                      <a:pt x="32" y="21"/>
                      <a:pt x="32" y="21"/>
                    </a:cubicBezTo>
                    <a:cubicBezTo>
                      <a:pt x="32" y="22"/>
                      <a:pt x="32" y="23"/>
                      <a:pt x="32" y="24"/>
                    </a:cubicBezTo>
                    <a:cubicBezTo>
                      <a:pt x="33" y="25"/>
                      <a:pt x="37" y="26"/>
                      <a:pt x="47" y="26"/>
                    </a:cubicBezTo>
                    <a:cubicBezTo>
                      <a:pt x="48" y="26"/>
                      <a:pt x="48" y="26"/>
                      <a:pt x="48" y="26"/>
                    </a:cubicBezTo>
                    <a:cubicBezTo>
                      <a:pt x="48" y="26"/>
                      <a:pt x="48" y="26"/>
                      <a:pt x="48" y="26"/>
                    </a:cubicBezTo>
                    <a:cubicBezTo>
                      <a:pt x="54" y="26"/>
                      <a:pt x="59" y="31"/>
                      <a:pt x="59" y="37"/>
                    </a:cubicBezTo>
                    <a:cubicBezTo>
                      <a:pt x="59" y="39"/>
                      <a:pt x="58" y="41"/>
                      <a:pt x="56" y="43"/>
                    </a:cubicBezTo>
                    <a:cubicBezTo>
                      <a:pt x="56" y="44"/>
                      <a:pt x="57" y="45"/>
                      <a:pt x="56" y="46"/>
                    </a:cubicBezTo>
                    <a:cubicBezTo>
                      <a:pt x="56" y="48"/>
                      <a:pt x="55" y="51"/>
                      <a:pt x="53" y="52"/>
                    </a:cubicBezTo>
                    <a:cubicBezTo>
                      <a:pt x="53" y="53"/>
                      <a:pt x="53" y="53"/>
                      <a:pt x="53" y="53"/>
                    </a:cubicBezTo>
                    <a:cubicBezTo>
                      <a:pt x="53" y="56"/>
                      <a:pt x="51" y="59"/>
                      <a:pt x="48" y="60"/>
                    </a:cubicBezTo>
                    <a:cubicBezTo>
                      <a:pt x="48" y="61"/>
                      <a:pt x="48" y="61"/>
                      <a:pt x="48" y="62"/>
                    </a:cubicBezTo>
                    <a:cubicBezTo>
                      <a:pt x="47" y="65"/>
                      <a:pt x="44" y="66"/>
                      <a:pt x="39" y="66"/>
                    </a:cubicBezTo>
                    <a:moveTo>
                      <a:pt x="17" y="60"/>
                    </a:moveTo>
                    <a:cubicBezTo>
                      <a:pt x="18" y="60"/>
                      <a:pt x="20" y="60"/>
                      <a:pt x="22" y="60"/>
                    </a:cubicBezTo>
                    <a:cubicBezTo>
                      <a:pt x="28" y="61"/>
                      <a:pt x="28" y="61"/>
                      <a:pt x="28" y="61"/>
                    </a:cubicBezTo>
                    <a:cubicBezTo>
                      <a:pt x="31" y="61"/>
                      <a:pt x="35" y="61"/>
                      <a:pt x="37" y="62"/>
                    </a:cubicBezTo>
                    <a:cubicBezTo>
                      <a:pt x="38" y="62"/>
                      <a:pt x="38" y="62"/>
                      <a:pt x="39" y="62"/>
                    </a:cubicBezTo>
                    <a:cubicBezTo>
                      <a:pt x="42" y="62"/>
                      <a:pt x="43" y="61"/>
                      <a:pt x="44" y="60"/>
                    </a:cubicBezTo>
                    <a:cubicBezTo>
                      <a:pt x="44" y="60"/>
                      <a:pt x="44" y="59"/>
                      <a:pt x="44" y="59"/>
                    </a:cubicBezTo>
                    <a:cubicBezTo>
                      <a:pt x="44" y="57"/>
                      <a:pt x="44" y="57"/>
                      <a:pt x="44" y="57"/>
                    </a:cubicBezTo>
                    <a:cubicBezTo>
                      <a:pt x="46" y="57"/>
                      <a:pt x="46" y="57"/>
                      <a:pt x="46" y="57"/>
                    </a:cubicBezTo>
                    <a:cubicBezTo>
                      <a:pt x="47" y="56"/>
                      <a:pt x="49" y="55"/>
                      <a:pt x="49" y="53"/>
                    </a:cubicBezTo>
                    <a:cubicBezTo>
                      <a:pt x="49" y="52"/>
                      <a:pt x="49" y="52"/>
                      <a:pt x="49" y="52"/>
                    </a:cubicBezTo>
                    <a:cubicBezTo>
                      <a:pt x="48" y="50"/>
                      <a:pt x="48" y="50"/>
                      <a:pt x="48" y="50"/>
                    </a:cubicBezTo>
                    <a:cubicBezTo>
                      <a:pt x="50" y="49"/>
                      <a:pt x="50" y="49"/>
                      <a:pt x="50" y="49"/>
                    </a:cubicBezTo>
                    <a:cubicBezTo>
                      <a:pt x="51" y="49"/>
                      <a:pt x="52" y="47"/>
                      <a:pt x="52" y="46"/>
                    </a:cubicBezTo>
                    <a:cubicBezTo>
                      <a:pt x="52" y="45"/>
                      <a:pt x="52" y="44"/>
                      <a:pt x="52" y="43"/>
                    </a:cubicBezTo>
                    <a:cubicBezTo>
                      <a:pt x="51" y="42"/>
                      <a:pt x="51" y="42"/>
                      <a:pt x="51" y="42"/>
                    </a:cubicBezTo>
                    <a:cubicBezTo>
                      <a:pt x="52" y="41"/>
                      <a:pt x="52" y="41"/>
                      <a:pt x="52" y="41"/>
                    </a:cubicBezTo>
                    <a:cubicBezTo>
                      <a:pt x="54" y="40"/>
                      <a:pt x="54" y="38"/>
                      <a:pt x="54" y="37"/>
                    </a:cubicBezTo>
                    <a:cubicBezTo>
                      <a:pt x="54" y="33"/>
                      <a:pt x="52" y="31"/>
                      <a:pt x="48" y="31"/>
                    </a:cubicBezTo>
                    <a:cubicBezTo>
                      <a:pt x="48" y="31"/>
                      <a:pt x="48" y="31"/>
                      <a:pt x="47" y="31"/>
                    </a:cubicBezTo>
                    <a:cubicBezTo>
                      <a:pt x="37" y="31"/>
                      <a:pt x="31" y="29"/>
                      <a:pt x="28" y="27"/>
                    </a:cubicBezTo>
                    <a:cubicBezTo>
                      <a:pt x="28" y="26"/>
                      <a:pt x="27" y="25"/>
                      <a:pt x="27" y="24"/>
                    </a:cubicBezTo>
                    <a:cubicBezTo>
                      <a:pt x="27" y="23"/>
                      <a:pt x="27" y="22"/>
                      <a:pt x="28" y="21"/>
                    </a:cubicBezTo>
                    <a:cubicBezTo>
                      <a:pt x="28" y="20"/>
                      <a:pt x="28" y="19"/>
                      <a:pt x="28" y="19"/>
                    </a:cubicBezTo>
                    <a:cubicBezTo>
                      <a:pt x="28" y="18"/>
                      <a:pt x="28" y="17"/>
                      <a:pt x="28" y="16"/>
                    </a:cubicBezTo>
                    <a:cubicBezTo>
                      <a:pt x="29" y="10"/>
                      <a:pt x="27" y="6"/>
                      <a:pt x="26" y="5"/>
                    </a:cubicBezTo>
                    <a:cubicBezTo>
                      <a:pt x="25" y="4"/>
                      <a:pt x="25" y="4"/>
                      <a:pt x="25" y="4"/>
                    </a:cubicBezTo>
                    <a:cubicBezTo>
                      <a:pt x="24" y="4"/>
                      <a:pt x="22" y="5"/>
                      <a:pt x="22" y="5"/>
                    </a:cubicBezTo>
                    <a:cubicBezTo>
                      <a:pt x="22" y="6"/>
                      <a:pt x="22" y="13"/>
                      <a:pt x="21" y="19"/>
                    </a:cubicBezTo>
                    <a:cubicBezTo>
                      <a:pt x="20" y="20"/>
                      <a:pt x="20" y="20"/>
                      <a:pt x="20" y="20"/>
                    </a:cubicBezTo>
                    <a:cubicBezTo>
                      <a:pt x="18" y="25"/>
                      <a:pt x="10" y="33"/>
                      <a:pt x="5" y="38"/>
                    </a:cubicBezTo>
                    <a:cubicBezTo>
                      <a:pt x="11" y="60"/>
                      <a:pt x="11" y="60"/>
                      <a:pt x="11" y="60"/>
                    </a:cubicBezTo>
                    <a:cubicBezTo>
                      <a:pt x="13" y="60"/>
                      <a:pt x="15" y="60"/>
                      <a:pt x="17" y="6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3"/>
              <p:cNvSpPr>
                <a:spLocks noEditPoints="1"/>
              </p:cNvSpPr>
              <p:nvPr/>
            </p:nvSpPr>
            <p:spPr bwMode="auto">
              <a:xfrm>
                <a:off x="5251451" y="2468563"/>
                <a:ext cx="471488" cy="412750"/>
              </a:xfrm>
              <a:custGeom>
                <a:avLst/>
                <a:gdLst>
                  <a:gd name="T0" fmla="*/ 297 w 297"/>
                  <a:gd name="T1" fmla="*/ 260 h 260"/>
                  <a:gd name="T2" fmla="*/ 0 w 297"/>
                  <a:gd name="T3" fmla="*/ 260 h 260"/>
                  <a:gd name="T4" fmla="*/ 0 w 297"/>
                  <a:gd name="T5" fmla="*/ 0 h 260"/>
                  <a:gd name="T6" fmla="*/ 297 w 297"/>
                  <a:gd name="T7" fmla="*/ 0 h 260"/>
                  <a:gd name="T8" fmla="*/ 297 w 297"/>
                  <a:gd name="T9" fmla="*/ 260 h 260"/>
                  <a:gd name="T10" fmla="*/ 9 w 297"/>
                  <a:gd name="T11" fmla="*/ 250 h 260"/>
                  <a:gd name="T12" fmla="*/ 288 w 297"/>
                  <a:gd name="T13" fmla="*/ 250 h 260"/>
                  <a:gd name="T14" fmla="*/ 288 w 297"/>
                  <a:gd name="T15" fmla="*/ 9 h 260"/>
                  <a:gd name="T16" fmla="*/ 9 w 297"/>
                  <a:gd name="T17" fmla="*/ 9 h 260"/>
                  <a:gd name="T18" fmla="*/ 9 w 297"/>
                  <a:gd name="T19" fmla="*/ 25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260">
                    <a:moveTo>
                      <a:pt x="297" y="260"/>
                    </a:moveTo>
                    <a:lnTo>
                      <a:pt x="0" y="260"/>
                    </a:lnTo>
                    <a:lnTo>
                      <a:pt x="0" y="0"/>
                    </a:lnTo>
                    <a:lnTo>
                      <a:pt x="297" y="0"/>
                    </a:lnTo>
                    <a:lnTo>
                      <a:pt x="297" y="260"/>
                    </a:lnTo>
                    <a:close/>
                    <a:moveTo>
                      <a:pt x="9" y="250"/>
                    </a:moveTo>
                    <a:lnTo>
                      <a:pt x="288" y="250"/>
                    </a:lnTo>
                    <a:lnTo>
                      <a:pt x="288" y="9"/>
                    </a:lnTo>
                    <a:lnTo>
                      <a:pt x="9" y="9"/>
                    </a:lnTo>
                    <a:lnTo>
                      <a:pt x="9" y="2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4"/>
              <p:cNvSpPr>
                <a:spLocks noEditPoints="1"/>
              </p:cNvSpPr>
              <p:nvPr/>
            </p:nvSpPr>
            <p:spPr bwMode="auto">
              <a:xfrm>
                <a:off x="5299076" y="2517775"/>
                <a:ext cx="376238" cy="314325"/>
              </a:xfrm>
              <a:custGeom>
                <a:avLst/>
                <a:gdLst>
                  <a:gd name="T0" fmla="*/ 237 w 237"/>
                  <a:gd name="T1" fmla="*/ 198 h 198"/>
                  <a:gd name="T2" fmla="*/ 0 w 237"/>
                  <a:gd name="T3" fmla="*/ 198 h 198"/>
                  <a:gd name="T4" fmla="*/ 0 w 237"/>
                  <a:gd name="T5" fmla="*/ 0 h 198"/>
                  <a:gd name="T6" fmla="*/ 237 w 237"/>
                  <a:gd name="T7" fmla="*/ 0 h 198"/>
                  <a:gd name="T8" fmla="*/ 237 w 237"/>
                  <a:gd name="T9" fmla="*/ 198 h 198"/>
                  <a:gd name="T10" fmla="*/ 10 w 237"/>
                  <a:gd name="T11" fmla="*/ 189 h 198"/>
                  <a:gd name="T12" fmla="*/ 227 w 237"/>
                  <a:gd name="T13" fmla="*/ 189 h 198"/>
                  <a:gd name="T14" fmla="*/ 227 w 237"/>
                  <a:gd name="T15" fmla="*/ 9 h 198"/>
                  <a:gd name="T16" fmla="*/ 10 w 237"/>
                  <a:gd name="T17" fmla="*/ 9 h 198"/>
                  <a:gd name="T18" fmla="*/ 10 w 237"/>
                  <a:gd name="T19"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7" h="198">
                    <a:moveTo>
                      <a:pt x="237" y="198"/>
                    </a:moveTo>
                    <a:lnTo>
                      <a:pt x="0" y="198"/>
                    </a:lnTo>
                    <a:lnTo>
                      <a:pt x="0" y="0"/>
                    </a:lnTo>
                    <a:lnTo>
                      <a:pt x="237" y="0"/>
                    </a:lnTo>
                    <a:lnTo>
                      <a:pt x="237" y="198"/>
                    </a:lnTo>
                    <a:close/>
                    <a:moveTo>
                      <a:pt x="10" y="189"/>
                    </a:moveTo>
                    <a:lnTo>
                      <a:pt x="227" y="189"/>
                    </a:lnTo>
                    <a:lnTo>
                      <a:pt x="227" y="9"/>
                    </a:lnTo>
                    <a:lnTo>
                      <a:pt x="10" y="9"/>
                    </a:lnTo>
                    <a:lnTo>
                      <a:pt x="10"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5"/>
              <p:cNvSpPr/>
              <p:nvPr/>
            </p:nvSpPr>
            <p:spPr bwMode="auto">
              <a:xfrm>
                <a:off x="5303838" y="2625725"/>
                <a:ext cx="355600" cy="146050"/>
              </a:xfrm>
              <a:custGeom>
                <a:avLst/>
                <a:gdLst>
                  <a:gd name="T0" fmla="*/ 217 w 224"/>
                  <a:gd name="T1" fmla="*/ 92 h 92"/>
                  <a:gd name="T2" fmla="*/ 172 w 224"/>
                  <a:gd name="T3" fmla="*/ 52 h 92"/>
                  <a:gd name="T4" fmla="*/ 123 w 224"/>
                  <a:gd name="T5" fmla="*/ 88 h 92"/>
                  <a:gd name="T6" fmla="*/ 54 w 224"/>
                  <a:gd name="T7" fmla="*/ 14 h 92"/>
                  <a:gd name="T8" fmla="*/ 7 w 224"/>
                  <a:gd name="T9" fmla="*/ 66 h 92"/>
                  <a:gd name="T10" fmla="*/ 0 w 224"/>
                  <a:gd name="T11" fmla="*/ 59 h 92"/>
                  <a:gd name="T12" fmla="*/ 54 w 224"/>
                  <a:gd name="T13" fmla="*/ 0 h 92"/>
                  <a:gd name="T14" fmla="*/ 123 w 224"/>
                  <a:gd name="T15" fmla="*/ 73 h 92"/>
                  <a:gd name="T16" fmla="*/ 175 w 224"/>
                  <a:gd name="T17" fmla="*/ 40 h 92"/>
                  <a:gd name="T18" fmla="*/ 224 w 224"/>
                  <a:gd name="T19" fmla="*/ 83 h 92"/>
                  <a:gd name="T20" fmla="*/ 217 w 224"/>
                  <a:gd name="T21"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92">
                    <a:moveTo>
                      <a:pt x="217" y="92"/>
                    </a:moveTo>
                    <a:lnTo>
                      <a:pt x="172" y="52"/>
                    </a:lnTo>
                    <a:lnTo>
                      <a:pt x="123" y="88"/>
                    </a:lnTo>
                    <a:lnTo>
                      <a:pt x="54" y="14"/>
                    </a:lnTo>
                    <a:lnTo>
                      <a:pt x="7" y="66"/>
                    </a:lnTo>
                    <a:lnTo>
                      <a:pt x="0" y="59"/>
                    </a:lnTo>
                    <a:lnTo>
                      <a:pt x="54" y="0"/>
                    </a:lnTo>
                    <a:lnTo>
                      <a:pt x="123" y="73"/>
                    </a:lnTo>
                    <a:lnTo>
                      <a:pt x="175" y="40"/>
                    </a:lnTo>
                    <a:lnTo>
                      <a:pt x="224" y="83"/>
                    </a:lnTo>
                    <a:lnTo>
                      <a:pt x="217"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6"/>
              <p:cNvSpPr>
                <a:spLocks noEditPoints="1"/>
              </p:cNvSpPr>
              <p:nvPr/>
            </p:nvSpPr>
            <p:spPr bwMode="auto">
              <a:xfrm>
                <a:off x="5457826" y="2562225"/>
                <a:ext cx="100013" cy="101600"/>
              </a:xfrm>
              <a:custGeom>
                <a:avLst/>
                <a:gdLst>
                  <a:gd name="T0" fmla="*/ 13 w 27"/>
                  <a:gd name="T1" fmla="*/ 27 h 27"/>
                  <a:gd name="T2" fmla="*/ 0 w 27"/>
                  <a:gd name="T3" fmla="*/ 14 h 27"/>
                  <a:gd name="T4" fmla="*/ 13 w 27"/>
                  <a:gd name="T5" fmla="*/ 0 h 27"/>
                  <a:gd name="T6" fmla="*/ 27 w 27"/>
                  <a:gd name="T7" fmla="*/ 14 h 27"/>
                  <a:gd name="T8" fmla="*/ 13 w 27"/>
                  <a:gd name="T9" fmla="*/ 27 h 27"/>
                  <a:gd name="T10" fmla="*/ 13 w 27"/>
                  <a:gd name="T11" fmla="*/ 5 h 27"/>
                  <a:gd name="T12" fmla="*/ 4 w 27"/>
                  <a:gd name="T13" fmla="*/ 14 h 27"/>
                  <a:gd name="T14" fmla="*/ 13 w 27"/>
                  <a:gd name="T15" fmla="*/ 23 h 27"/>
                  <a:gd name="T16" fmla="*/ 22 w 27"/>
                  <a:gd name="T17" fmla="*/ 14 h 27"/>
                  <a:gd name="T18" fmla="*/ 13 w 27"/>
                  <a:gd name="T19"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3" y="27"/>
                    </a:moveTo>
                    <a:cubicBezTo>
                      <a:pt x="6" y="27"/>
                      <a:pt x="0" y="21"/>
                      <a:pt x="0" y="14"/>
                    </a:cubicBezTo>
                    <a:cubicBezTo>
                      <a:pt x="0" y="6"/>
                      <a:pt x="6" y="0"/>
                      <a:pt x="13" y="0"/>
                    </a:cubicBezTo>
                    <a:cubicBezTo>
                      <a:pt x="21" y="0"/>
                      <a:pt x="27" y="6"/>
                      <a:pt x="27" y="14"/>
                    </a:cubicBezTo>
                    <a:cubicBezTo>
                      <a:pt x="27" y="21"/>
                      <a:pt x="21" y="27"/>
                      <a:pt x="13" y="27"/>
                    </a:cubicBezTo>
                    <a:moveTo>
                      <a:pt x="13" y="5"/>
                    </a:moveTo>
                    <a:cubicBezTo>
                      <a:pt x="8" y="5"/>
                      <a:pt x="4" y="9"/>
                      <a:pt x="4" y="14"/>
                    </a:cubicBezTo>
                    <a:cubicBezTo>
                      <a:pt x="4" y="19"/>
                      <a:pt x="8" y="23"/>
                      <a:pt x="13" y="23"/>
                    </a:cubicBezTo>
                    <a:cubicBezTo>
                      <a:pt x="18" y="23"/>
                      <a:pt x="22" y="19"/>
                      <a:pt x="22" y="14"/>
                    </a:cubicBezTo>
                    <a:cubicBezTo>
                      <a:pt x="22" y="9"/>
                      <a:pt x="18" y="5"/>
                      <a:pt x="13"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7"/>
              <p:cNvSpPr>
                <a:spLocks noEditPoints="1"/>
              </p:cNvSpPr>
              <p:nvPr/>
            </p:nvSpPr>
            <p:spPr bwMode="auto">
              <a:xfrm>
                <a:off x="5584826" y="2179638"/>
                <a:ext cx="190500" cy="195263"/>
              </a:xfrm>
              <a:custGeom>
                <a:avLst/>
                <a:gdLst>
                  <a:gd name="T0" fmla="*/ 25 w 51"/>
                  <a:gd name="T1" fmla="*/ 52 h 52"/>
                  <a:gd name="T2" fmla="*/ 7 w 51"/>
                  <a:gd name="T3" fmla="*/ 44 h 52"/>
                  <a:gd name="T4" fmla="*/ 0 w 51"/>
                  <a:gd name="T5" fmla="*/ 26 h 52"/>
                  <a:gd name="T6" fmla="*/ 7 w 51"/>
                  <a:gd name="T7" fmla="*/ 8 h 52"/>
                  <a:gd name="T8" fmla="*/ 25 w 51"/>
                  <a:gd name="T9" fmla="*/ 0 h 52"/>
                  <a:gd name="T10" fmla="*/ 43 w 51"/>
                  <a:gd name="T11" fmla="*/ 8 h 52"/>
                  <a:gd name="T12" fmla="*/ 51 w 51"/>
                  <a:gd name="T13" fmla="*/ 26 h 52"/>
                  <a:gd name="T14" fmla="*/ 43 w 51"/>
                  <a:gd name="T15" fmla="*/ 44 h 52"/>
                  <a:gd name="T16" fmla="*/ 25 w 51"/>
                  <a:gd name="T17" fmla="*/ 52 h 52"/>
                  <a:gd name="T18" fmla="*/ 25 w 51"/>
                  <a:gd name="T19" fmla="*/ 5 h 52"/>
                  <a:gd name="T20" fmla="*/ 10 w 51"/>
                  <a:gd name="T21" fmla="*/ 11 h 52"/>
                  <a:gd name="T22" fmla="*/ 4 w 51"/>
                  <a:gd name="T23" fmla="*/ 26 h 52"/>
                  <a:gd name="T24" fmla="*/ 10 w 51"/>
                  <a:gd name="T25" fmla="*/ 41 h 52"/>
                  <a:gd name="T26" fmla="*/ 25 w 51"/>
                  <a:gd name="T27" fmla="*/ 47 h 52"/>
                  <a:gd name="T28" fmla="*/ 40 w 51"/>
                  <a:gd name="T29" fmla="*/ 41 h 52"/>
                  <a:gd name="T30" fmla="*/ 47 w 51"/>
                  <a:gd name="T31" fmla="*/ 26 h 52"/>
                  <a:gd name="T32" fmla="*/ 40 w 51"/>
                  <a:gd name="T33" fmla="*/ 11 h 52"/>
                  <a:gd name="T34" fmla="*/ 25 w 51"/>
                  <a:gd name="T35"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52">
                    <a:moveTo>
                      <a:pt x="25" y="52"/>
                    </a:moveTo>
                    <a:cubicBezTo>
                      <a:pt x="19" y="52"/>
                      <a:pt x="12" y="49"/>
                      <a:pt x="7" y="44"/>
                    </a:cubicBezTo>
                    <a:cubicBezTo>
                      <a:pt x="2" y="39"/>
                      <a:pt x="0" y="33"/>
                      <a:pt x="0" y="26"/>
                    </a:cubicBezTo>
                    <a:cubicBezTo>
                      <a:pt x="0" y="19"/>
                      <a:pt x="2" y="13"/>
                      <a:pt x="7" y="8"/>
                    </a:cubicBezTo>
                    <a:cubicBezTo>
                      <a:pt x="12" y="3"/>
                      <a:pt x="19" y="0"/>
                      <a:pt x="25" y="0"/>
                    </a:cubicBezTo>
                    <a:cubicBezTo>
                      <a:pt x="32" y="0"/>
                      <a:pt x="39" y="3"/>
                      <a:pt x="43" y="8"/>
                    </a:cubicBezTo>
                    <a:cubicBezTo>
                      <a:pt x="48" y="13"/>
                      <a:pt x="51" y="19"/>
                      <a:pt x="51" y="26"/>
                    </a:cubicBezTo>
                    <a:cubicBezTo>
                      <a:pt x="51" y="33"/>
                      <a:pt x="48" y="39"/>
                      <a:pt x="43" y="44"/>
                    </a:cubicBezTo>
                    <a:cubicBezTo>
                      <a:pt x="39" y="49"/>
                      <a:pt x="32" y="52"/>
                      <a:pt x="25" y="52"/>
                    </a:cubicBezTo>
                    <a:moveTo>
                      <a:pt x="25" y="5"/>
                    </a:moveTo>
                    <a:cubicBezTo>
                      <a:pt x="20" y="5"/>
                      <a:pt x="14" y="7"/>
                      <a:pt x="10" y="11"/>
                    </a:cubicBezTo>
                    <a:cubicBezTo>
                      <a:pt x="6" y="15"/>
                      <a:pt x="4" y="20"/>
                      <a:pt x="4" y="26"/>
                    </a:cubicBezTo>
                    <a:cubicBezTo>
                      <a:pt x="4" y="32"/>
                      <a:pt x="6" y="37"/>
                      <a:pt x="10" y="41"/>
                    </a:cubicBezTo>
                    <a:cubicBezTo>
                      <a:pt x="14" y="45"/>
                      <a:pt x="20" y="47"/>
                      <a:pt x="25" y="47"/>
                    </a:cubicBezTo>
                    <a:cubicBezTo>
                      <a:pt x="31" y="47"/>
                      <a:pt x="36" y="45"/>
                      <a:pt x="40" y="41"/>
                    </a:cubicBezTo>
                    <a:cubicBezTo>
                      <a:pt x="44" y="37"/>
                      <a:pt x="47" y="32"/>
                      <a:pt x="47" y="26"/>
                    </a:cubicBezTo>
                    <a:cubicBezTo>
                      <a:pt x="47" y="20"/>
                      <a:pt x="44" y="15"/>
                      <a:pt x="40" y="11"/>
                    </a:cubicBezTo>
                    <a:cubicBezTo>
                      <a:pt x="36" y="7"/>
                      <a:pt x="31" y="5"/>
                      <a:pt x="25"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8"/>
              <p:cNvSpPr/>
              <p:nvPr/>
            </p:nvSpPr>
            <p:spPr bwMode="auto">
              <a:xfrm>
                <a:off x="5614988" y="2276475"/>
                <a:ext cx="127000" cy="65088"/>
              </a:xfrm>
              <a:custGeom>
                <a:avLst/>
                <a:gdLst>
                  <a:gd name="T0" fmla="*/ 17 w 34"/>
                  <a:gd name="T1" fmla="*/ 17 h 17"/>
                  <a:gd name="T2" fmla="*/ 5 w 34"/>
                  <a:gd name="T3" fmla="*/ 12 h 17"/>
                  <a:gd name="T4" fmla="*/ 0 w 34"/>
                  <a:gd name="T5" fmla="*/ 0 h 17"/>
                  <a:gd name="T6" fmla="*/ 5 w 34"/>
                  <a:gd name="T7" fmla="*/ 0 h 17"/>
                  <a:gd name="T8" fmla="*/ 9 w 34"/>
                  <a:gd name="T9" fmla="*/ 9 h 17"/>
                  <a:gd name="T10" fmla="*/ 17 w 34"/>
                  <a:gd name="T11" fmla="*/ 13 h 17"/>
                  <a:gd name="T12" fmla="*/ 30 w 34"/>
                  <a:gd name="T13" fmla="*/ 0 h 17"/>
                  <a:gd name="T14" fmla="*/ 34 w 34"/>
                  <a:gd name="T15" fmla="*/ 0 h 17"/>
                  <a:gd name="T16" fmla="*/ 17 w 34"/>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7">
                    <a:moveTo>
                      <a:pt x="17" y="17"/>
                    </a:moveTo>
                    <a:cubicBezTo>
                      <a:pt x="13" y="17"/>
                      <a:pt x="9" y="15"/>
                      <a:pt x="5" y="12"/>
                    </a:cubicBezTo>
                    <a:cubicBezTo>
                      <a:pt x="2" y="9"/>
                      <a:pt x="0" y="5"/>
                      <a:pt x="0" y="0"/>
                    </a:cubicBezTo>
                    <a:cubicBezTo>
                      <a:pt x="5" y="0"/>
                      <a:pt x="5" y="0"/>
                      <a:pt x="5" y="0"/>
                    </a:cubicBezTo>
                    <a:cubicBezTo>
                      <a:pt x="5" y="3"/>
                      <a:pt x="6" y="7"/>
                      <a:pt x="9" y="9"/>
                    </a:cubicBezTo>
                    <a:cubicBezTo>
                      <a:pt x="11" y="11"/>
                      <a:pt x="14" y="13"/>
                      <a:pt x="17" y="13"/>
                    </a:cubicBezTo>
                    <a:cubicBezTo>
                      <a:pt x="24" y="13"/>
                      <a:pt x="30" y="7"/>
                      <a:pt x="30" y="0"/>
                    </a:cubicBezTo>
                    <a:cubicBezTo>
                      <a:pt x="34" y="0"/>
                      <a:pt x="34" y="0"/>
                      <a:pt x="34" y="0"/>
                    </a:cubicBezTo>
                    <a:cubicBezTo>
                      <a:pt x="34" y="9"/>
                      <a:pt x="27" y="17"/>
                      <a:pt x="17"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Oval 29"/>
              <p:cNvSpPr>
                <a:spLocks noChangeArrowheads="1"/>
              </p:cNvSpPr>
              <p:nvPr/>
            </p:nvSpPr>
            <p:spPr bwMode="auto">
              <a:xfrm>
                <a:off x="5640388" y="2254250"/>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Oval 30"/>
              <p:cNvSpPr>
                <a:spLocks noChangeArrowheads="1"/>
              </p:cNvSpPr>
              <p:nvPr/>
            </p:nvSpPr>
            <p:spPr bwMode="auto">
              <a:xfrm>
                <a:off x="5697538" y="2254250"/>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1"/>
              <p:cNvSpPr>
                <a:spLocks noEditPoints="1"/>
              </p:cNvSpPr>
              <p:nvPr/>
            </p:nvSpPr>
            <p:spPr bwMode="auto">
              <a:xfrm>
                <a:off x="5824538" y="2435225"/>
                <a:ext cx="244475" cy="171450"/>
              </a:xfrm>
              <a:custGeom>
                <a:avLst/>
                <a:gdLst>
                  <a:gd name="T0" fmla="*/ 59 w 65"/>
                  <a:gd name="T1" fmla="*/ 46 h 46"/>
                  <a:gd name="T2" fmla="*/ 6 w 65"/>
                  <a:gd name="T3" fmla="*/ 46 h 46"/>
                  <a:gd name="T4" fmla="*/ 0 w 65"/>
                  <a:gd name="T5" fmla="*/ 40 h 46"/>
                  <a:gd name="T6" fmla="*/ 0 w 65"/>
                  <a:gd name="T7" fmla="*/ 6 h 46"/>
                  <a:gd name="T8" fmla="*/ 6 w 65"/>
                  <a:gd name="T9" fmla="*/ 0 h 46"/>
                  <a:gd name="T10" fmla="*/ 59 w 65"/>
                  <a:gd name="T11" fmla="*/ 0 h 46"/>
                  <a:gd name="T12" fmla="*/ 65 w 65"/>
                  <a:gd name="T13" fmla="*/ 6 h 46"/>
                  <a:gd name="T14" fmla="*/ 65 w 65"/>
                  <a:gd name="T15" fmla="*/ 40 h 46"/>
                  <a:gd name="T16" fmla="*/ 59 w 65"/>
                  <a:gd name="T17" fmla="*/ 46 h 46"/>
                  <a:gd name="T18" fmla="*/ 6 w 65"/>
                  <a:gd name="T19" fmla="*/ 5 h 46"/>
                  <a:gd name="T20" fmla="*/ 4 w 65"/>
                  <a:gd name="T21" fmla="*/ 6 h 46"/>
                  <a:gd name="T22" fmla="*/ 4 w 65"/>
                  <a:gd name="T23" fmla="*/ 40 h 46"/>
                  <a:gd name="T24" fmla="*/ 6 w 65"/>
                  <a:gd name="T25" fmla="*/ 42 h 46"/>
                  <a:gd name="T26" fmla="*/ 59 w 65"/>
                  <a:gd name="T27" fmla="*/ 42 h 46"/>
                  <a:gd name="T28" fmla="*/ 60 w 65"/>
                  <a:gd name="T29" fmla="*/ 40 h 46"/>
                  <a:gd name="T30" fmla="*/ 60 w 65"/>
                  <a:gd name="T31" fmla="*/ 6 h 46"/>
                  <a:gd name="T32" fmla="*/ 59 w 65"/>
                  <a:gd name="T33" fmla="*/ 5 h 46"/>
                  <a:gd name="T34" fmla="*/ 6 w 65"/>
                  <a:gd name="T35"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46">
                    <a:moveTo>
                      <a:pt x="59" y="46"/>
                    </a:moveTo>
                    <a:cubicBezTo>
                      <a:pt x="6" y="46"/>
                      <a:pt x="6" y="46"/>
                      <a:pt x="6" y="46"/>
                    </a:cubicBezTo>
                    <a:cubicBezTo>
                      <a:pt x="3" y="46"/>
                      <a:pt x="0" y="43"/>
                      <a:pt x="0" y="40"/>
                    </a:cubicBezTo>
                    <a:cubicBezTo>
                      <a:pt x="0" y="6"/>
                      <a:pt x="0" y="6"/>
                      <a:pt x="0" y="6"/>
                    </a:cubicBezTo>
                    <a:cubicBezTo>
                      <a:pt x="0" y="3"/>
                      <a:pt x="3" y="0"/>
                      <a:pt x="6" y="0"/>
                    </a:cubicBezTo>
                    <a:cubicBezTo>
                      <a:pt x="59" y="0"/>
                      <a:pt x="59" y="0"/>
                      <a:pt x="59" y="0"/>
                    </a:cubicBezTo>
                    <a:cubicBezTo>
                      <a:pt x="62" y="0"/>
                      <a:pt x="65" y="3"/>
                      <a:pt x="65" y="6"/>
                    </a:cubicBezTo>
                    <a:cubicBezTo>
                      <a:pt x="65" y="40"/>
                      <a:pt x="65" y="40"/>
                      <a:pt x="65" y="40"/>
                    </a:cubicBezTo>
                    <a:cubicBezTo>
                      <a:pt x="65" y="43"/>
                      <a:pt x="62" y="46"/>
                      <a:pt x="59" y="46"/>
                    </a:cubicBezTo>
                    <a:moveTo>
                      <a:pt x="6" y="5"/>
                    </a:moveTo>
                    <a:cubicBezTo>
                      <a:pt x="5" y="5"/>
                      <a:pt x="4" y="5"/>
                      <a:pt x="4" y="6"/>
                    </a:cubicBezTo>
                    <a:cubicBezTo>
                      <a:pt x="4" y="40"/>
                      <a:pt x="4" y="40"/>
                      <a:pt x="4" y="40"/>
                    </a:cubicBezTo>
                    <a:cubicBezTo>
                      <a:pt x="4" y="41"/>
                      <a:pt x="5" y="42"/>
                      <a:pt x="6" y="42"/>
                    </a:cubicBezTo>
                    <a:cubicBezTo>
                      <a:pt x="59" y="42"/>
                      <a:pt x="59" y="42"/>
                      <a:pt x="59" y="42"/>
                    </a:cubicBezTo>
                    <a:cubicBezTo>
                      <a:pt x="60" y="42"/>
                      <a:pt x="60" y="41"/>
                      <a:pt x="60" y="40"/>
                    </a:cubicBezTo>
                    <a:cubicBezTo>
                      <a:pt x="60" y="6"/>
                      <a:pt x="60" y="6"/>
                      <a:pt x="60" y="6"/>
                    </a:cubicBezTo>
                    <a:cubicBezTo>
                      <a:pt x="60" y="5"/>
                      <a:pt x="60" y="5"/>
                      <a:pt x="59" y="5"/>
                    </a:cubicBezTo>
                    <a:lnTo>
                      <a:pt x="6"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2"/>
              <p:cNvSpPr>
                <a:spLocks noEditPoints="1"/>
              </p:cNvSpPr>
              <p:nvPr/>
            </p:nvSpPr>
            <p:spPr bwMode="auto">
              <a:xfrm>
                <a:off x="6049963" y="2430463"/>
                <a:ext cx="93663" cy="180975"/>
              </a:xfrm>
              <a:custGeom>
                <a:avLst/>
                <a:gdLst>
                  <a:gd name="T0" fmla="*/ 59 w 59"/>
                  <a:gd name="T1" fmla="*/ 114 h 114"/>
                  <a:gd name="T2" fmla="*/ 0 w 59"/>
                  <a:gd name="T3" fmla="*/ 85 h 114"/>
                  <a:gd name="T4" fmla="*/ 0 w 59"/>
                  <a:gd name="T5" fmla="*/ 31 h 114"/>
                  <a:gd name="T6" fmla="*/ 59 w 59"/>
                  <a:gd name="T7" fmla="*/ 0 h 114"/>
                  <a:gd name="T8" fmla="*/ 59 w 59"/>
                  <a:gd name="T9" fmla="*/ 114 h 114"/>
                  <a:gd name="T10" fmla="*/ 9 w 59"/>
                  <a:gd name="T11" fmla="*/ 78 h 114"/>
                  <a:gd name="T12" fmla="*/ 47 w 59"/>
                  <a:gd name="T13" fmla="*/ 97 h 114"/>
                  <a:gd name="T14" fmla="*/ 47 w 59"/>
                  <a:gd name="T15" fmla="*/ 17 h 114"/>
                  <a:gd name="T16" fmla="*/ 9 w 59"/>
                  <a:gd name="T17" fmla="*/ 36 h 114"/>
                  <a:gd name="T18" fmla="*/ 9 w 59"/>
                  <a:gd name="T19" fmla="*/ 7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114">
                    <a:moveTo>
                      <a:pt x="59" y="114"/>
                    </a:moveTo>
                    <a:lnTo>
                      <a:pt x="0" y="85"/>
                    </a:lnTo>
                    <a:lnTo>
                      <a:pt x="0" y="31"/>
                    </a:lnTo>
                    <a:lnTo>
                      <a:pt x="59" y="0"/>
                    </a:lnTo>
                    <a:lnTo>
                      <a:pt x="59" y="114"/>
                    </a:lnTo>
                    <a:close/>
                    <a:moveTo>
                      <a:pt x="9" y="78"/>
                    </a:moveTo>
                    <a:lnTo>
                      <a:pt x="47" y="97"/>
                    </a:lnTo>
                    <a:lnTo>
                      <a:pt x="47" y="17"/>
                    </a:lnTo>
                    <a:lnTo>
                      <a:pt x="9" y="36"/>
                    </a:lnTo>
                    <a:lnTo>
                      <a:pt x="9"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3"/>
              <p:cNvSpPr>
                <a:spLocks noEditPoints="1"/>
              </p:cNvSpPr>
              <p:nvPr/>
            </p:nvSpPr>
            <p:spPr bwMode="auto">
              <a:xfrm>
                <a:off x="5832476" y="2333625"/>
                <a:ext cx="112713" cy="112713"/>
              </a:xfrm>
              <a:custGeom>
                <a:avLst/>
                <a:gdLst>
                  <a:gd name="T0" fmla="*/ 15 w 30"/>
                  <a:gd name="T1" fmla="*/ 30 h 30"/>
                  <a:gd name="T2" fmla="*/ 0 w 30"/>
                  <a:gd name="T3" fmla="*/ 15 h 30"/>
                  <a:gd name="T4" fmla="*/ 15 w 30"/>
                  <a:gd name="T5" fmla="*/ 0 h 30"/>
                  <a:gd name="T6" fmla="*/ 30 w 30"/>
                  <a:gd name="T7" fmla="*/ 15 h 30"/>
                  <a:gd name="T8" fmla="*/ 15 w 30"/>
                  <a:gd name="T9" fmla="*/ 30 h 30"/>
                  <a:gd name="T10" fmla="*/ 15 w 30"/>
                  <a:gd name="T11" fmla="*/ 5 h 30"/>
                  <a:gd name="T12" fmla="*/ 4 w 30"/>
                  <a:gd name="T13" fmla="*/ 15 h 30"/>
                  <a:gd name="T14" fmla="*/ 15 w 30"/>
                  <a:gd name="T15" fmla="*/ 26 h 30"/>
                  <a:gd name="T16" fmla="*/ 25 w 30"/>
                  <a:gd name="T17" fmla="*/ 15 h 30"/>
                  <a:gd name="T18" fmla="*/ 15 w 30"/>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30"/>
                    </a:moveTo>
                    <a:cubicBezTo>
                      <a:pt x="7" y="30"/>
                      <a:pt x="0" y="24"/>
                      <a:pt x="0" y="15"/>
                    </a:cubicBezTo>
                    <a:cubicBezTo>
                      <a:pt x="0" y="7"/>
                      <a:pt x="7" y="0"/>
                      <a:pt x="15" y="0"/>
                    </a:cubicBezTo>
                    <a:cubicBezTo>
                      <a:pt x="23" y="0"/>
                      <a:pt x="30" y="7"/>
                      <a:pt x="30" y="15"/>
                    </a:cubicBezTo>
                    <a:cubicBezTo>
                      <a:pt x="30" y="24"/>
                      <a:pt x="23" y="30"/>
                      <a:pt x="15" y="30"/>
                    </a:cubicBezTo>
                    <a:moveTo>
                      <a:pt x="15" y="5"/>
                    </a:moveTo>
                    <a:cubicBezTo>
                      <a:pt x="9" y="5"/>
                      <a:pt x="4" y="10"/>
                      <a:pt x="4" y="15"/>
                    </a:cubicBezTo>
                    <a:cubicBezTo>
                      <a:pt x="4" y="21"/>
                      <a:pt x="9" y="26"/>
                      <a:pt x="15" y="26"/>
                    </a:cubicBezTo>
                    <a:cubicBezTo>
                      <a:pt x="21" y="26"/>
                      <a:pt x="25" y="21"/>
                      <a:pt x="25" y="15"/>
                    </a:cubicBezTo>
                    <a:cubicBezTo>
                      <a:pt x="25" y="10"/>
                      <a:pt x="21" y="5"/>
                      <a:pt x="15"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6" name="Freeform 34"/>
              <p:cNvSpPr>
                <a:spLocks noEditPoints="1"/>
              </p:cNvSpPr>
              <p:nvPr/>
            </p:nvSpPr>
            <p:spPr bwMode="auto">
              <a:xfrm>
                <a:off x="5934076" y="2333625"/>
                <a:ext cx="111125" cy="112713"/>
              </a:xfrm>
              <a:custGeom>
                <a:avLst/>
                <a:gdLst>
                  <a:gd name="T0" fmla="*/ 15 w 30"/>
                  <a:gd name="T1" fmla="*/ 30 h 30"/>
                  <a:gd name="T2" fmla="*/ 0 w 30"/>
                  <a:gd name="T3" fmla="*/ 15 h 30"/>
                  <a:gd name="T4" fmla="*/ 15 w 30"/>
                  <a:gd name="T5" fmla="*/ 0 h 30"/>
                  <a:gd name="T6" fmla="*/ 30 w 30"/>
                  <a:gd name="T7" fmla="*/ 15 h 30"/>
                  <a:gd name="T8" fmla="*/ 15 w 30"/>
                  <a:gd name="T9" fmla="*/ 30 h 30"/>
                  <a:gd name="T10" fmla="*/ 15 w 30"/>
                  <a:gd name="T11" fmla="*/ 5 h 30"/>
                  <a:gd name="T12" fmla="*/ 4 w 30"/>
                  <a:gd name="T13" fmla="*/ 15 h 30"/>
                  <a:gd name="T14" fmla="*/ 15 w 30"/>
                  <a:gd name="T15" fmla="*/ 26 h 30"/>
                  <a:gd name="T16" fmla="*/ 26 w 30"/>
                  <a:gd name="T17" fmla="*/ 15 h 30"/>
                  <a:gd name="T18" fmla="*/ 15 w 30"/>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30"/>
                    </a:moveTo>
                    <a:cubicBezTo>
                      <a:pt x="7" y="30"/>
                      <a:pt x="0" y="24"/>
                      <a:pt x="0" y="15"/>
                    </a:cubicBezTo>
                    <a:cubicBezTo>
                      <a:pt x="0" y="7"/>
                      <a:pt x="7" y="0"/>
                      <a:pt x="15" y="0"/>
                    </a:cubicBezTo>
                    <a:cubicBezTo>
                      <a:pt x="23" y="0"/>
                      <a:pt x="30" y="7"/>
                      <a:pt x="30" y="15"/>
                    </a:cubicBezTo>
                    <a:cubicBezTo>
                      <a:pt x="30" y="24"/>
                      <a:pt x="23" y="30"/>
                      <a:pt x="15" y="30"/>
                    </a:cubicBezTo>
                    <a:moveTo>
                      <a:pt x="15" y="5"/>
                    </a:moveTo>
                    <a:cubicBezTo>
                      <a:pt x="9" y="5"/>
                      <a:pt x="4" y="10"/>
                      <a:pt x="4" y="15"/>
                    </a:cubicBezTo>
                    <a:cubicBezTo>
                      <a:pt x="4" y="21"/>
                      <a:pt x="9" y="26"/>
                      <a:pt x="15" y="26"/>
                    </a:cubicBezTo>
                    <a:cubicBezTo>
                      <a:pt x="21" y="26"/>
                      <a:pt x="26" y="21"/>
                      <a:pt x="26" y="15"/>
                    </a:cubicBezTo>
                    <a:cubicBezTo>
                      <a:pt x="26" y="10"/>
                      <a:pt x="21" y="5"/>
                      <a:pt x="15"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7" name="Freeform 35"/>
              <p:cNvSpPr>
                <a:spLocks noEditPoints="1"/>
              </p:cNvSpPr>
              <p:nvPr/>
            </p:nvSpPr>
            <p:spPr bwMode="auto">
              <a:xfrm>
                <a:off x="6597651" y="2359025"/>
                <a:ext cx="160338" cy="161925"/>
              </a:xfrm>
              <a:custGeom>
                <a:avLst/>
                <a:gdLst>
                  <a:gd name="T0" fmla="*/ 21 w 43"/>
                  <a:gd name="T1" fmla="*/ 43 h 43"/>
                  <a:gd name="T2" fmla="*/ 6 w 43"/>
                  <a:gd name="T3" fmla="*/ 36 h 43"/>
                  <a:gd name="T4" fmla="*/ 0 w 43"/>
                  <a:gd name="T5" fmla="*/ 21 h 43"/>
                  <a:gd name="T6" fmla="*/ 6 w 43"/>
                  <a:gd name="T7" fmla="*/ 6 h 43"/>
                  <a:gd name="T8" fmla="*/ 21 w 43"/>
                  <a:gd name="T9" fmla="*/ 0 h 43"/>
                  <a:gd name="T10" fmla="*/ 37 w 43"/>
                  <a:gd name="T11" fmla="*/ 6 h 43"/>
                  <a:gd name="T12" fmla="*/ 43 w 43"/>
                  <a:gd name="T13" fmla="*/ 21 h 43"/>
                  <a:gd name="T14" fmla="*/ 37 w 43"/>
                  <a:gd name="T15" fmla="*/ 36 h 43"/>
                  <a:gd name="T16" fmla="*/ 21 w 43"/>
                  <a:gd name="T17" fmla="*/ 43 h 43"/>
                  <a:gd name="T18" fmla="*/ 21 w 43"/>
                  <a:gd name="T19" fmla="*/ 4 h 43"/>
                  <a:gd name="T20" fmla="*/ 9 w 43"/>
                  <a:gd name="T21" fmla="*/ 9 h 43"/>
                  <a:gd name="T22" fmla="*/ 4 w 43"/>
                  <a:gd name="T23" fmla="*/ 21 h 43"/>
                  <a:gd name="T24" fmla="*/ 9 w 43"/>
                  <a:gd name="T25" fmla="*/ 33 h 43"/>
                  <a:gd name="T26" fmla="*/ 21 w 43"/>
                  <a:gd name="T27" fmla="*/ 38 h 43"/>
                  <a:gd name="T28" fmla="*/ 33 w 43"/>
                  <a:gd name="T29" fmla="*/ 33 h 43"/>
                  <a:gd name="T30" fmla="*/ 39 w 43"/>
                  <a:gd name="T31" fmla="*/ 21 h 43"/>
                  <a:gd name="T32" fmla="*/ 33 w 43"/>
                  <a:gd name="T33" fmla="*/ 9 h 43"/>
                  <a:gd name="T34" fmla="*/ 21 w 43"/>
                  <a:gd name="T35"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3">
                    <a:moveTo>
                      <a:pt x="21" y="43"/>
                    </a:moveTo>
                    <a:cubicBezTo>
                      <a:pt x="15" y="43"/>
                      <a:pt x="10" y="41"/>
                      <a:pt x="6" y="36"/>
                    </a:cubicBezTo>
                    <a:cubicBezTo>
                      <a:pt x="2" y="32"/>
                      <a:pt x="0" y="27"/>
                      <a:pt x="0" y="21"/>
                    </a:cubicBezTo>
                    <a:cubicBezTo>
                      <a:pt x="0" y="15"/>
                      <a:pt x="2" y="10"/>
                      <a:pt x="6" y="6"/>
                    </a:cubicBezTo>
                    <a:cubicBezTo>
                      <a:pt x="10" y="2"/>
                      <a:pt x="15" y="0"/>
                      <a:pt x="21" y="0"/>
                    </a:cubicBezTo>
                    <a:cubicBezTo>
                      <a:pt x="27" y="0"/>
                      <a:pt x="32" y="2"/>
                      <a:pt x="37" y="6"/>
                    </a:cubicBezTo>
                    <a:cubicBezTo>
                      <a:pt x="41" y="10"/>
                      <a:pt x="43" y="15"/>
                      <a:pt x="43" y="21"/>
                    </a:cubicBezTo>
                    <a:cubicBezTo>
                      <a:pt x="43" y="27"/>
                      <a:pt x="41" y="32"/>
                      <a:pt x="37" y="36"/>
                    </a:cubicBezTo>
                    <a:cubicBezTo>
                      <a:pt x="32" y="41"/>
                      <a:pt x="27" y="43"/>
                      <a:pt x="21" y="43"/>
                    </a:cubicBezTo>
                    <a:moveTo>
                      <a:pt x="21" y="4"/>
                    </a:moveTo>
                    <a:cubicBezTo>
                      <a:pt x="17" y="4"/>
                      <a:pt x="12" y="6"/>
                      <a:pt x="9" y="9"/>
                    </a:cubicBezTo>
                    <a:cubicBezTo>
                      <a:pt x="6" y="12"/>
                      <a:pt x="4" y="17"/>
                      <a:pt x="4" y="21"/>
                    </a:cubicBezTo>
                    <a:cubicBezTo>
                      <a:pt x="4" y="26"/>
                      <a:pt x="6" y="30"/>
                      <a:pt x="9" y="33"/>
                    </a:cubicBezTo>
                    <a:cubicBezTo>
                      <a:pt x="12" y="37"/>
                      <a:pt x="17" y="38"/>
                      <a:pt x="21" y="38"/>
                    </a:cubicBezTo>
                    <a:cubicBezTo>
                      <a:pt x="26" y="38"/>
                      <a:pt x="30" y="37"/>
                      <a:pt x="33" y="33"/>
                    </a:cubicBezTo>
                    <a:cubicBezTo>
                      <a:pt x="37" y="30"/>
                      <a:pt x="39" y="26"/>
                      <a:pt x="39" y="21"/>
                    </a:cubicBezTo>
                    <a:cubicBezTo>
                      <a:pt x="39" y="17"/>
                      <a:pt x="37" y="12"/>
                      <a:pt x="33" y="9"/>
                    </a:cubicBezTo>
                    <a:cubicBezTo>
                      <a:pt x="30" y="6"/>
                      <a:pt x="26" y="4"/>
                      <a:pt x="2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9" name="Freeform 36"/>
              <p:cNvSpPr/>
              <p:nvPr/>
            </p:nvSpPr>
            <p:spPr bwMode="auto">
              <a:xfrm>
                <a:off x="6724651" y="2328863"/>
                <a:ext cx="60325" cy="65088"/>
              </a:xfrm>
              <a:custGeom>
                <a:avLst/>
                <a:gdLst>
                  <a:gd name="T0" fmla="*/ 7 w 38"/>
                  <a:gd name="T1" fmla="*/ 41 h 41"/>
                  <a:gd name="T2" fmla="*/ 0 w 38"/>
                  <a:gd name="T3" fmla="*/ 34 h 41"/>
                  <a:gd name="T4" fmla="*/ 31 w 38"/>
                  <a:gd name="T5" fmla="*/ 0 h 41"/>
                  <a:gd name="T6" fmla="*/ 38 w 38"/>
                  <a:gd name="T7" fmla="*/ 8 h 41"/>
                  <a:gd name="T8" fmla="*/ 7 w 38"/>
                  <a:gd name="T9" fmla="*/ 41 h 41"/>
                </a:gdLst>
                <a:ahLst/>
                <a:cxnLst>
                  <a:cxn ang="0">
                    <a:pos x="T0" y="T1"/>
                  </a:cxn>
                  <a:cxn ang="0">
                    <a:pos x="T2" y="T3"/>
                  </a:cxn>
                  <a:cxn ang="0">
                    <a:pos x="T4" y="T5"/>
                  </a:cxn>
                  <a:cxn ang="0">
                    <a:pos x="T6" y="T7"/>
                  </a:cxn>
                  <a:cxn ang="0">
                    <a:pos x="T8" y="T9"/>
                  </a:cxn>
                </a:cxnLst>
                <a:rect l="0" t="0" r="r" b="b"/>
                <a:pathLst>
                  <a:path w="38" h="41">
                    <a:moveTo>
                      <a:pt x="7" y="41"/>
                    </a:moveTo>
                    <a:lnTo>
                      <a:pt x="0" y="34"/>
                    </a:lnTo>
                    <a:lnTo>
                      <a:pt x="31" y="0"/>
                    </a:lnTo>
                    <a:lnTo>
                      <a:pt x="38" y="8"/>
                    </a:lnTo>
                    <a:lnTo>
                      <a:pt x="7"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0" name="Freeform 37"/>
              <p:cNvSpPr/>
              <p:nvPr/>
            </p:nvSpPr>
            <p:spPr bwMode="auto">
              <a:xfrm>
                <a:off x="6721476" y="2325688"/>
                <a:ext cx="66675" cy="68263"/>
              </a:xfrm>
              <a:custGeom>
                <a:avLst/>
                <a:gdLst>
                  <a:gd name="T0" fmla="*/ 42 w 42"/>
                  <a:gd name="T1" fmla="*/ 43 h 43"/>
                  <a:gd name="T2" fmla="*/ 33 w 42"/>
                  <a:gd name="T3" fmla="*/ 43 h 43"/>
                  <a:gd name="T4" fmla="*/ 33 w 42"/>
                  <a:gd name="T5" fmla="*/ 12 h 43"/>
                  <a:gd name="T6" fmla="*/ 0 w 42"/>
                  <a:gd name="T7" fmla="*/ 12 h 43"/>
                  <a:gd name="T8" fmla="*/ 0 w 42"/>
                  <a:gd name="T9" fmla="*/ 0 h 43"/>
                  <a:gd name="T10" fmla="*/ 42 w 42"/>
                  <a:gd name="T11" fmla="*/ 0 h 43"/>
                  <a:gd name="T12" fmla="*/ 42 w 4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42" h="43">
                    <a:moveTo>
                      <a:pt x="42" y="43"/>
                    </a:moveTo>
                    <a:lnTo>
                      <a:pt x="33" y="43"/>
                    </a:lnTo>
                    <a:lnTo>
                      <a:pt x="33" y="12"/>
                    </a:lnTo>
                    <a:lnTo>
                      <a:pt x="0" y="12"/>
                    </a:lnTo>
                    <a:lnTo>
                      <a:pt x="0" y="0"/>
                    </a:lnTo>
                    <a:lnTo>
                      <a:pt x="42" y="0"/>
                    </a:lnTo>
                    <a:lnTo>
                      <a:pt x="4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1" name="Freeform 38"/>
              <p:cNvSpPr>
                <a:spLocks noEditPoints="1"/>
              </p:cNvSpPr>
              <p:nvPr/>
            </p:nvSpPr>
            <p:spPr bwMode="auto">
              <a:xfrm>
                <a:off x="4976813" y="2724150"/>
                <a:ext cx="169863" cy="160338"/>
              </a:xfrm>
              <a:custGeom>
                <a:avLst/>
                <a:gdLst>
                  <a:gd name="T0" fmla="*/ 24 w 45"/>
                  <a:gd name="T1" fmla="*/ 43 h 43"/>
                  <a:gd name="T2" fmla="*/ 8 w 45"/>
                  <a:gd name="T3" fmla="*/ 36 h 43"/>
                  <a:gd name="T4" fmla="*/ 8 w 45"/>
                  <a:gd name="T5" fmla="*/ 6 h 43"/>
                  <a:gd name="T6" fmla="*/ 24 w 45"/>
                  <a:gd name="T7" fmla="*/ 0 h 43"/>
                  <a:gd name="T8" fmla="*/ 39 w 45"/>
                  <a:gd name="T9" fmla="*/ 6 h 43"/>
                  <a:gd name="T10" fmla="*/ 45 w 45"/>
                  <a:gd name="T11" fmla="*/ 21 h 43"/>
                  <a:gd name="T12" fmla="*/ 39 w 45"/>
                  <a:gd name="T13" fmla="*/ 36 h 43"/>
                  <a:gd name="T14" fmla="*/ 24 w 45"/>
                  <a:gd name="T15" fmla="*/ 43 h 43"/>
                  <a:gd name="T16" fmla="*/ 24 w 45"/>
                  <a:gd name="T17" fmla="*/ 4 h 43"/>
                  <a:gd name="T18" fmla="*/ 11 w 45"/>
                  <a:gd name="T19" fmla="*/ 9 h 43"/>
                  <a:gd name="T20" fmla="*/ 11 w 45"/>
                  <a:gd name="T21" fmla="*/ 33 h 43"/>
                  <a:gd name="T22" fmla="*/ 24 w 45"/>
                  <a:gd name="T23" fmla="*/ 38 h 43"/>
                  <a:gd name="T24" fmla="*/ 36 w 45"/>
                  <a:gd name="T25" fmla="*/ 33 h 43"/>
                  <a:gd name="T26" fmla="*/ 41 w 45"/>
                  <a:gd name="T27" fmla="*/ 21 h 43"/>
                  <a:gd name="T28" fmla="*/ 36 w 45"/>
                  <a:gd name="T29" fmla="*/ 9 h 43"/>
                  <a:gd name="T30" fmla="*/ 24 w 45"/>
                  <a:gd name="T31"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43">
                    <a:moveTo>
                      <a:pt x="24" y="43"/>
                    </a:moveTo>
                    <a:cubicBezTo>
                      <a:pt x="18" y="43"/>
                      <a:pt x="12" y="41"/>
                      <a:pt x="8" y="36"/>
                    </a:cubicBezTo>
                    <a:cubicBezTo>
                      <a:pt x="0" y="28"/>
                      <a:pt x="0" y="14"/>
                      <a:pt x="8" y="6"/>
                    </a:cubicBezTo>
                    <a:cubicBezTo>
                      <a:pt x="12" y="2"/>
                      <a:pt x="18" y="0"/>
                      <a:pt x="24" y="0"/>
                    </a:cubicBezTo>
                    <a:cubicBezTo>
                      <a:pt x="29" y="0"/>
                      <a:pt x="35" y="2"/>
                      <a:pt x="39" y="6"/>
                    </a:cubicBezTo>
                    <a:cubicBezTo>
                      <a:pt x="43" y="10"/>
                      <a:pt x="45" y="15"/>
                      <a:pt x="45" y="21"/>
                    </a:cubicBezTo>
                    <a:cubicBezTo>
                      <a:pt x="45" y="27"/>
                      <a:pt x="43" y="32"/>
                      <a:pt x="39" y="36"/>
                    </a:cubicBezTo>
                    <a:cubicBezTo>
                      <a:pt x="35" y="41"/>
                      <a:pt x="29" y="43"/>
                      <a:pt x="24" y="43"/>
                    </a:cubicBezTo>
                    <a:moveTo>
                      <a:pt x="24" y="4"/>
                    </a:moveTo>
                    <a:cubicBezTo>
                      <a:pt x="19" y="4"/>
                      <a:pt x="15" y="6"/>
                      <a:pt x="11" y="9"/>
                    </a:cubicBezTo>
                    <a:cubicBezTo>
                      <a:pt x="5" y="16"/>
                      <a:pt x="5" y="27"/>
                      <a:pt x="11" y="33"/>
                    </a:cubicBezTo>
                    <a:cubicBezTo>
                      <a:pt x="15" y="37"/>
                      <a:pt x="19" y="38"/>
                      <a:pt x="24" y="38"/>
                    </a:cubicBezTo>
                    <a:cubicBezTo>
                      <a:pt x="28" y="38"/>
                      <a:pt x="33" y="37"/>
                      <a:pt x="36" y="33"/>
                    </a:cubicBezTo>
                    <a:cubicBezTo>
                      <a:pt x="39" y="30"/>
                      <a:pt x="41" y="26"/>
                      <a:pt x="41" y="21"/>
                    </a:cubicBezTo>
                    <a:cubicBezTo>
                      <a:pt x="41" y="17"/>
                      <a:pt x="39" y="12"/>
                      <a:pt x="36" y="9"/>
                    </a:cubicBezTo>
                    <a:cubicBezTo>
                      <a:pt x="33" y="6"/>
                      <a:pt x="28" y="4"/>
                      <a:pt x="24"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2" name="Freeform 39"/>
              <p:cNvSpPr/>
              <p:nvPr/>
            </p:nvSpPr>
            <p:spPr bwMode="auto">
              <a:xfrm>
                <a:off x="4957763" y="2851150"/>
                <a:ext cx="60325" cy="60325"/>
              </a:xfrm>
              <a:custGeom>
                <a:avLst/>
                <a:gdLst>
                  <a:gd name="T0" fmla="*/ 7 w 38"/>
                  <a:gd name="T1" fmla="*/ 38 h 38"/>
                  <a:gd name="T2" fmla="*/ 0 w 38"/>
                  <a:gd name="T3" fmla="*/ 31 h 38"/>
                  <a:gd name="T4" fmla="*/ 31 w 38"/>
                  <a:gd name="T5" fmla="*/ 0 h 38"/>
                  <a:gd name="T6" fmla="*/ 38 w 38"/>
                  <a:gd name="T7" fmla="*/ 7 h 38"/>
                  <a:gd name="T8" fmla="*/ 7 w 38"/>
                  <a:gd name="T9" fmla="*/ 38 h 38"/>
                </a:gdLst>
                <a:ahLst/>
                <a:cxnLst>
                  <a:cxn ang="0">
                    <a:pos x="T0" y="T1"/>
                  </a:cxn>
                  <a:cxn ang="0">
                    <a:pos x="T2" y="T3"/>
                  </a:cxn>
                  <a:cxn ang="0">
                    <a:pos x="T4" y="T5"/>
                  </a:cxn>
                  <a:cxn ang="0">
                    <a:pos x="T6" y="T7"/>
                  </a:cxn>
                  <a:cxn ang="0">
                    <a:pos x="T8" y="T9"/>
                  </a:cxn>
                </a:cxnLst>
                <a:rect l="0" t="0" r="r" b="b"/>
                <a:pathLst>
                  <a:path w="38" h="38">
                    <a:moveTo>
                      <a:pt x="7" y="38"/>
                    </a:moveTo>
                    <a:lnTo>
                      <a:pt x="0" y="31"/>
                    </a:lnTo>
                    <a:lnTo>
                      <a:pt x="31" y="0"/>
                    </a:lnTo>
                    <a:lnTo>
                      <a:pt x="38" y="7"/>
                    </a:lnTo>
                    <a:lnTo>
                      <a:pt x="7"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3" name="Freeform 40"/>
              <p:cNvSpPr/>
              <p:nvPr/>
            </p:nvSpPr>
            <p:spPr bwMode="auto">
              <a:xfrm>
                <a:off x="4957763" y="2851150"/>
                <a:ext cx="60325" cy="60325"/>
              </a:xfrm>
              <a:custGeom>
                <a:avLst/>
                <a:gdLst>
                  <a:gd name="T0" fmla="*/ 31 w 38"/>
                  <a:gd name="T1" fmla="*/ 38 h 38"/>
                  <a:gd name="T2" fmla="*/ 0 w 38"/>
                  <a:gd name="T3" fmla="*/ 7 h 38"/>
                  <a:gd name="T4" fmla="*/ 7 w 38"/>
                  <a:gd name="T5" fmla="*/ 0 h 38"/>
                  <a:gd name="T6" fmla="*/ 38 w 38"/>
                  <a:gd name="T7" fmla="*/ 31 h 38"/>
                  <a:gd name="T8" fmla="*/ 31 w 38"/>
                  <a:gd name="T9" fmla="*/ 38 h 38"/>
                </a:gdLst>
                <a:ahLst/>
                <a:cxnLst>
                  <a:cxn ang="0">
                    <a:pos x="T0" y="T1"/>
                  </a:cxn>
                  <a:cxn ang="0">
                    <a:pos x="T2" y="T3"/>
                  </a:cxn>
                  <a:cxn ang="0">
                    <a:pos x="T4" y="T5"/>
                  </a:cxn>
                  <a:cxn ang="0">
                    <a:pos x="T6" y="T7"/>
                  </a:cxn>
                  <a:cxn ang="0">
                    <a:pos x="T8" y="T9"/>
                  </a:cxn>
                </a:cxnLst>
                <a:rect l="0" t="0" r="r" b="b"/>
                <a:pathLst>
                  <a:path w="38" h="38">
                    <a:moveTo>
                      <a:pt x="31" y="38"/>
                    </a:moveTo>
                    <a:lnTo>
                      <a:pt x="0" y="7"/>
                    </a:lnTo>
                    <a:lnTo>
                      <a:pt x="7" y="0"/>
                    </a:lnTo>
                    <a:lnTo>
                      <a:pt x="38" y="31"/>
                    </a:lnTo>
                    <a:lnTo>
                      <a:pt x="31"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4" name="Freeform 41"/>
              <p:cNvSpPr>
                <a:spLocks noEditPoints="1"/>
              </p:cNvSpPr>
              <p:nvPr/>
            </p:nvSpPr>
            <p:spPr bwMode="auto">
              <a:xfrm>
                <a:off x="6308726" y="4321175"/>
                <a:ext cx="382588" cy="330200"/>
              </a:xfrm>
              <a:custGeom>
                <a:avLst/>
                <a:gdLst>
                  <a:gd name="T0" fmla="*/ 20 w 102"/>
                  <a:gd name="T1" fmla="*/ 88 h 88"/>
                  <a:gd name="T2" fmla="*/ 20 w 102"/>
                  <a:gd name="T3" fmla="*/ 68 h 88"/>
                  <a:gd name="T4" fmla="*/ 7 w 102"/>
                  <a:gd name="T5" fmla="*/ 68 h 88"/>
                  <a:gd name="T6" fmla="*/ 0 w 102"/>
                  <a:gd name="T7" fmla="*/ 61 h 88"/>
                  <a:gd name="T8" fmla="*/ 0 w 102"/>
                  <a:gd name="T9" fmla="*/ 7 h 88"/>
                  <a:gd name="T10" fmla="*/ 7 w 102"/>
                  <a:gd name="T11" fmla="*/ 0 h 88"/>
                  <a:gd name="T12" fmla="*/ 95 w 102"/>
                  <a:gd name="T13" fmla="*/ 0 h 88"/>
                  <a:gd name="T14" fmla="*/ 102 w 102"/>
                  <a:gd name="T15" fmla="*/ 7 h 88"/>
                  <a:gd name="T16" fmla="*/ 102 w 102"/>
                  <a:gd name="T17" fmla="*/ 61 h 88"/>
                  <a:gd name="T18" fmla="*/ 95 w 102"/>
                  <a:gd name="T19" fmla="*/ 68 h 88"/>
                  <a:gd name="T20" fmla="*/ 46 w 102"/>
                  <a:gd name="T21" fmla="*/ 68 h 88"/>
                  <a:gd name="T22" fmla="*/ 20 w 102"/>
                  <a:gd name="T23" fmla="*/ 88 h 88"/>
                  <a:gd name="T24" fmla="*/ 7 w 102"/>
                  <a:gd name="T25" fmla="*/ 4 h 88"/>
                  <a:gd name="T26" fmla="*/ 4 w 102"/>
                  <a:gd name="T27" fmla="*/ 7 h 88"/>
                  <a:gd name="T28" fmla="*/ 4 w 102"/>
                  <a:gd name="T29" fmla="*/ 61 h 88"/>
                  <a:gd name="T30" fmla="*/ 7 w 102"/>
                  <a:gd name="T31" fmla="*/ 63 h 88"/>
                  <a:gd name="T32" fmla="*/ 25 w 102"/>
                  <a:gd name="T33" fmla="*/ 63 h 88"/>
                  <a:gd name="T34" fmla="*/ 25 w 102"/>
                  <a:gd name="T35" fmla="*/ 79 h 88"/>
                  <a:gd name="T36" fmla="*/ 45 w 102"/>
                  <a:gd name="T37" fmla="*/ 63 h 88"/>
                  <a:gd name="T38" fmla="*/ 95 w 102"/>
                  <a:gd name="T39" fmla="*/ 63 h 88"/>
                  <a:gd name="T40" fmla="*/ 98 w 102"/>
                  <a:gd name="T41" fmla="*/ 61 h 88"/>
                  <a:gd name="T42" fmla="*/ 98 w 102"/>
                  <a:gd name="T43" fmla="*/ 7 h 88"/>
                  <a:gd name="T44" fmla="*/ 95 w 102"/>
                  <a:gd name="T45" fmla="*/ 4 h 88"/>
                  <a:gd name="T46" fmla="*/ 7 w 102"/>
                  <a:gd name="T47" fmla="*/ 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88">
                    <a:moveTo>
                      <a:pt x="20" y="88"/>
                    </a:moveTo>
                    <a:cubicBezTo>
                      <a:pt x="20" y="68"/>
                      <a:pt x="20" y="68"/>
                      <a:pt x="20" y="68"/>
                    </a:cubicBezTo>
                    <a:cubicBezTo>
                      <a:pt x="7" y="68"/>
                      <a:pt x="7" y="68"/>
                      <a:pt x="7" y="68"/>
                    </a:cubicBezTo>
                    <a:cubicBezTo>
                      <a:pt x="3" y="68"/>
                      <a:pt x="0" y="65"/>
                      <a:pt x="0" y="61"/>
                    </a:cubicBezTo>
                    <a:cubicBezTo>
                      <a:pt x="0" y="7"/>
                      <a:pt x="0" y="7"/>
                      <a:pt x="0" y="7"/>
                    </a:cubicBezTo>
                    <a:cubicBezTo>
                      <a:pt x="0" y="3"/>
                      <a:pt x="3" y="0"/>
                      <a:pt x="7" y="0"/>
                    </a:cubicBezTo>
                    <a:cubicBezTo>
                      <a:pt x="95" y="0"/>
                      <a:pt x="95" y="0"/>
                      <a:pt x="95" y="0"/>
                    </a:cubicBezTo>
                    <a:cubicBezTo>
                      <a:pt x="99" y="0"/>
                      <a:pt x="102" y="3"/>
                      <a:pt x="102" y="7"/>
                    </a:cubicBezTo>
                    <a:cubicBezTo>
                      <a:pt x="102" y="61"/>
                      <a:pt x="102" y="61"/>
                      <a:pt x="102" y="61"/>
                    </a:cubicBezTo>
                    <a:cubicBezTo>
                      <a:pt x="102" y="65"/>
                      <a:pt x="99" y="68"/>
                      <a:pt x="95" y="68"/>
                    </a:cubicBezTo>
                    <a:cubicBezTo>
                      <a:pt x="46" y="68"/>
                      <a:pt x="46" y="68"/>
                      <a:pt x="46" y="68"/>
                    </a:cubicBezTo>
                    <a:lnTo>
                      <a:pt x="20" y="88"/>
                    </a:lnTo>
                    <a:close/>
                    <a:moveTo>
                      <a:pt x="7" y="4"/>
                    </a:moveTo>
                    <a:cubicBezTo>
                      <a:pt x="6" y="4"/>
                      <a:pt x="4" y="5"/>
                      <a:pt x="4" y="7"/>
                    </a:cubicBezTo>
                    <a:cubicBezTo>
                      <a:pt x="4" y="61"/>
                      <a:pt x="4" y="61"/>
                      <a:pt x="4" y="61"/>
                    </a:cubicBezTo>
                    <a:cubicBezTo>
                      <a:pt x="4" y="62"/>
                      <a:pt x="6" y="63"/>
                      <a:pt x="7" y="63"/>
                    </a:cubicBezTo>
                    <a:cubicBezTo>
                      <a:pt x="25" y="63"/>
                      <a:pt x="25" y="63"/>
                      <a:pt x="25" y="63"/>
                    </a:cubicBezTo>
                    <a:cubicBezTo>
                      <a:pt x="25" y="79"/>
                      <a:pt x="25" y="79"/>
                      <a:pt x="25" y="79"/>
                    </a:cubicBezTo>
                    <a:cubicBezTo>
                      <a:pt x="45" y="63"/>
                      <a:pt x="45" y="63"/>
                      <a:pt x="45" y="63"/>
                    </a:cubicBezTo>
                    <a:cubicBezTo>
                      <a:pt x="95" y="63"/>
                      <a:pt x="95" y="63"/>
                      <a:pt x="95" y="63"/>
                    </a:cubicBezTo>
                    <a:cubicBezTo>
                      <a:pt x="96" y="63"/>
                      <a:pt x="98" y="62"/>
                      <a:pt x="98" y="61"/>
                    </a:cubicBezTo>
                    <a:cubicBezTo>
                      <a:pt x="98" y="7"/>
                      <a:pt x="98" y="7"/>
                      <a:pt x="98" y="7"/>
                    </a:cubicBezTo>
                    <a:cubicBezTo>
                      <a:pt x="98" y="5"/>
                      <a:pt x="96" y="4"/>
                      <a:pt x="95" y="4"/>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5" name="Rectangle 42"/>
              <p:cNvSpPr>
                <a:spLocks noChangeArrowheads="1"/>
              </p:cNvSpPr>
              <p:nvPr/>
            </p:nvSpPr>
            <p:spPr bwMode="auto">
              <a:xfrm>
                <a:off x="6402388" y="4411663"/>
                <a:ext cx="20161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06" name="Rectangle 43"/>
              <p:cNvSpPr>
                <a:spLocks noChangeArrowheads="1"/>
              </p:cNvSpPr>
              <p:nvPr/>
            </p:nvSpPr>
            <p:spPr bwMode="auto">
              <a:xfrm>
                <a:off x="6402388" y="4467225"/>
                <a:ext cx="2016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07" name="Freeform 44"/>
              <p:cNvSpPr>
                <a:spLocks noEditPoints="1"/>
              </p:cNvSpPr>
              <p:nvPr/>
            </p:nvSpPr>
            <p:spPr bwMode="auto">
              <a:xfrm>
                <a:off x="4786313" y="3192463"/>
                <a:ext cx="115888" cy="85725"/>
              </a:xfrm>
              <a:custGeom>
                <a:avLst/>
                <a:gdLst>
                  <a:gd name="T0" fmla="*/ 9 w 31"/>
                  <a:gd name="T1" fmla="*/ 23 h 23"/>
                  <a:gd name="T2" fmla="*/ 1 w 31"/>
                  <a:gd name="T3" fmla="*/ 18 h 23"/>
                  <a:gd name="T4" fmla="*/ 13 w 31"/>
                  <a:gd name="T5" fmla="*/ 2 h 23"/>
                  <a:gd name="T6" fmla="*/ 22 w 31"/>
                  <a:gd name="T7" fmla="*/ 0 h 23"/>
                  <a:gd name="T8" fmla="*/ 30 w 31"/>
                  <a:gd name="T9" fmla="*/ 6 h 23"/>
                  <a:gd name="T10" fmla="*/ 18 w 31"/>
                  <a:gd name="T11" fmla="*/ 21 h 23"/>
                  <a:gd name="T12" fmla="*/ 9 w 31"/>
                  <a:gd name="T13" fmla="*/ 23 h 23"/>
                  <a:gd name="T14" fmla="*/ 22 w 31"/>
                  <a:gd name="T15" fmla="*/ 4 h 23"/>
                  <a:gd name="T16" fmla="*/ 15 w 31"/>
                  <a:gd name="T17" fmla="*/ 6 h 23"/>
                  <a:gd name="T18" fmla="*/ 6 w 31"/>
                  <a:gd name="T19" fmla="*/ 17 h 23"/>
                  <a:gd name="T20" fmla="*/ 9 w 31"/>
                  <a:gd name="T21" fmla="*/ 19 h 23"/>
                  <a:gd name="T22" fmla="*/ 16 w 31"/>
                  <a:gd name="T23" fmla="*/ 17 h 23"/>
                  <a:gd name="T24" fmla="*/ 25 w 31"/>
                  <a:gd name="T25" fmla="*/ 6 h 23"/>
                  <a:gd name="T26" fmla="*/ 22 w 31"/>
                  <a:gd name="T2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3">
                    <a:moveTo>
                      <a:pt x="9" y="23"/>
                    </a:moveTo>
                    <a:cubicBezTo>
                      <a:pt x="5" y="23"/>
                      <a:pt x="2" y="21"/>
                      <a:pt x="1" y="18"/>
                    </a:cubicBezTo>
                    <a:cubicBezTo>
                      <a:pt x="0" y="13"/>
                      <a:pt x="5" y="6"/>
                      <a:pt x="13" y="2"/>
                    </a:cubicBezTo>
                    <a:cubicBezTo>
                      <a:pt x="16" y="1"/>
                      <a:pt x="19" y="0"/>
                      <a:pt x="22" y="0"/>
                    </a:cubicBezTo>
                    <a:cubicBezTo>
                      <a:pt x="26" y="0"/>
                      <a:pt x="29" y="2"/>
                      <a:pt x="30" y="6"/>
                    </a:cubicBezTo>
                    <a:cubicBezTo>
                      <a:pt x="31" y="11"/>
                      <a:pt x="26" y="17"/>
                      <a:pt x="18" y="21"/>
                    </a:cubicBezTo>
                    <a:cubicBezTo>
                      <a:pt x="15" y="22"/>
                      <a:pt x="12" y="23"/>
                      <a:pt x="9" y="23"/>
                    </a:cubicBezTo>
                    <a:moveTo>
                      <a:pt x="22" y="4"/>
                    </a:moveTo>
                    <a:cubicBezTo>
                      <a:pt x="20" y="4"/>
                      <a:pt x="17" y="5"/>
                      <a:pt x="15" y="6"/>
                    </a:cubicBezTo>
                    <a:cubicBezTo>
                      <a:pt x="9" y="9"/>
                      <a:pt x="5" y="14"/>
                      <a:pt x="6" y="17"/>
                    </a:cubicBezTo>
                    <a:cubicBezTo>
                      <a:pt x="6" y="19"/>
                      <a:pt x="8" y="19"/>
                      <a:pt x="9" y="19"/>
                    </a:cubicBezTo>
                    <a:cubicBezTo>
                      <a:pt x="11" y="19"/>
                      <a:pt x="14" y="18"/>
                      <a:pt x="16" y="17"/>
                    </a:cubicBezTo>
                    <a:cubicBezTo>
                      <a:pt x="22" y="14"/>
                      <a:pt x="26" y="9"/>
                      <a:pt x="25" y="6"/>
                    </a:cubicBezTo>
                    <a:cubicBezTo>
                      <a:pt x="25" y="5"/>
                      <a:pt x="23" y="4"/>
                      <a:pt x="2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8" name="Rectangle 45"/>
              <p:cNvSpPr>
                <a:spLocks noChangeArrowheads="1"/>
              </p:cNvSpPr>
              <p:nvPr/>
            </p:nvSpPr>
            <p:spPr bwMode="auto">
              <a:xfrm>
                <a:off x="4883151" y="3035300"/>
                <a:ext cx="15875"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09" name="Freeform 46"/>
              <p:cNvSpPr>
                <a:spLocks noEditPoints="1"/>
              </p:cNvSpPr>
              <p:nvPr/>
            </p:nvSpPr>
            <p:spPr bwMode="auto">
              <a:xfrm>
                <a:off x="4981576" y="3143250"/>
                <a:ext cx="115888" cy="90488"/>
              </a:xfrm>
              <a:custGeom>
                <a:avLst/>
                <a:gdLst>
                  <a:gd name="T0" fmla="*/ 9 w 31"/>
                  <a:gd name="T1" fmla="*/ 24 h 24"/>
                  <a:gd name="T2" fmla="*/ 1 w 31"/>
                  <a:gd name="T3" fmla="*/ 18 h 24"/>
                  <a:gd name="T4" fmla="*/ 13 w 31"/>
                  <a:gd name="T5" fmla="*/ 3 h 24"/>
                  <a:gd name="T6" fmla="*/ 22 w 31"/>
                  <a:gd name="T7" fmla="*/ 0 h 24"/>
                  <a:gd name="T8" fmla="*/ 30 w 31"/>
                  <a:gd name="T9" fmla="*/ 6 h 24"/>
                  <a:gd name="T10" fmla="*/ 18 w 31"/>
                  <a:gd name="T11" fmla="*/ 21 h 24"/>
                  <a:gd name="T12" fmla="*/ 9 w 31"/>
                  <a:gd name="T13" fmla="*/ 24 h 24"/>
                  <a:gd name="T14" fmla="*/ 22 w 31"/>
                  <a:gd name="T15" fmla="*/ 5 h 24"/>
                  <a:gd name="T16" fmla="*/ 15 w 31"/>
                  <a:gd name="T17" fmla="*/ 6 h 24"/>
                  <a:gd name="T18" fmla="*/ 6 w 31"/>
                  <a:gd name="T19" fmla="*/ 17 h 24"/>
                  <a:gd name="T20" fmla="*/ 9 w 31"/>
                  <a:gd name="T21" fmla="*/ 19 h 24"/>
                  <a:gd name="T22" fmla="*/ 16 w 31"/>
                  <a:gd name="T23" fmla="*/ 18 h 24"/>
                  <a:gd name="T24" fmla="*/ 25 w 31"/>
                  <a:gd name="T25" fmla="*/ 7 h 24"/>
                  <a:gd name="T26" fmla="*/ 22 w 31"/>
                  <a:gd name="T2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4">
                    <a:moveTo>
                      <a:pt x="9" y="24"/>
                    </a:moveTo>
                    <a:cubicBezTo>
                      <a:pt x="5" y="24"/>
                      <a:pt x="2" y="22"/>
                      <a:pt x="1" y="18"/>
                    </a:cubicBezTo>
                    <a:cubicBezTo>
                      <a:pt x="0" y="13"/>
                      <a:pt x="5" y="6"/>
                      <a:pt x="13" y="3"/>
                    </a:cubicBezTo>
                    <a:cubicBezTo>
                      <a:pt x="16" y="1"/>
                      <a:pt x="19" y="0"/>
                      <a:pt x="22" y="0"/>
                    </a:cubicBezTo>
                    <a:cubicBezTo>
                      <a:pt x="26" y="0"/>
                      <a:pt x="29" y="3"/>
                      <a:pt x="30" y="6"/>
                    </a:cubicBezTo>
                    <a:cubicBezTo>
                      <a:pt x="31" y="11"/>
                      <a:pt x="26" y="18"/>
                      <a:pt x="18" y="21"/>
                    </a:cubicBezTo>
                    <a:cubicBezTo>
                      <a:pt x="15" y="23"/>
                      <a:pt x="12" y="24"/>
                      <a:pt x="9" y="24"/>
                    </a:cubicBezTo>
                    <a:moveTo>
                      <a:pt x="22" y="5"/>
                    </a:moveTo>
                    <a:cubicBezTo>
                      <a:pt x="20" y="5"/>
                      <a:pt x="17" y="5"/>
                      <a:pt x="15" y="6"/>
                    </a:cubicBezTo>
                    <a:cubicBezTo>
                      <a:pt x="9" y="9"/>
                      <a:pt x="5" y="15"/>
                      <a:pt x="6" y="17"/>
                    </a:cubicBezTo>
                    <a:cubicBezTo>
                      <a:pt x="6" y="19"/>
                      <a:pt x="8" y="19"/>
                      <a:pt x="9" y="19"/>
                    </a:cubicBezTo>
                    <a:cubicBezTo>
                      <a:pt x="11" y="19"/>
                      <a:pt x="14" y="19"/>
                      <a:pt x="16" y="18"/>
                    </a:cubicBezTo>
                    <a:cubicBezTo>
                      <a:pt x="22" y="15"/>
                      <a:pt x="26" y="9"/>
                      <a:pt x="25" y="7"/>
                    </a:cubicBezTo>
                    <a:cubicBezTo>
                      <a:pt x="25" y="5"/>
                      <a:pt x="23" y="5"/>
                      <a:pt x="22"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0" name="Rectangle 47"/>
              <p:cNvSpPr>
                <a:spLocks noChangeArrowheads="1"/>
              </p:cNvSpPr>
              <p:nvPr/>
            </p:nvSpPr>
            <p:spPr bwMode="auto">
              <a:xfrm>
                <a:off x="5078413" y="2986088"/>
                <a:ext cx="14288"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11" name="Freeform 48"/>
              <p:cNvSpPr>
                <a:spLocks noEditPoints="1"/>
              </p:cNvSpPr>
              <p:nvPr/>
            </p:nvSpPr>
            <p:spPr bwMode="auto">
              <a:xfrm>
                <a:off x="4883151" y="2974975"/>
                <a:ext cx="209550" cy="131763"/>
              </a:xfrm>
              <a:custGeom>
                <a:avLst/>
                <a:gdLst>
                  <a:gd name="T0" fmla="*/ 0 w 132"/>
                  <a:gd name="T1" fmla="*/ 83 h 83"/>
                  <a:gd name="T2" fmla="*/ 0 w 132"/>
                  <a:gd name="T3" fmla="*/ 33 h 83"/>
                  <a:gd name="T4" fmla="*/ 132 w 132"/>
                  <a:gd name="T5" fmla="*/ 0 h 83"/>
                  <a:gd name="T6" fmla="*/ 132 w 132"/>
                  <a:gd name="T7" fmla="*/ 49 h 83"/>
                  <a:gd name="T8" fmla="*/ 0 w 132"/>
                  <a:gd name="T9" fmla="*/ 83 h 83"/>
                  <a:gd name="T10" fmla="*/ 10 w 132"/>
                  <a:gd name="T11" fmla="*/ 40 h 83"/>
                  <a:gd name="T12" fmla="*/ 10 w 132"/>
                  <a:gd name="T13" fmla="*/ 68 h 83"/>
                  <a:gd name="T14" fmla="*/ 123 w 132"/>
                  <a:gd name="T15" fmla="*/ 42 h 83"/>
                  <a:gd name="T16" fmla="*/ 123 w 132"/>
                  <a:gd name="T17" fmla="*/ 14 h 83"/>
                  <a:gd name="T18" fmla="*/ 10 w 132"/>
                  <a:gd name="T19"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3">
                    <a:moveTo>
                      <a:pt x="0" y="83"/>
                    </a:moveTo>
                    <a:lnTo>
                      <a:pt x="0" y="33"/>
                    </a:lnTo>
                    <a:lnTo>
                      <a:pt x="132" y="0"/>
                    </a:lnTo>
                    <a:lnTo>
                      <a:pt x="132" y="49"/>
                    </a:lnTo>
                    <a:lnTo>
                      <a:pt x="0" y="83"/>
                    </a:lnTo>
                    <a:close/>
                    <a:moveTo>
                      <a:pt x="10" y="40"/>
                    </a:moveTo>
                    <a:lnTo>
                      <a:pt x="10" y="68"/>
                    </a:lnTo>
                    <a:lnTo>
                      <a:pt x="123" y="42"/>
                    </a:lnTo>
                    <a:lnTo>
                      <a:pt x="123" y="14"/>
                    </a:lnTo>
                    <a:lnTo>
                      <a:pt x="1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2" name="Freeform 49"/>
              <p:cNvSpPr>
                <a:spLocks noEditPoints="1"/>
              </p:cNvSpPr>
              <p:nvPr/>
            </p:nvSpPr>
            <p:spPr bwMode="auto">
              <a:xfrm>
                <a:off x="4786313" y="3192463"/>
                <a:ext cx="115888" cy="85725"/>
              </a:xfrm>
              <a:custGeom>
                <a:avLst/>
                <a:gdLst>
                  <a:gd name="T0" fmla="*/ 9 w 31"/>
                  <a:gd name="T1" fmla="*/ 23 h 23"/>
                  <a:gd name="T2" fmla="*/ 1 w 31"/>
                  <a:gd name="T3" fmla="*/ 18 h 23"/>
                  <a:gd name="T4" fmla="*/ 13 w 31"/>
                  <a:gd name="T5" fmla="*/ 2 h 23"/>
                  <a:gd name="T6" fmla="*/ 22 w 31"/>
                  <a:gd name="T7" fmla="*/ 0 h 23"/>
                  <a:gd name="T8" fmla="*/ 30 w 31"/>
                  <a:gd name="T9" fmla="*/ 6 h 23"/>
                  <a:gd name="T10" fmla="*/ 18 w 31"/>
                  <a:gd name="T11" fmla="*/ 21 h 23"/>
                  <a:gd name="T12" fmla="*/ 9 w 31"/>
                  <a:gd name="T13" fmla="*/ 23 h 23"/>
                  <a:gd name="T14" fmla="*/ 22 w 31"/>
                  <a:gd name="T15" fmla="*/ 4 h 23"/>
                  <a:gd name="T16" fmla="*/ 15 w 31"/>
                  <a:gd name="T17" fmla="*/ 6 h 23"/>
                  <a:gd name="T18" fmla="*/ 6 w 31"/>
                  <a:gd name="T19" fmla="*/ 17 h 23"/>
                  <a:gd name="T20" fmla="*/ 9 w 31"/>
                  <a:gd name="T21" fmla="*/ 19 h 23"/>
                  <a:gd name="T22" fmla="*/ 16 w 31"/>
                  <a:gd name="T23" fmla="*/ 17 h 23"/>
                  <a:gd name="T24" fmla="*/ 25 w 31"/>
                  <a:gd name="T25" fmla="*/ 6 h 23"/>
                  <a:gd name="T26" fmla="*/ 22 w 31"/>
                  <a:gd name="T2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3">
                    <a:moveTo>
                      <a:pt x="9" y="23"/>
                    </a:moveTo>
                    <a:cubicBezTo>
                      <a:pt x="5" y="23"/>
                      <a:pt x="2" y="21"/>
                      <a:pt x="1" y="18"/>
                    </a:cubicBezTo>
                    <a:cubicBezTo>
                      <a:pt x="0" y="13"/>
                      <a:pt x="5" y="6"/>
                      <a:pt x="13" y="2"/>
                    </a:cubicBezTo>
                    <a:cubicBezTo>
                      <a:pt x="16" y="1"/>
                      <a:pt x="19" y="0"/>
                      <a:pt x="22" y="0"/>
                    </a:cubicBezTo>
                    <a:cubicBezTo>
                      <a:pt x="26" y="0"/>
                      <a:pt x="29" y="2"/>
                      <a:pt x="30" y="6"/>
                    </a:cubicBezTo>
                    <a:cubicBezTo>
                      <a:pt x="31" y="11"/>
                      <a:pt x="26" y="17"/>
                      <a:pt x="18" y="21"/>
                    </a:cubicBezTo>
                    <a:cubicBezTo>
                      <a:pt x="15" y="22"/>
                      <a:pt x="12" y="23"/>
                      <a:pt x="9" y="23"/>
                    </a:cubicBezTo>
                    <a:moveTo>
                      <a:pt x="22" y="4"/>
                    </a:moveTo>
                    <a:cubicBezTo>
                      <a:pt x="20" y="4"/>
                      <a:pt x="17" y="5"/>
                      <a:pt x="15" y="6"/>
                    </a:cubicBezTo>
                    <a:cubicBezTo>
                      <a:pt x="9" y="9"/>
                      <a:pt x="5" y="14"/>
                      <a:pt x="6" y="17"/>
                    </a:cubicBezTo>
                    <a:cubicBezTo>
                      <a:pt x="6" y="19"/>
                      <a:pt x="8" y="19"/>
                      <a:pt x="9" y="19"/>
                    </a:cubicBezTo>
                    <a:cubicBezTo>
                      <a:pt x="11" y="19"/>
                      <a:pt x="14" y="18"/>
                      <a:pt x="16" y="17"/>
                    </a:cubicBezTo>
                    <a:cubicBezTo>
                      <a:pt x="22" y="14"/>
                      <a:pt x="26" y="9"/>
                      <a:pt x="25" y="6"/>
                    </a:cubicBezTo>
                    <a:cubicBezTo>
                      <a:pt x="25" y="5"/>
                      <a:pt x="23" y="4"/>
                      <a:pt x="2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3" name="Rectangle 50"/>
              <p:cNvSpPr>
                <a:spLocks noChangeArrowheads="1"/>
              </p:cNvSpPr>
              <p:nvPr/>
            </p:nvSpPr>
            <p:spPr bwMode="auto">
              <a:xfrm>
                <a:off x="4883151" y="3035300"/>
                <a:ext cx="15875"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14" name="Freeform 51"/>
              <p:cNvSpPr>
                <a:spLocks noEditPoints="1"/>
              </p:cNvSpPr>
              <p:nvPr/>
            </p:nvSpPr>
            <p:spPr bwMode="auto">
              <a:xfrm>
                <a:off x="4981576" y="3143250"/>
                <a:ext cx="115888" cy="90488"/>
              </a:xfrm>
              <a:custGeom>
                <a:avLst/>
                <a:gdLst>
                  <a:gd name="T0" fmla="*/ 9 w 31"/>
                  <a:gd name="T1" fmla="*/ 24 h 24"/>
                  <a:gd name="T2" fmla="*/ 1 w 31"/>
                  <a:gd name="T3" fmla="*/ 18 h 24"/>
                  <a:gd name="T4" fmla="*/ 13 w 31"/>
                  <a:gd name="T5" fmla="*/ 3 h 24"/>
                  <a:gd name="T6" fmla="*/ 22 w 31"/>
                  <a:gd name="T7" fmla="*/ 0 h 24"/>
                  <a:gd name="T8" fmla="*/ 30 w 31"/>
                  <a:gd name="T9" fmla="*/ 6 h 24"/>
                  <a:gd name="T10" fmla="*/ 18 w 31"/>
                  <a:gd name="T11" fmla="*/ 21 h 24"/>
                  <a:gd name="T12" fmla="*/ 9 w 31"/>
                  <a:gd name="T13" fmla="*/ 24 h 24"/>
                  <a:gd name="T14" fmla="*/ 22 w 31"/>
                  <a:gd name="T15" fmla="*/ 5 h 24"/>
                  <a:gd name="T16" fmla="*/ 15 w 31"/>
                  <a:gd name="T17" fmla="*/ 6 h 24"/>
                  <a:gd name="T18" fmla="*/ 6 w 31"/>
                  <a:gd name="T19" fmla="*/ 17 h 24"/>
                  <a:gd name="T20" fmla="*/ 9 w 31"/>
                  <a:gd name="T21" fmla="*/ 19 h 24"/>
                  <a:gd name="T22" fmla="*/ 16 w 31"/>
                  <a:gd name="T23" fmla="*/ 18 h 24"/>
                  <a:gd name="T24" fmla="*/ 25 w 31"/>
                  <a:gd name="T25" fmla="*/ 7 h 24"/>
                  <a:gd name="T26" fmla="*/ 22 w 31"/>
                  <a:gd name="T2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4">
                    <a:moveTo>
                      <a:pt x="9" y="24"/>
                    </a:moveTo>
                    <a:cubicBezTo>
                      <a:pt x="5" y="24"/>
                      <a:pt x="2" y="22"/>
                      <a:pt x="1" y="18"/>
                    </a:cubicBezTo>
                    <a:cubicBezTo>
                      <a:pt x="0" y="13"/>
                      <a:pt x="5" y="6"/>
                      <a:pt x="13" y="3"/>
                    </a:cubicBezTo>
                    <a:cubicBezTo>
                      <a:pt x="16" y="1"/>
                      <a:pt x="19" y="0"/>
                      <a:pt x="22" y="0"/>
                    </a:cubicBezTo>
                    <a:cubicBezTo>
                      <a:pt x="26" y="0"/>
                      <a:pt x="29" y="3"/>
                      <a:pt x="30" y="6"/>
                    </a:cubicBezTo>
                    <a:cubicBezTo>
                      <a:pt x="31" y="11"/>
                      <a:pt x="26" y="18"/>
                      <a:pt x="18" y="21"/>
                    </a:cubicBezTo>
                    <a:cubicBezTo>
                      <a:pt x="15" y="23"/>
                      <a:pt x="12" y="24"/>
                      <a:pt x="9" y="24"/>
                    </a:cubicBezTo>
                    <a:moveTo>
                      <a:pt x="22" y="5"/>
                    </a:moveTo>
                    <a:cubicBezTo>
                      <a:pt x="20" y="5"/>
                      <a:pt x="17" y="5"/>
                      <a:pt x="15" y="6"/>
                    </a:cubicBezTo>
                    <a:cubicBezTo>
                      <a:pt x="9" y="9"/>
                      <a:pt x="5" y="15"/>
                      <a:pt x="6" y="17"/>
                    </a:cubicBezTo>
                    <a:cubicBezTo>
                      <a:pt x="6" y="19"/>
                      <a:pt x="8" y="19"/>
                      <a:pt x="9" y="19"/>
                    </a:cubicBezTo>
                    <a:cubicBezTo>
                      <a:pt x="11" y="19"/>
                      <a:pt x="14" y="19"/>
                      <a:pt x="16" y="18"/>
                    </a:cubicBezTo>
                    <a:cubicBezTo>
                      <a:pt x="22" y="15"/>
                      <a:pt x="26" y="9"/>
                      <a:pt x="25" y="7"/>
                    </a:cubicBezTo>
                    <a:cubicBezTo>
                      <a:pt x="25" y="5"/>
                      <a:pt x="23" y="5"/>
                      <a:pt x="22"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5" name="Rectangle 52"/>
              <p:cNvSpPr>
                <a:spLocks noChangeArrowheads="1"/>
              </p:cNvSpPr>
              <p:nvPr/>
            </p:nvSpPr>
            <p:spPr bwMode="auto">
              <a:xfrm>
                <a:off x="5078413" y="2986088"/>
                <a:ext cx="14288"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16" name="Freeform 53"/>
              <p:cNvSpPr>
                <a:spLocks noEditPoints="1"/>
              </p:cNvSpPr>
              <p:nvPr/>
            </p:nvSpPr>
            <p:spPr bwMode="auto">
              <a:xfrm>
                <a:off x="4883151" y="2974975"/>
                <a:ext cx="209550" cy="131763"/>
              </a:xfrm>
              <a:custGeom>
                <a:avLst/>
                <a:gdLst>
                  <a:gd name="T0" fmla="*/ 0 w 132"/>
                  <a:gd name="T1" fmla="*/ 83 h 83"/>
                  <a:gd name="T2" fmla="*/ 0 w 132"/>
                  <a:gd name="T3" fmla="*/ 33 h 83"/>
                  <a:gd name="T4" fmla="*/ 132 w 132"/>
                  <a:gd name="T5" fmla="*/ 0 h 83"/>
                  <a:gd name="T6" fmla="*/ 132 w 132"/>
                  <a:gd name="T7" fmla="*/ 49 h 83"/>
                  <a:gd name="T8" fmla="*/ 0 w 132"/>
                  <a:gd name="T9" fmla="*/ 83 h 83"/>
                  <a:gd name="T10" fmla="*/ 10 w 132"/>
                  <a:gd name="T11" fmla="*/ 40 h 83"/>
                  <a:gd name="T12" fmla="*/ 10 w 132"/>
                  <a:gd name="T13" fmla="*/ 68 h 83"/>
                  <a:gd name="T14" fmla="*/ 123 w 132"/>
                  <a:gd name="T15" fmla="*/ 42 h 83"/>
                  <a:gd name="T16" fmla="*/ 123 w 132"/>
                  <a:gd name="T17" fmla="*/ 14 h 83"/>
                  <a:gd name="T18" fmla="*/ 10 w 132"/>
                  <a:gd name="T19"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3">
                    <a:moveTo>
                      <a:pt x="0" y="83"/>
                    </a:moveTo>
                    <a:lnTo>
                      <a:pt x="0" y="33"/>
                    </a:lnTo>
                    <a:lnTo>
                      <a:pt x="132" y="0"/>
                    </a:lnTo>
                    <a:lnTo>
                      <a:pt x="132" y="49"/>
                    </a:lnTo>
                    <a:lnTo>
                      <a:pt x="0" y="83"/>
                    </a:lnTo>
                    <a:close/>
                    <a:moveTo>
                      <a:pt x="10" y="40"/>
                    </a:moveTo>
                    <a:lnTo>
                      <a:pt x="10" y="68"/>
                    </a:lnTo>
                    <a:lnTo>
                      <a:pt x="123" y="42"/>
                    </a:lnTo>
                    <a:lnTo>
                      <a:pt x="123" y="14"/>
                    </a:lnTo>
                    <a:lnTo>
                      <a:pt x="1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7" name="Freeform 54"/>
              <p:cNvSpPr>
                <a:spLocks noEditPoints="1"/>
              </p:cNvSpPr>
              <p:nvPr/>
            </p:nvSpPr>
            <p:spPr bwMode="auto">
              <a:xfrm>
                <a:off x="5637213" y="4430713"/>
                <a:ext cx="300038" cy="265113"/>
              </a:xfrm>
              <a:custGeom>
                <a:avLst/>
                <a:gdLst>
                  <a:gd name="T0" fmla="*/ 38 w 80"/>
                  <a:gd name="T1" fmla="*/ 71 h 71"/>
                  <a:gd name="T2" fmla="*/ 38 w 80"/>
                  <a:gd name="T3" fmla="*/ 68 h 71"/>
                  <a:gd name="T4" fmla="*/ 38 w 80"/>
                  <a:gd name="T5" fmla="*/ 68 h 71"/>
                  <a:gd name="T6" fmla="*/ 25 w 80"/>
                  <a:gd name="T7" fmla="*/ 59 h 71"/>
                  <a:gd name="T8" fmla="*/ 1 w 80"/>
                  <a:gd name="T9" fmla="*/ 32 h 71"/>
                  <a:gd name="T10" fmla="*/ 0 w 80"/>
                  <a:gd name="T11" fmla="*/ 25 h 71"/>
                  <a:gd name="T12" fmla="*/ 7 w 80"/>
                  <a:gd name="T13" fmla="*/ 7 h 71"/>
                  <a:gd name="T14" fmla="*/ 22 w 80"/>
                  <a:gd name="T15" fmla="*/ 0 h 71"/>
                  <a:gd name="T16" fmla="*/ 22 w 80"/>
                  <a:gd name="T17" fmla="*/ 0 h 71"/>
                  <a:gd name="T18" fmla="*/ 40 w 80"/>
                  <a:gd name="T19" fmla="*/ 9 h 71"/>
                  <a:gd name="T20" fmla="*/ 57 w 80"/>
                  <a:gd name="T21" fmla="*/ 0 h 71"/>
                  <a:gd name="T22" fmla="*/ 57 w 80"/>
                  <a:gd name="T23" fmla="*/ 0 h 71"/>
                  <a:gd name="T24" fmla="*/ 80 w 80"/>
                  <a:gd name="T25" fmla="*/ 24 h 71"/>
                  <a:gd name="T26" fmla="*/ 79 w 80"/>
                  <a:gd name="T27" fmla="*/ 31 h 71"/>
                  <a:gd name="T28" fmla="*/ 55 w 80"/>
                  <a:gd name="T29" fmla="*/ 58 h 71"/>
                  <a:gd name="T30" fmla="*/ 42 w 80"/>
                  <a:gd name="T31" fmla="*/ 69 h 71"/>
                  <a:gd name="T32" fmla="*/ 38 w 80"/>
                  <a:gd name="T33" fmla="*/ 71 h 71"/>
                  <a:gd name="T34" fmla="*/ 22 w 80"/>
                  <a:gd name="T35" fmla="*/ 5 h 71"/>
                  <a:gd name="T36" fmla="*/ 10 w 80"/>
                  <a:gd name="T37" fmla="*/ 10 h 71"/>
                  <a:gd name="T38" fmla="*/ 4 w 80"/>
                  <a:gd name="T39" fmla="*/ 25 h 71"/>
                  <a:gd name="T40" fmla="*/ 5 w 80"/>
                  <a:gd name="T41" fmla="*/ 31 h 71"/>
                  <a:gd name="T42" fmla="*/ 28 w 80"/>
                  <a:gd name="T43" fmla="*/ 55 h 71"/>
                  <a:gd name="T44" fmla="*/ 40 w 80"/>
                  <a:gd name="T45" fmla="*/ 64 h 71"/>
                  <a:gd name="T46" fmla="*/ 40 w 80"/>
                  <a:gd name="T47" fmla="*/ 64 h 71"/>
                  <a:gd name="T48" fmla="*/ 52 w 80"/>
                  <a:gd name="T49" fmla="*/ 55 h 71"/>
                  <a:gd name="T50" fmla="*/ 74 w 80"/>
                  <a:gd name="T51" fmla="*/ 30 h 71"/>
                  <a:gd name="T52" fmla="*/ 75 w 80"/>
                  <a:gd name="T53" fmla="*/ 24 h 71"/>
                  <a:gd name="T54" fmla="*/ 57 w 80"/>
                  <a:gd name="T55" fmla="*/ 4 h 71"/>
                  <a:gd name="T56" fmla="*/ 42 w 80"/>
                  <a:gd name="T57" fmla="*/ 14 h 71"/>
                  <a:gd name="T58" fmla="*/ 40 w 80"/>
                  <a:gd name="T59" fmla="*/ 17 h 71"/>
                  <a:gd name="T60" fmla="*/ 38 w 80"/>
                  <a:gd name="T61" fmla="*/ 14 h 71"/>
                  <a:gd name="T62" fmla="*/ 22 w 80"/>
                  <a:gd name="T63" fmla="*/ 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71">
                    <a:moveTo>
                      <a:pt x="38" y="71"/>
                    </a:moveTo>
                    <a:cubicBezTo>
                      <a:pt x="38" y="68"/>
                      <a:pt x="38" y="68"/>
                      <a:pt x="38" y="68"/>
                    </a:cubicBezTo>
                    <a:cubicBezTo>
                      <a:pt x="38" y="68"/>
                      <a:pt x="38" y="68"/>
                      <a:pt x="38" y="68"/>
                    </a:cubicBezTo>
                    <a:cubicBezTo>
                      <a:pt x="35" y="66"/>
                      <a:pt x="29" y="62"/>
                      <a:pt x="25" y="59"/>
                    </a:cubicBezTo>
                    <a:cubicBezTo>
                      <a:pt x="10" y="47"/>
                      <a:pt x="2" y="38"/>
                      <a:pt x="1" y="32"/>
                    </a:cubicBezTo>
                    <a:cubicBezTo>
                      <a:pt x="0" y="30"/>
                      <a:pt x="0" y="28"/>
                      <a:pt x="0" y="25"/>
                    </a:cubicBezTo>
                    <a:cubicBezTo>
                      <a:pt x="0" y="18"/>
                      <a:pt x="2" y="12"/>
                      <a:pt x="7" y="7"/>
                    </a:cubicBezTo>
                    <a:cubicBezTo>
                      <a:pt x="11" y="3"/>
                      <a:pt x="16" y="0"/>
                      <a:pt x="22" y="0"/>
                    </a:cubicBezTo>
                    <a:cubicBezTo>
                      <a:pt x="22" y="0"/>
                      <a:pt x="22" y="0"/>
                      <a:pt x="22" y="0"/>
                    </a:cubicBezTo>
                    <a:cubicBezTo>
                      <a:pt x="29" y="0"/>
                      <a:pt x="35" y="3"/>
                      <a:pt x="40" y="9"/>
                    </a:cubicBezTo>
                    <a:cubicBezTo>
                      <a:pt x="44" y="3"/>
                      <a:pt x="50" y="0"/>
                      <a:pt x="57" y="0"/>
                    </a:cubicBezTo>
                    <a:cubicBezTo>
                      <a:pt x="57" y="0"/>
                      <a:pt x="57" y="0"/>
                      <a:pt x="57" y="0"/>
                    </a:cubicBezTo>
                    <a:cubicBezTo>
                      <a:pt x="69" y="0"/>
                      <a:pt x="80" y="11"/>
                      <a:pt x="80" y="24"/>
                    </a:cubicBezTo>
                    <a:cubicBezTo>
                      <a:pt x="80" y="27"/>
                      <a:pt x="79" y="29"/>
                      <a:pt x="79" y="31"/>
                    </a:cubicBezTo>
                    <a:cubicBezTo>
                      <a:pt x="77" y="37"/>
                      <a:pt x="70" y="46"/>
                      <a:pt x="55" y="58"/>
                    </a:cubicBezTo>
                    <a:cubicBezTo>
                      <a:pt x="50" y="63"/>
                      <a:pt x="45" y="66"/>
                      <a:pt x="42" y="69"/>
                    </a:cubicBezTo>
                    <a:lnTo>
                      <a:pt x="38" y="71"/>
                    </a:lnTo>
                    <a:close/>
                    <a:moveTo>
                      <a:pt x="22" y="5"/>
                    </a:moveTo>
                    <a:cubicBezTo>
                      <a:pt x="18" y="5"/>
                      <a:pt x="13" y="7"/>
                      <a:pt x="10" y="10"/>
                    </a:cubicBezTo>
                    <a:cubicBezTo>
                      <a:pt x="6" y="14"/>
                      <a:pt x="4" y="19"/>
                      <a:pt x="4" y="25"/>
                    </a:cubicBezTo>
                    <a:cubicBezTo>
                      <a:pt x="4" y="27"/>
                      <a:pt x="5" y="29"/>
                      <a:pt x="5" y="31"/>
                    </a:cubicBezTo>
                    <a:cubicBezTo>
                      <a:pt x="6" y="35"/>
                      <a:pt x="11" y="42"/>
                      <a:pt x="28" y="55"/>
                    </a:cubicBezTo>
                    <a:cubicBezTo>
                      <a:pt x="32" y="58"/>
                      <a:pt x="38" y="62"/>
                      <a:pt x="40" y="64"/>
                    </a:cubicBezTo>
                    <a:cubicBezTo>
                      <a:pt x="40" y="64"/>
                      <a:pt x="40" y="64"/>
                      <a:pt x="40" y="64"/>
                    </a:cubicBezTo>
                    <a:cubicBezTo>
                      <a:pt x="44" y="62"/>
                      <a:pt x="48" y="59"/>
                      <a:pt x="52" y="55"/>
                    </a:cubicBezTo>
                    <a:cubicBezTo>
                      <a:pt x="70" y="40"/>
                      <a:pt x="74" y="33"/>
                      <a:pt x="74" y="30"/>
                    </a:cubicBezTo>
                    <a:cubicBezTo>
                      <a:pt x="75" y="28"/>
                      <a:pt x="75" y="26"/>
                      <a:pt x="75" y="24"/>
                    </a:cubicBezTo>
                    <a:cubicBezTo>
                      <a:pt x="75" y="13"/>
                      <a:pt x="67" y="4"/>
                      <a:pt x="57" y="4"/>
                    </a:cubicBezTo>
                    <a:cubicBezTo>
                      <a:pt x="51" y="4"/>
                      <a:pt x="45" y="8"/>
                      <a:pt x="42" y="14"/>
                    </a:cubicBezTo>
                    <a:cubicBezTo>
                      <a:pt x="40" y="17"/>
                      <a:pt x="40" y="17"/>
                      <a:pt x="40" y="17"/>
                    </a:cubicBezTo>
                    <a:cubicBezTo>
                      <a:pt x="38" y="14"/>
                      <a:pt x="38" y="14"/>
                      <a:pt x="38" y="14"/>
                    </a:cubicBezTo>
                    <a:cubicBezTo>
                      <a:pt x="34" y="8"/>
                      <a:pt x="29" y="5"/>
                      <a:pt x="22"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8" name="Freeform 55"/>
              <p:cNvSpPr/>
              <p:nvPr/>
            </p:nvSpPr>
            <p:spPr bwMode="auto">
              <a:xfrm>
                <a:off x="5851526" y="4467225"/>
                <a:ext cx="44450" cy="71438"/>
              </a:xfrm>
              <a:custGeom>
                <a:avLst/>
                <a:gdLst>
                  <a:gd name="T0" fmla="*/ 11 w 12"/>
                  <a:gd name="T1" fmla="*/ 19 h 19"/>
                  <a:gd name="T2" fmla="*/ 7 w 12"/>
                  <a:gd name="T3" fmla="*/ 18 h 19"/>
                  <a:gd name="T4" fmla="*/ 7 w 12"/>
                  <a:gd name="T5" fmla="*/ 17 h 19"/>
                  <a:gd name="T6" fmla="*/ 8 w 12"/>
                  <a:gd name="T7" fmla="*/ 14 h 19"/>
                  <a:gd name="T8" fmla="*/ 0 w 12"/>
                  <a:gd name="T9" fmla="*/ 5 h 19"/>
                  <a:gd name="T10" fmla="*/ 0 w 12"/>
                  <a:gd name="T11" fmla="*/ 0 h 19"/>
                  <a:gd name="T12" fmla="*/ 12 w 12"/>
                  <a:gd name="T13" fmla="*/ 14 h 19"/>
                  <a:gd name="T14" fmla="*/ 12 w 12"/>
                  <a:gd name="T15" fmla="*/ 18 h 19"/>
                  <a:gd name="T16" fmla="*/ 11 w 12"/>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9">
                    <a:moveTo>
                      <a:pt x="11" y="19"/>
                    </a:moveTo>
                    <a:cubicBezTo>
                      <a:pt x="7" y="18"/>
                      <a:pt x="7" y="18"/>
                      <a:pt x="7" y="18"/>
                    </a:cubicBezTo>
                    <a:cubicBezTo>
                      <a:pt x="7" y="17"/>
                      <a:pt x="7" y="17"/>
                      <a:pt x="7" y="17"/>
                    </a:cubicBezTo>
                    <a:cubicBezTo>
                      <a:pt x="8" y="16"/>
                      <a:pt x="8" y="15"/>
                      <a:pt x="8" y="14"/>
                    </a:cubicBezTo>
                    <a:cubicBezTo>
                      <a:pt x="8" y="9"/>
                      <a:pt x="4" y="5"/>
                      <a:pt x="0" y="5"/>
                    </a:cubicBezTo>
                    <a:cubicBezTo>
                      <a:pt x="0" y="0"/>
                      <a:pt x="0" y="0"/>
                      <a:pt x="0" y="0"/>
                    </a:cubicBezTo>
                    <a:cubicBezTo>
                      <a:pt x="7" y="0"/>
                      <a:pt x="12" y="6"/>
                      <a:pt x="12" y="14"/>
                    </a:cubicBezTo>
                    <a:cubicBezTo>
                      <a:pt x="12" y="16"/>
                      <a:pt x="12" y="17"/>
                      <a:pt x="12" y="18"/>
                    </a:cubicBezTo>
                    <a:lnTo>
                      <a:pt x="11"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9" name="Freeform 56"/>
              <p:cNvSpPr>
                <a:spLocks noEditPoints="1"/>
              </p:cNvSpPr>
              <p:nvPr/>
            </p:nvSpPr>
            <p:spPr bwMode="auto">
              <a:xfrm>
                <a:off x="6226176" y="2146300"/>
                <a:ext cx="311150" cy="374650"/>
              </a:xfrm>
              <a:custGeom>
                <a:avLst/>
                <a:gdLst>
                  <a:gd name="T0" fmla="*/ 64 w 83"/>
                  <a:gd name="T1" fmla="*/ 100 h 100"/>
                  <a:gd name="T2" fmla="*/ 20 w 83"/>
                  <a:gd name="T3" fmla="*/ 100 h 100"/>
                  <a:gd name="T4" fmla="*/ 20 w 83"/>
                  <a:gd name="T5" fmla="*/ 97 h 100"/>
                  <a:gd name="T6" fmla="*/ 17 w 83"/>
                  <a:gd name="T7" fmla="*/ 82 h 100"/>
                  <a:gd name="T8" fmla="*/ 0 w 83"/>
                  <a:gd name="T9" fmla="*/ 42 h 100"/>
                  <a:gd name="T10" fmla="*/ 42 w 83"/>
                  <a:gd name="T11" fmla="*/ 0 h 100"/>
                  <a:gd name="T12" fmla="*/ 83 w 83"/>
                  <a:gd name="T13" fmla="*/ 42 h 100"/>
                  <a:gd name="T14" fmla="*/ 67 w 83"/>
                  <a:gd name="T15" fmla="*/ 82 h 100"/>
                  <a:gd name="T16" fmla="*/ 64 w 83"/>
                  <a:gd name="T17" fmla="*/ 97 h 100"/>
                  <a:gd name="T18" fmla="*/ 64 w 83"/>
                  <a:gd name="T19" fmla="*/ 100 h 100"/>
                  <a:gd name="T20" fmla="*/ 24 w 83"/>
                  <a:gd name="T21" fmla="*/ 95 h 100"/>
                  <a:gd name="T22" fmla="*/ 60 w 83"/>
                  <a:gd name="T23" fmla="*/ 95 h 100"/>
                  <a:gd name="T24" fmla="*/ 64 w 83"/>
                  <a:gd name="T25" fmla="*/ 79 h 100"/>
                  <a:gd name="T26" fmla="*/ 79 w 83"/>
                  <a:gd name="T27" fmla="*/ 42 h 100"/>
                  <a:gd name="T28" fmla="*/ 42 w 83"/>
                  <a:gd name="T29" fmla="*/ 5 h 100"/>
                  <a:gd name="T30" fmla="*/ 5 w 83"/>
                  <a:gd name="T31" fmla="*/ 42 h 100"/>
                  <a:gd name="T32" fmla="*/ 20 w 83"/>
                  <a:gd name="T33" fmla="*/ 79 h 100"/>
                  <a:gd name="T34" fmla="*/ 24 w 83"/>
                  <a:gd name="T35" fmla="*/ 9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100">
                    <a:moveTo>
                      <a:pt x="64" y="100"/>
                    </a:moveTo>
                    <a:cubicBezTo>
                      <a:pt x="20" y="100"/>
                      <a:pt x="20" y="100"/>
                      <a:pt x="20" y="100"/>
                    </a:cubicBezTo>
                    <a:cubicBezTo>
                      <a:pt x="20" y="97"/>
                      <a:pt x="20" y="97"/>
                      <a:pt x="20" y="97"/>
                    </a:cubicBezTo>
                    <a:cubicBezTo>
                      <a:pt x="20" y="94"/>
                      <a:pt x="20" y="86"/>
                      <a:pt x="17" y="82"/>
                    </a:cubicBezTo>
                    <a:cubicBezTo>
                      <a:pt x="1" y="61"/>
                      <a:pt x="0" y="42"/>
                      <a:pt x="0" y="42"/>
                    </a:cubicBezTo>
                    <a:cubicBezTo>
                      <a:pt x="0" y="19"/>
                      <a:pt x="19" y="0"/>
                      <a:pt x="42" y="0"/>
                    </a:cubicBezTo>
                    <a:cubicBezTo>
                      <a:pt x="65" y="0"/>
                      <a:pt x="83" y="19"/>
                      <a:pt x="83" y="42"/>
                    </a:cubicBezTo>
                    <a:cubicBezTo>
                      <a:pt x="83" y="42"/>
                      <a:pt x="83" y="61"/>
                      <a:pt x="67" y="82"/>
                    </a:cubicBezTo>
                    <a:cubicBezTo>
                      <a:pt x="64" y="86"/>
                      <a:pt x="64" y="94"/>
                      <a:pt x="64" y="97"/>
                    </a:cubicBezTo>
                    <a:lnTo>
                      <a:pt x="64" y="100"/>
                    </a:lnTo>
                    <a:close/>
                    <a:moveTo>
                      <a:pt x="24" y="95"/>
                    </a:moveTo>
                    <a:cubicBezTo>
                      <a:pt x="60" y="95"/>
                      <a:pt x="60" y="95"/>
                      <a:pt x="60" y="95"/>
                    </a:cubicBezTo>
                    <a:cubicBezTo>
                      <a:pt x="60" y="91"/>
                      <a:pt x="60" y="84"/>
                      <a:pt x="64" y="79"/>
                    </a:cubicBezTo>
                    <a:cubicBezTo>
                      <a:pt x="78" y="60"/>
                      <a:pt x="79" y="42"/>
                      <a:pt x="79" y="42"/>
                    </a:cubicBezTo>
                    <a:cubicBezTo>
                      <a:pt x="79" y="21"/>
                      <a:pt x="62" y="5"/>
                      <a:pt x="42" y="5"/>
                    </a:cubicBezTo>
                    <a:cubicBezTo>
                      <a:pt x="21" y="5"/>
                      <a:pt x="5" y="21"/>
                      <a:pt x="5" y="42"/>
                    </a:cubicBezTo>
                    <a:cubicBezTo>
                      <a:pt x="5" y="42"/>
                      <a:pt x="5" y="60"/>
                      <a:pt x="20" y="79"/>
                    </a:cubicBezTo>
                    <a:cubicBezTo>
                      <a:pt x="24" y="84"/>
                      <a:pt x="24" y="91"/>
                      <a:pt x="24" y="9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0" name="Rectangle 57"/>
              <p:cNvSpPr>
                <a:spLocks noChangeArrowheads="1"/>
              </p:cNvSpPr>
              <p:nvPr/>
            </p:nvSpPr>
            <p:spPr bwMode="auto">
              <a:xfrm>
                <a:off x="6303963" y="2547938"/>
                <a:ext cx="15875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21" name="Rectangle 58"/>
              <p:cNvSpPr>
                <a:spLocks noChangeArrowheads="1"/>
              </p:cNvSpPr>
              <p:nvPr/>
            </p:nvSpPr>
            <p:spPr bwMode="auto">
              <a:xfrm>
                <a:off x="6323013" y="2592388"/>
                <a:ext cx="12065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22" name="Freeform 59"/>
              <p:cNvSpPr/>
              <p:nvPr/>
            </p:nvSpPr>
            <p:spPr bwMode="auto">
              <a:xfrm>
                <a:off x="6323013" y="2300288"/>
                <a:ext cx="41275" cy="209550"/>
              </a:xfrm>
              <a:custGeom>
                <a:avLst/>
                <a:gdLst>
                  <a:gd name="T0" fmla="*/ 17 w 26"/>
                  <a:gd name="T1" fmla="*/ 132 h 132"/>
                  <a:gd name="T2" fmla="*/ 0 w 26"/>
                  <a:gd name="T3" fmla="*/ 0 h 132"/>
                  <a:gd name="T4" fmla="*/ 10 w 26"/>
                  <a:gd name="T5" fmla="*/ 0 h 132"/>
                  <a:gd name="T6" fmla="*/ 26 w 26"/>
                  <a:gd name="T7" fmla="*/ 130 h 132"/>
                  <a:gd name="T8" fmla="*/ 17 w 26"/>
                  <a:gd name="T9" fmla="*/ 132 h 132"/>
                </a:gdLst>
                <a:ahLst/>
                <a:cxnLst>
                  <a:cxn ang="0">
                    <a:pos x="T0" y="T1"/>
                  </a:cxn>
                  <a:cxn ang="0">
                    <a:pos x="T2" y="T3"/>
                  </a:cxn>
                  <a:cxn ang="0">
                    <a:pos x="T4" y="T5"/>
                  </a:cxn>
                  <a:cxn ang="0">
                    <a:pos x="T6" y="T7"/>
                  </a:cxn>
                  <a:cxn ang="0">
                    <a:pos x="T8" y="T9"/>
                  </a:cxn>
                </a:cxnLst>
                <a:rect l="0" t="0" r="r" b="b"/>
                <a:pathLst>
                  <a:path w="26" h="132">
                    <a:moveTo>
                      <a:pt x="17" y="132"/>
                    </a:moveTo>
                    <a:lnTo>
                      <a:pt x="0" y="0"/>
                    </a:lnTo>
                    <a:lnTo>
                      <a:pt x="10" y="0"/>
                    </a:lnTo>
                    <a:lnTo>
                      <a:pt x="26" y="130"/>
                    </a:lnTo>
                    <a:lnTo>
                      <a:pt x="17"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3" name="Freeform 60"/>
              <p:cNvSpPr/>
              <p:nvPr/>
            </p:nvSpPr>
            <p:spPr bwMode="auto">
              <a:xfrm>
                <a:off x="6402388" y="2300288"/>
                <a:ext cx="41275" cy="209550"/>
              </a:xfrm>
              <a:custGeom>
                <a:avLst/>
                <a:gdLst>
                  <a:gd name="T0" fmla="*/ 9 w 26"/>
                  <a:gd name="T1" fmla="*/ 132 h 132"/>
                  <a:gd name="T2" fmla="*/ 0 w 26"/>
                  <a:gd name="T3" fmla="*/ 130 h 132"/>
                  <a:gd name="T4" fmla="*/ 14 w 26"/>
                  <a:gd name="T5" fmla="*/ 0 h 132"/>
                  <a:gd name="T6" fmla="*/ 26 w 26"/>
                  <a:gd name="T7" fmla="*/ 0 h 132"/>
                  <a:gd name="T8" fmla="*/ 9 w 26"/>
                  <a:gd name="T9" fmla="*/ 132 h 132"/>
                </a:gdLst>
                <a:ahLst/>
                <a:cxnLst>
                  <a:cxn ang="0">
                    <a:pos x="T0" y="T1"/>
                  </a:cxn>
                  <a:cxn ang="0">
                    <a:pos x="T2" y="T3"/>
                  </a:cxn>
                  <a:cxn ang="0">
                    <a:pos x="T4" y="T5"/>
                  </a:cxn>
                  <a:cxn ang="0">
                    <a:pos x="T6" y="T7"/>
                  </a:cxn>
                  <a:cxn ang="0">
                    <a:pos x="T8" y="T9"/>
                  </a:cxn>
                </a:cxnLst>
                <a:rect l="0" t="0" r="r" b="b"/>
                <a:pathLst>
                  <a:path w="26" h="132">
                    <a:moveTo>
                      <a:pt x="9" y="132"/>
                    </a:moveTo>
                    <a:lnTo>
                      <a:pt x="0" y="130"/>
                    </a:lnTo>
                    <a:lnTo>
                      <a:pt x="14" y="0"/>
                    </a:lnTo>
                    <a:lnTo>
                      <a:pt x="26" y="0"/>
                    </a:lnTo>
                    <a:lnTo>
                      <a:pt x="9"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4" name="Freeform 61"/>
              <p:cNvSpPr/>
              <p:nvPr/>
            </p:nvSpPr>
            <p:spPr bwMode="auto">
              <a:xfrm>
                <a:off x="6330951" y="2317750"/>
                <a:ext cx="101600" cy="30163"/>
              </a:xfrm>
              <a:custGeom>
                <a:avLst/>
                <a:gdLst>
                  <a:gd name="T0" fmla="*/ 23 w 27"/>
                  <a:gd name="T1" fmla="*/ 8 h 8"/>
                  <a:gd name="T2" fmla="*/ 20 w 27"/>
                  <a:gd name="T3" fmla="*/ 6 h 8"/>
                  <a:gd name="T4" fmla="*/ 17 w 27"/>
                  <a:gd name="T5" fmla="*/ 8 h 8"/>
                  <a:gd name="T6" fmla="*/ 13 w 27"/>
                  <a:gd name="T7" fmla="*/ 6 h 8"/>
                  <a:gd name="T8" fmla="*/ 10 w 27"/>
                  <a:gd name="T9" fmla="*/ 8 h 8"/>
                  <a:gd name="T10" fmla="*/ 7 w 27"/>
                  <a:gd name="T11" fmla="*/ 6 h 8"/>
                  <a:gd name="T12" fmla="*/ 4 w 27"/>
                  <a:gd name="T13" fmla="*/ 8 h 8"/>
                  <a:gd name="T14" fmla="*/ 0 w 27"/>
                  <a:gd name="T15" fmla="*/ 5 h 8"/>
                  <a:gd name="T16" fmla="*/ 0 w 27"/>
                  <a:gd name="T17" fmla="*/ 4 h 8"/>
                  <a:gd name="T18" fmla="*/ 0 w 27"/>
                  <a:gd name="T19" fmla="*/ 5 h 8"/>
                  <a:gd name="T20" fmla="*/ 0 w 27"/>
                  <a:gd name="T21" fmla="*/ 0 h 8"/>
                  <a:gd name="T22" fmla="*/ 4 w 27"/>
                  <a:gd name="T23" fmla="*/ 3 h 8"/>
                  <a:gd name="T24" fmla="*/ 7 w 27"/>
                  <a:gd name="T25" fmla="*/ 0 h 8"/>
                  <a:gd name="T26" fmla="*/ 10 w 27"/>
                  <a:gd name="T27" fmla="*/ 3 h 8"/>
                  <a:gd name="T28" fmla="*/ 13 w 27"/>
                  <a:gd name="T29" fmla="*/ 0 h 8"/>
                  <a:gd name="T30" fmla="*/ 17 w 27"/>
                  <a:gd name="T31" fmla="*/ 3 h 8"/>
                  <a:gd name="T32" fmla="*/ 20 w 27"/>
                  <a:gd name="T33" fmla="*/ 0 h 8"/>
                  <a:gd name="T34" fmla="*/ 23 w 27"/>
                  <a:gd name="T35" fmla="*/ 3 h 8"/>
                  <a:gd name="T36" fmla="*/ 27 w 27"/>
                  <a:gd name="T37" fmla="*/ 0 h 8"/>
                  <a:gd name="T38" fmla="*/ 27 w 27"/>
                  <a:gd name="T39" fmla="*/ 5 h 8"/>
                  <a:gd name="T40" fmla="*/ 27 w 27"/>
                  <a:gd name="T41" fmla="*/ 4 h 8"/>
                  <a:gd name="T42" fmla="*/ 27 w 27"/>
                  <a:gd name="T43" fmla="*/ 5 h 8"/>
                  <a:gd name="T44" fmla="*/ 23 w 27"/>
                  <a:gd name="T4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8">
                    <a:moveTo>
                      <a:pt x="23" y="8"/>
                    </a:moveTo>
                    <a:cubicBezTo>
                      <a:pt x="21" y="8"/>
                      <a:pt x="21" y="7"/>
                      <a:pt x="20" y="6"/>
                    </a:cubicBezTo>
                    <a:cubicBezTo>
                      <a:pt x="19" y="7"/>
                      <a:pt x="18" y="8"/>
                      <a:pt x="17" y="8"/>
                    </a:cubicBezTo>
                    <a:cubicBezTo>
                      <a:pt x="15" y="8"/>
                      <a:pt x="14" y="7"/>
                      <a:pt x="13" y="6"/>
                    </a:cubicBezTo>
                    <a:cubicBezTo>
                      <a:pt x="13" y="7"/>
                      <a:pt x="12" y="8"/>
                      <a:pt x="10" y="8"/>
                    </a:cubicBezTo>
                    <a:cubicBezTo>
                      <a:pt x="8" y="8"/>
                      <a:pt x="8" y="7"/>
                      <a:pt x="7" y="6"/>
                    </a:cubicBezTo>
                    <a:cubicBezTo>
                      <a:pt x="6" y="7"/>
                      <a:pt x="5" y="8"/>
                      <a:pt x="4" y="8"/>
                    </a:cubicBezTo>
                    <a:cubicBezTo>
                      <a:pt x="1" y="8"/>
                      <a:pt x="1" y="6"/>
                      <a:pt x="0" y="5"/>
                    </a:cubicBezTo>
                    <a:cubicBezTo>
                      <a:pt x="0" y="5"/>
                      <a:pt x="0" y="4"/>
                      <a:pt x="0" y="4"/>
                    </a:cubicBezTo>
                    <a:cubicBezTo>
                      <a:pt x="0" y="4"/>
                      <a:pt x="0" y="5"/>
                      <a:pt x="0" y="5"/>
                    </a:cubicBezTo>
                    <a:cubicBezTo>
                      <a:pt x="0" y="0"/>
                      <a:pt x="0" y="0"/>
                      <a:pt x="0" y="0"/>
                    </a:cubicBezTo>
                    <a:cubicBezTo>
                      <a:pt x="2" y="0"/>
                      <a:pt x="3" y="2"/>
                      <a:pt x="4" y="3"/>
                    </a:cubicBezTo>
                    <a:cubicBezTo>
                      <a:pt x="4" y="2"/>
                      <a:pt x="5" y="0"/>
                      <a:pt x="7" y="0"/>
                    </a:cubicBezTo>
                    <a:cubicBezTo>
                      <a:pt x="9" y="0"/>
                      <a:pt x="10" y="2"/>
                      <a:pt x="10" y="3"/>
                    </a:cubicBezTo>
                    <a:cubicBezTo>
                      <a:pt x="11" y="2"/>
                      <a:pt x="12" y="0"/>
                      <a:pt x="13" y="0"/>
                    </a:cubicBezTo>
                    <a:cubicBezTo>
                      <a:pt x="15" y="0"/>
                      <a:pt x="16" y="2"/>
                      <a:pt x="17" y="3"/>
                    </a:cubicBezTo>
                    <a:cubicBezTo>
                      <a:pt x="17" y="2"/>
                      <a:pt x="18" y="0"/>
                      <a:pt x="20" y="0"/>
                    </a:cubicBezTo>
                    <a:cubicBezTo>
                      <a:pt x="22" y="0"/>
                      <a:pt x="23" y="2"/>
                      <a:pt x="23" y="3"/>
                    </a:cubicBezTo>
                    <a:cubicBezTo>
                      <a:pt x="24" y="2"/>
                      <a:pt x="25" y="0"/>
                      <a:pt x="27" y="0"/>
                    </a:cubicBezTo>
                    <a:cubicBezTo>
                      <a:pt x="27" y="5"/>
                      <a:pt x="27" y="5"/>
                      <a:pt x="27" y="5"/>
                    </a:cubicBezTo>
                    <a:cubicBezTo>
                      <a:pt x="27" y="5"/>
                      <a:pt x="27" y="4"/>
                      <a:pt x="27" y="4"/>
                    </a:cubicBezTo>
                    <a:cubicBezTo>
                      <a:pt x="27" y="4"/>
                      <a:pt x="27" y="5"/>
                      <a:pt x="27" y="5"/>
                    </a:cubicBezTo>
                    <a:cubicBezTo>
                      <a:pt x="26" y="6"/>
                      <a:pt x="25" y="8"/>
                      <a:pt x="23"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5" name="Freeform 62"/>
              <p:cNvSpPr/>
              <p:nvPr/>
            </p:nvSpPr>
            <p:spPr bwMode="auto">
              <a:xfrm>
                <a:off x="7062788" y="2738438"/>
                <a:ext cx="134938" cy="112713"/>
              </a:xfrm>
              <a:custGeom>
                <a:avLst/>
                <a:gdLst>
                  <a:gd name="T0" fmla="*/ 36 w 36"/>
                  <a:gd name="T1" fmla="*/ 30 h 30"/>
                  <a:gd name="T2" fmla="*/ 31 w 36"/>
                  <a:gd name="T3" fmla="*/ 30 h 30"/>
                  <a:gd name="T4" fmla="*/ 31 w 36"/>
                  <a:gd name="T5" fmla="*/ 18 h 30"/>
                  <a:gd name="T6" fmla="*/ 18 w 36"/>
                  <a:gd name="T7" fmla="*/ 4 h 30"/>
                  <a:gd name="T8" fmla="*/ 4 w 36"/>
                  <a:gd name="T9" fmla="*/ 18 h 30"/>
                  <a:gd name="T10" fmla="*/ 4 w 36"/>
                  <a:gd name="T11" fmla="*/ 30 h 30"/>
                  <a:gd name="T12" fmla="*/ 0 w 36"/>
                  <a:gd name="T13" fmla="*/ 30 h 30"/>
                  <a:gd name="T14" fmla="*/ 0 w 36"/>
                  <a:gd name="T15" fmla="*/ 18 h 30"/>
                  <a:gd name="T16" fmla="*/ 18 w 36"/>
                  <a:gd name="T17" fmla="*/ 0 h 30"/>
                  <a:gd name="T18" fmla="*/ 36 w 36"/>
                  <a:gd name="T19" fmla="*/ 18 h 30"/>
                  <a:gd name="T20" fmla="*/ 36 w 36"/>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0">
                    <a:moveTo>
                      <a:pt x="36" y="30"/>
                    </a:moveTo>
                    <a:cubicBezTo>
                      <a:pt x="31" y="30"/>
                      <a:pt x="31" y="30"/>
                      <a:pt x="31" y="30"/>
                    </a:cubicBezTo>
                    <a:cubicBezTo>
                      <a:pt x="31" y="18"/>
                      <a:pt x="31" y="18"/>
                      <a:pt x="31" y="18"/>
                    </a:cubicBezTo>
                    <a:cubicBezTo>
                      <a:pt x="31" y="10"/>
                      <a:pt x="25" y="4"/>
                      <a:pt x="18" y="4"/>
                    </a:cubicBezTo>
                    <a:cubicBezTo>
                      <a:pt x="10" y="4"/>
                      <a:pt x="4" y="10"/>
                      <a:pt x="4" y="18"/>
                    </a:cubicBezTo>
                    <a:cubicBezTo>
                      <a:pt x="4" y="30"/>
                      <a:pt x="4" y="30"/>
                      <a:pt x="4" y="30"/>
                    </a:cubicBezTo>
                    <a:cubicBezTo>
                      <a:pt x="0" y="30"/>
                      <a:pt x="0" y="30"/>
                      <a:pt x="0" y="30"/>
                    </a:cubicBezTo>
                    <a:cubicBezTo>
                      <a:pt x="0" y="18"/>
                      <a:pt x="0" y="18"/>
                      <a:pt x="0" y="18"/>
                    </a:cubicBezTo>
                    <a:cubicBezTo>
                      <a:pt x="0" y="8"/>
                      <a:pt x="8" y="0"/>
                      <a:pt x="18" y="0"/>
                    </a:cubicBezTo>
                    <a:cubicBezTo>
                      <a:pt x="28" y="0"/>
                      <a:pt x="36" y="8"/>
                      <a:pt x="36" y="18"/>
                    </a:cubicBezTo>
                    <a:lnTo>
                      <a:pt x="36"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6" name="Freeform 63"/>
              <p:cNvSpPr/>
              <p:nvPr/>
            </p:nvSpPr>
            <p:spPr bwMode="auto">
              <a:xfrm>
                <a:off x="7189788" y="2790825"/>
                <a:ext cx="36513" cy="68263"/>
              </a:xfrm>
              <a:custGeom>
                <a:avLst/>
                <a:gdLst>
                  <a:gd name="T0" fmla="*/ 0 w 10"/>
                  <a:gd name="T1" fmla="*/ 18 h 18"/>
                  <a:gd name="T2" fmla="*/ 0 w 10"/>
                  <a:gd name="T3" fmla="*/ 13 h 18"/>
                  <a:gd name="T4" fmla="*/ 5 w 10"/>
                  <a:gd name="T5" fmla="*/ 9 h 18"/>
                  <a:gd name="T6" fmla="*/ 0 w 10"/>
                  <a:gd name="T7" fmla="*/ 4 h 18"/>
                  <a:gd name="T8" fmla="*/ 0 w 10"/>
                  <a:gd name="T9" fmla="*/ 0 h 18"/>
                  <a:gd name="T10" fmla="*/ 10 w 10"/>
                  <a:gd name="T11" fmla="*/ 9 h 18"/>
                  <a:gd name="T12" fmla="*/ 0 w 1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0" h="18">
                    <a:moveTo>
                      <a:pt x="0" y="18"/>
                    </a:moveTo>
                    <a:cubicBezTo>
                      <a:pt x="0" y="13"/>
                      <a:pt x="0" y="13"/>
                      <a:pt x="0" y="13"/>
                    </a:cubicBezTo>
                    <a:cubicBezTo>
                      <a:pt x="3" y="13"/>
                      <a:pt x="5" y="11"/>
                      <a:pt x="5" y="9"/>
                    </a:cubicBezTo>
                    <a:cubicBezTo>
                      <a:pt x="5" y="6"/>
                      <a:pt x="3" y="4"/>
                      <a:pt x="0" y="4"/>
                    </a:cubicBezTo>
                    <a:cubicBezTo>
                      <a:pt x="0" y="0"/>
                      <a:pt x="0" y="0"/>
                      <a:pt x="0" y="0"/>
                    </a:cubicBezTo>
                    <a:cubicBezTo>
                      <a:pt x="5" y="0"/>
                      <a:pt x="10" y="4"/>
                      <a:pt x="10" y="9"/>
                    </a:cubicBezTo>
                    <a:cubicBezTo>
                      <a:pt x="10" y="14"/>
                      <a:pt x="5" y="18"/>
                      <a:pt x="0"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7" name="Freeform 64"/>
              <p:cNvSpPr/>
              <p:nvPr/>
            </p:nvSpPr>
            <p:spPr bwMode="auto">
              <a:xfrm>
                <a:off x="7032626" y="2790825"/>
                <a:ext cx="36513" cy="68263"/>
              </a:xfrm>
              <a:custGeom>
                <a:avLst/>
                <a:gdLst>
                  <a:gd name="T0" fmla="*/ 10 w 10"/>
                  <a:gd name="T1" fmla="*/ 18 h 18"/>
                  <a:gd name="T2" fmla="*/ 0 w 10"/>
                  <a:gd name="T3" fmla="*/ 9 h 18"/>
                  <a:gd name="T4" fmla="*/ 10 w 10"/>
                  <a:gd name="T5" fmla="*/ 0 h 18"/>
                  <a:gd name="T6" fmla="*/ 10 w 10"/>
                  <a:gd name="T7" fmla="*/ 4 h 18"/>
                  <a:gd name="T8" fmla="*/ 4 w 10"/>
                  <a:gd name="T9" fmla="*/ 9 h 18"/>
                  <a:gd name="T10" fmla="*/ 10 w 10"/>
                  <a:gd name="T11" fmla="*/ 13 h 18"/>
                  <a:gd name="T12" fmla="*/ 10 w 1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0" h="18">
                    <a:moveTo>
                      <a:pt x="10" y="18"/>
                    </a:moveTo>
                    <a:cubicBezTo>
                      <a:pt x="4" y="18"/>
                      <a:pt x="0" y="14"/>
                      <a:pt x="0" y="9"/>
                    </a:cubicBezTo>
                    <a:cubicBezTo>
                      <a:pt x="0" y="4"/>
                      <a:pt x="4" y="0"/>
                      <a:pt x="10" y="0"/>
                    </a:cubicBezTo>
                    <a:cubicBezTo>
                      <a:pt x="10" y="4"/>
                      <a:pt x="10" y="4"/>
                      <a:pt x="10" y="4"/>
                    </a:cubicBezTo>
                    <a:cubicBezTo>
                      <a:pt x="7" y="4"/>
                      <a:pt x="4" y="6"/>
                      <a:pt x="4" y="9"/>
                    </a:cubicBezTo>
                    <a:cubicBezTo>
                      <a:pt x="4" y="11"/>
                      <a:pt x="7" y="13"/>
                      <a:pt x="10" y="13"/>
                    </a:cubicBez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8" name="Freeform 65"/>
              <p:cNvSpPr/>
              <p:nvPr/>
            </p:nvSpPr>
            <p:spPr bwMode="auto">
              <a:xfrm>
                <a:off x="7151688" y="2851150"/>
                <a:ext cx="46038" cy="33338"/>
              </a:xfrm>
              <a:custGeom>
                <a:avLst/>
                <a:gdLst>
                  <a:gd name="T0" fmla="*/ 1 w 12"/>
                  <a:gd name="T1" fmla="*/ 9 h 9"/>
                  <a:gd name="T2" fmla="*/ 0 w 12"/>
                  <a:gd name="T3" fmla="*/ 9 h 9"/>
                  <a:gd name="T4" fmla="*/ 0 w 12"/>
                  <a:gd name="T5" fmla="*/ 5 h 9"/>
                  <a:gd name="T6" fmla="*/ 6 w 12"/>
                  <a:gd name="T7" fmla="*/ 3 h 9"/>
                  <a:gd name="T8" fmla="*/ 7 w 12"/>
                  <a:gd name="T9" fmla="*/ 0 h 9"/>
                  <a:gd name="T10" fmla="*/ 12 w 12"/>
                  <a:gd name="T11" fmla="*/ 0 h 9"/>
                  <a:gd name="T12" fmla="*/ 9 w 12"/>
                  <a:gd name="T13" fmla="*/ 6 h 9"/>
                  <a:gd name="T14" fmla="*/ 1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1" y="9"/>
                    </a:moveTo>
                    <a:cubicBezTo>
                      <a:pt x="0" y="9"/>
                      <a:pt x="0" y="9"/>
                      <a:pt x="0" y="9"/>
                    </a:cubicBezTo>
                    <a:cubicBezTo>
                      <a:pt x="0" y="5"/>
                      <a:pt x="0" y="5"/>
                      <a:pt x="0" y="5"/>
                    </a:cubicBezTo>
                    <a:cubicBezTo>
                      <a:pt x="3" y="5"/>
                      <a:pt x="5" y="4"/>
                      <a:pt x="6" y="3"/>
                    </a:cubicBezTo>
                    <a:cubicBezTo>
                      <a:pt x="7" y="2"/>
                      <a:pt x="7" y="0"/>
                      <a:pt x="7" y="0"/>
                    </a:cubicBezTo>
                    <a:cubicBezTo>
                      <a:pt x="12" y="0"/>
                      <a:pt x="12" y="0"/>
                      <a:pt x="12" y="0"/>
                    </a:cubicBezTo>
                    <a:cubicBezTo>
                      <a:pt x="12" y="1"/>
                      <a:pt x="12" y="4"/>
                      <a:pt x="9" y="6"/>
                    </a:cubicBezTo>
                    <a:cubicBezTo>
                      <a:pt x="7" y="8"/>
                      <a:pt x="4" y="9"/>
                      <a:pt x="1" y="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9" name="Oval 66"/>
              <p:cNvSpPr>
                <a:spLocks noChangeArrowheads="1"/>
              </p:cNvSpPr>
              <p:nvPr/>
            </p:nvSpPr>
            <p:spPr bwMode="auto">
              <a:xfrm>
                <a:off x="7137401" y="2862263"/>
                <a:ext cx="25400" cy="26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0" name="Freeform 67"/>
              <p:cNvSpPr>
                <a:spLocks noEditPoints="1"/>
              </p:cNvSpPr>
              <p:nvPr/>
            </p:nvSpPr>
            <p:spPr bwMode="auto">
              <a:xfrm>
                <a:off x="6986588" y="2922588"/>
                <a:ext cx="239713" cy="228600"/>
              </a:xfrm>
              <a:custGeom>
                <a:avLst/>
                <a:gdLst>
                  <a:gd name="T0" fmla="*/ 121 w 151"/>
                  <a:gd name="T1" fmla="*/ 144 h 144"/>
                  <a:gd name="T2" fmla="*/ 76 w 151"/>
                  <a:gd name="T3" fmla="*/ 108 h 144"/>
                  <a:gd name="T4" fmla="*/ 29 w 151"/>
                  <a:gd name="T5" fmla="*/ 144 h 144"/>
                  <a:gd name="T6" fmla="*/ 45 w 151"/>
                  <a:gd name="T7" fmla="*/ 90 h 144"/>
                  <a:gd name="T8" fmla="*/ 0 w 151"/>
                  <a:gd name="T9" fmla="*/ 54 h 144"/>
                  <a:gd name="T10" fmla="*/ 57 w 151"/>
                  <a:gd name="T11" fmla="*/ 54 h 144"/>
                  <a:gd name="T12" fmla="*/ 76 w 151"/>
                  <a:gd name="T13" fmla="*/ 0 h 144"/>
                  <a:gd name="T14" fmla="*/ 92 w 151"/>
                  <a:gd name="T15" fmla="*/ 54 h 144"/>
                  <a:gd name="T16" fmla="*/ 151 w 151"/>
                  <a:gd name="T17" fmla="*/ 54 h 144"/>
                  <a:gd name="T18" fmla="*/ 104 w 151"/>
                  <a:gd name="T19" fmla="*/ 90 h 144"/>
                  <a:gd name="T20" fmla="*/ 121 w 151"/>
                  <a:gd name="T21" fmla="*/ 144 h 144"/>
                  <a:gd name="T22" fmla="*/ 31 w 151"/>
                  <a:gd name="T23" fmla="*/ 66 h 144"/>
                  <a:gd name="T24" fmla="*/ 57 w 151"/>
                  <a:gd name="T25" fmla="*/ 85 h 144"/>
                  <a:gd name="T26" fmla="*/ 48 w 151"/>
                  <a:gd name="T27" fmla="*/ 116 h 144"/>
                  <a:gd name="T28" fmla="*/ 76 w 151"/>
                  <a:gd name="T29" fmla="*/ 97 h 144"/>
                  <a:gd name="T30" fmla="*/ 102 w 151"/>
                  <a:gd name="T31" fmla="*/ 116 h 144"/>
                  <a:gd name="T32" fmla="*/ 92 w 151"/>
                  <a:gd name="T33" fmla="*/ 85 h 144"/>
                  <a:gd name="T34" fmla="*/ 118 w 151"/>
                  <a:gd name="T35" fmla="*/ 66 h 144"/>
                  <a:gd name="T36" fmla="*/ 85 w 151"/>
                  <a:gd name="T37" fmla="*/ 66 h 144"/>
                  <a:gd name="T38" fmla="*/ 76 w 151"/>
                  <a:gd name="T39" fmla="*/ 33 h 144"/>
                  <a:gd name="T40" fmla="*/ 64 w 151"/>
                  <a:gd name="T41" fmla="*/ 66 h 144"/>
                  <a:gd name="T42" fmla="*/ 31 w 151"/>
                  <a:gd name="T43" fmla="*/ 6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144">
                    <a:moveTo>
                      <a:pt x="121" y="144"/>
                    </a:moveTo>
                    <a:lnTo>
                      <a:pt x="76" y="108"/>
                    </a:lnTo>
                    <a:lnTo>
                      <a:pt x="29" y="144"/>
                    </a:lnTo>
                    <a:lnTo>
                      <a:pt x="45" y="90"/>
                    </a:lnTo>
                    <a:lnTo>
                      <a:pt x="0" y="54"/>
                    </a:lnTo>
                    <a:lnTo>
                      <a:pt x="57" y="54"/>
                    </a:lnTo>
                    <a:lnTo>
                      <a:pt x="76" y="0"/>
                    </a:lnTo>
                    <a:lnTo>
                      <a:pt x="92" y="54"/>
                    </a:lnTo>
                    <a:lnTo>
                      <a:pt x="151" y="54"/>
                    </a:lnTo>
                    <a:lnTo>
                      <a:pt x="104" y="90"/>
                    </a:lnTo>
                    <a:lnTo>
                      <a:pt x="121" y="144"/>
                    </a:lnTo>
                    <a:close/>
                    <a:moveTo>
                      <a:pt x="31" y="66"/>
                    </a:moveTo>
                    <a:lnTo>
                      <a:pt x="57" y="85"/>
                    </a:lnTo>
                    <a:lnTo>
                      <a:pt x="48" y="116"/>
                    </a:lnTo>
                    <a:lnTo>
                      <a:pt x="76" y="97"/>
                    </a:lnTo>
                    <a:lnTo>
                      <a:pt x="102" y="116"/>
                    </a:lnTo>
                    <a:lnTo>
                      <a:pt x="92" y="85"/>
                    </a:lnTo>
                    <a:lnTo>
                      <a:pt x="118" y="66"/>
                    </a:lnTo>
                    <a:lnTo>
                      <a:pt x="85" y="66"/>
                    </a:lnTo>
                    <a:lnTo>
                      <a:pt x="76" y="33"/>
                    </a:lnTo>
                    <a:lnTo>
                      <a:pt x="64" y="66"/>
                    </a:lnTo>
                    <a:lnTo>
                      <a:pt x="3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1" name="Freeform 68"/>
              <p:cNvSpPr/>
              <p:nvPr/>
            </p:nvSpPr>
            <p:spPr bwMode="auto">
              <a:xfrm>
                <a:off x="5006976" y="3806825"/>
                <a:ext cx="79375" cy="79375"/>
              </a:xfrm>
              <a:custGeom>
                <a:avLst/>
                <a:gdLst>
                  <a:gd name="T0" fmla="*/ 10 w 50"/>
                  <a:gd name="T1" fmla="*/ 50 h 50"/>
                  <a:gd name="T2" fmla="*/ 0 w 50"/>
                  <a:gd name="T3" fmla="*/ 50 h 50"/>
                  <a:gd name="T4" fmla="*/ 0 w 50"/>
                  <a:gd name="T5" fmla="*/ 0 h 50"/>
                  <a:gd name="T6" fmla="*/ 50 w 50"/>
                  <a:gd name="T7" fmla="*/ 0 h 50"/>
                  <a:gd name="T8" fmla="*/ 50 w 50"/>
                  <a:gd name="T9" fmla="*/ 10 h 50"/>
                  <a:gd name="T10" fmla="*/ 10 w 50"/>
                  <a:gd name="T11" fmla="*/ 10 h 50"/>
                  <a:gd name="T12" fmla="*/ 10 w 50"/>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10" y="50"/>
                    </a:moveTo>
                    <a:lnTo>
                      <a:pt x="0" y="50"/>
                    </a:lnTo>
                    <a:lnTo>
                      <a:pt x="0" y="0"/>
                    </a:lnTo>
                    <a:lnTo>
                      <a:pt x="50" y="0"/>
                    </a:lnTo>
                    <a:lnTo>
                      <a:pt x="50" y="10"/>
                    </a:lnTo>
                    <a:lnTo>
                      <a:pt x="10" y="10"/>
                    </a:lnTo>
                    <a:lnTo>
                      <a:pt x="10"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2" name="Freeform 69"/>
              <p:cNvSpPr>
                <a:spLocks noEditPoints="1"/>
              </p:cNvSpPr>
              <p:nvPr/>
            </p:nvSpPr>
            <p:spPr bwMode="auto">
              <a:xfrm>
                <a:off x="4879976" y="3630613"/>
                <a:ext cx="212725" cy="263525"/>
              </a:xfrm>
              <a:custGeom>
                <a:avLst/>
                <a:gdLst>
                  <a:gd name="T0" fmla="*/ 87 w 134"/>
                  <a:gd name="T1" fmla="*/ 166 h 166"/>
                  <a:gd name="T2" fmla="*/ 0 w 134"/>
                  <a:gd name="T3" fmla="*/ 166 h 166"/>
                  <a:gd name="T4" fmla="*/ 0 w 134"/>
                  <a:gd name="T5" fmla="*/ 0 h 166"/>
                  <a:gd name="T6" fmla="*/ 134 w 134"/>
                  <a:gd name="T7" fmla="*/ 0 h 166"/>
                  <a:gd name="T8" fmla="*/ 134 w 134"/>
                  <a:gd name="T9" fmla="*/ 118 h 166"/>
                  <a:gd name="T10" fmla="*/ 87 w 134"/>
                  <a:gd name="T11" fmla="*/ 166 h 166"/>
                  <a:gd name="T12" fmla="*/ 12 w 134"/>
                  <a:gd name="T13" fmla="*/ 156 h 166"/>
                  <a:gd name="T14" fmla="*/ 82 w 134"/>
                  <a:gd name="T15" fmla="*/ 156 h 166"/>
                  <a:gd name="T16" fmla="*/ 125 w 134"/>
                  <a:gd name="T17" fmla="*/ 114 h 166"/>
                  <a:gd name="T18" fmla="*/ 125 w 134"/>
                  <a:gd name="T19" fmla="*/ 10 h 166"/>
                  <a:gd name="T20" fmla="*/ 12 w 134"/>
                  <a:gd name="T21" fmla="*/ 10 h 166"/>
                  <a:gd name="T22" fmla="*/ 12 w 134"/>
                  <a:gd name="T23" fmla="*/ 15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166">
                    <a:moveTo>
                      <a:pt x="87" y="166"/>
                    </a:moveTo>
                    <a:lnTo>
                      <a:pt x="0" y="166"/>
                    </a:lnTo>
                    <a:lnTo>
                      <a:pt x="0" y="0"/>
                    </a:lnTo>
                    <a:lnTo>
                      <a:pt x="134" y="0"/>
                    </a:lnTo>
                    <a:lnTo>
                      <a:pt x="134" y="118"/>
                    </a:lnTo>
                    <a:lnTo>
                      <a:pt x="87" y="166"/>
                    </a:lnTo>
                    <a:close/>
                    <a:moveTo>
                      <a:pt x="12" y="156"/>
                    </a:moveTo>
                    <a:lnTo>
                      <a:pt x="82" y="156"/>
                    </a:lnTo>
                    <a:lnTo>
                      <a:pt x="125" y="114"/>
                    </a:lnTo>
                    <a:lnTo>
                      <a:pt x="125" y="10"/>
                    </a:lnTo>
                    <a:lnTo>
                      <a:pt x="12" y="10"/>
                    </a:lnTo>
                    <a:lnTo>
                      <a:pt x="12"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3" name="Rectangle 70"/>
              <p:cNvSpPr>
                <a:spLocks noChangeArrowheads="1"/>
              </p:cNvSpPr>
              <p:nvPr/>
            </p:nvSpPr>
            <p:spPr bwMode="auto">
              <a:xfrm>
                <a:off x="4929188" y="3676650"/>
                <a:ext cx="6985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34" name="Rectangle 71"/>
              <p:cNvSpPr>
                <a:spLocks noChangeArrowheads="1"/>
              </p:cNvSpPr>
              <p:nvPr/>
            </p:nvSpPr>
            <p:spPr bwMode="auto">
              <a:xfrm>
                <a:off x="4929188" y="3706813"/>
                <a:ext cx="11906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35" name="Rectangle 72"/>
              <p:cNvSpPr>
                <a:spLocks noChangeArrowheads="1"/>
              </p:cNvSpPr>
              <p:nvPr/>
            </p:nvSpPr>
            <p:spPr bwMode="auto">
              <a:xfrm>
                <a:off x="4929188" y="3732213"/>
                <a:ext cx="1190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36" name="Rectangle 73"/>
              <p:cNvSpPr>
                <a:spLocks noChangeArrowheads="1"/>
              </p:cNvSpPr>
              <p:nvPr/>
            </p:nvSpPr>
            <p:spPr bwMode="auto">
              <a:xfrm>
                <a:off x="4929188" y="3762375"/>
                <a:ext cx="52388"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37" name="Freeform 74"/>
              <p:cNvSpPr>
                <a:spLocks noEditPoints="1"/>
              </p:cNvSpPr>
              <p:nvPr/>
            </p:nvSpPr>
            <p:spPr bwMode="auto">
              <a:xfrm>
                <a:off x="4841876" y="3413125"/>
                <a:ext cx="173038" cy="90488"/>
              </a:xfrm>
              <a:custGeom>
                <a:avLst/>
                <a:gdLst>
                  <a:gd name="T0" fmla="*/ 92 w 109"/>
                  <a:gd name="T1" fmla="*/ 57 h 57"/>
                  <a:gd name="T2" fmla="*/ 14 w 109"/>
                  <a:gd name="T3" fmla="*/ 57 h 57"/>
                  <a:gd name="T4" fmla="*/ 0 w 109"/>
                  <a:gd name="T5" fmla="*/ 0 h 57"/>
                  <a:gd name="T6" fmla="*/ 109 w 109"/>
                  <a:gd name="T7" fmla="*/ 0 h 57"/>
                  <a:gd name="T8" fmla="*/ 92 w 109"/>
                  <a:gd name="T9" fmla="*/ 57 h 57"/>
                  <a:gd name="T10" fmla="*/ 24 w 109"/>
                  <a:gd name="T11" fmla="*/ 48 h 57"/>
                  <a:gd name="T12" fmla="*/ 85 w 109"/>
                  <a:gd name="T13" fmla="*/ 48 h 57"/>
                  <a:gd name="T14" fmla="*/ 95 w 109"/>
                  <a:gd name="T15" fmla="*/ 10 h 57"/>
                  <a:gd name="T16" fmla="*/ 12 w 109"/>
                  <a:gd name="T17" fmla="*/ 10 h 57"/>
                  <a:gd name="T18" fmla="*/ 24 w 109"/>
                  <a:gd name="T19"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7">
                    <a:moveTo>
                      <a:pt x="92" y="57"/>
                    </a:moveTo>
                    <a:lnTo>
                      <a:pt x="14" y="57"/>
                    </a:lnTo>
                    <a:lnTo>
                      <a:pt x="0" y="0"/>
                    </a:lnTo>
                    <a:lnTo>
                      <a:pt x="109" y="0"/>
                    </a:lnTo>
                    <a:lnTo>
                      <a:pt x="92" y="57"/>
                    </a:lnTo>
                    <a:close/>
                    <a:moveTo>
                      <a:pt x="24" y="48"/>
                    </a:moveTo>
                    <a:lnTo>
                      <a:pt x="85" y="48"/>
                    </a:lnTo>
                    <a:lnTo>
                      <a:pt x="95" y="10"/>
                    </a:lnTo>
                    <a:lnTo>
                      <a:pt x="12" y="10"/>
                    </a:lnTo>
                    <a:lnTo>
                      <a:pt x="2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8" name="Freeform 75"/>
              <p:cNvSpPr/>
              <p:nvPr/>
            </p:nvSpPr>
            <p:spPr bwMode="auto">
              <a:xfrm>
                <a:off x="4811713" y="3382963"/>
                <a:ext cx="68263" cy="117475"/>
              </a:xfrm>
              <a:custGeom>
                <a:avLst/>
                <a:gdLst>
                  <a:gd name="T0" fmla="*/ 33 w 43"/>
                  <a:gd name="T1" fmla="*/ 74 h 74"/>
                  <a:gd name="T2" fmla="*/ 17 w 43"/>
                  <a:gd name="T3" fmla="*/ 10 h 74"/>
                  <a:gd name="T4" fmla="*/ 0 w 43"/>
                  <a:gd name="T5" fmla="*/ 10 h 74"/>
                  <a:gd name="T6" fmla="*/ 0 w 43"/>
                  <a:gd name="T7" fmla="*/ 0 h 74"/>
                  <a:gd name="T8" fmla="*/ 24 w 43"/>
                  <a:gd name="T9" fmla="*/ 0 h 74"/>
                  <a:gd name="T10" fmla="*/ 43 w 43"/>
                  <a:gd name="T11" fmla="*/ 69 h 74"/>
                  <a:gd name="T12" fmla="*/ 33 w 43"/>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43" h="74">
                    <a:moveTo>
                      <a:pt x="33" y="74"/>
                    </a:moveTo>
                    <a:lnTo>
                      <a:pt x="17" y="10"/>
                    </a:lnTo>
                    <a:lnTo>
                      <a:pt x="0" y="10"/>
                    </a:lnTo>
                    <a:lnTo>
                      <a:pt x="0" y="0"/>
                    </a:lnTo>
                    <a:lnTo>
                      <a:pt x="24" y="0"/>
                    </a:lnTo>
                    <a:lnTo>
                      <a:pt x="43" y="69"/>
                    </a:lnTo>
                    <a:lnTo>
                      <a:pt x="33"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9" name="Freeform 76"/>
              <p:cNvSpPr>
                <a:spLocks noEditPoints="1"/>
              </p:cNvSpPr>
              <p:nvPr/>
            </p:nvSpPr>
            <p:spPr bwMode="auto">
              <a:xfrm>
                <a:off x="4868863" y="3506788"/>
                <a:ext cx="44450" cy="46038"/>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5 h 12"/>
                  <a:gd name="T12" fmla="*/ 5 w 12"/>
                  <a:gd name="T13" fmla="*/ 6 h 12"/>
                  <a:gd name="T14" fmla="*/ 6 w 12"/>
                  <a:gd name="T15" fmla="*/ 8 h 12"/>
                  <a:gd name="T16" fmla="*/ 8 w 12"/>
                  <a:gd name="T17" fmla="*/ 6 h 12"/>
                  <a:gd name="T18" fmla="*/ 6 w 12"/>
                  <a:gd name="T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9"/>
                      <a:pt x="0" y="6"/>
                    </a:cubicBezTo>
                    <a:cubicBezTo>
                      <a:pt x="0" y="3"/>
                      <a:pt x="3" y="0"/>
                      <a:pt x="6" y="0"/>
                    </a:cubicBezTo>
                    <a:cubicBezTo>
                      <a:pt x="10" y="0"/>
                      <a:pt x="12" y="3"/>
                      <a:pt x="12" y="6"/>
                    </a:cubicBezTo>
                    <a:cubicBezTo>
                      <a:pt x="12" y="9"/>
                      <a:pt x="10" y="12"/>
                      <a:pt x="6" y="12"/>
                    </a:cubicBezTo>
                    <a:moveTo>
                      <a:pt x="6" y="5"/>
                    </a:moveTo>
                    <a:cubicBezTo>
                      <a:pt x="5" y="5"/>
                      <a:pt x="5" y="5"/>
                      <a:pt x="5" y="6"/>
                    </a:cubicBezTo>
                    <a:cubicBezTo>
                      <a:pt x="5" y="7"/>
                      <a:pt x="5" y="8"/>
                      <a:pt x="6" y="8"/>
                    </a:cubicBezTo>
                    <a:cubicBezTo>
                      <a:pt x="7" y="8"/>
                      <a:pt x="8" y="7"/>
                      <a:pt x="8" y="6"/>
                    </a:cubicBezTo>
                    <a:cubicBezTo>
                      <a:pt x="8" y="5"/>
                      <a:pt x="7" y="5"/>
                      <a:pt x="6"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0" name="Freeform 77"/>
              <p:cNvSpPr>
                <a:spLocks noEditPoints="1"/>
              </p:cNvSpPr>
              <p:nvPr/>
            </p:nvSpPr>
            <p:spPr bwMode="auto">
              <a:xfrm>
                <a:off x="4935538" y="3506788"/>
                <a:ext cx="46038" cy="46038"/>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5 h 12"/>
                  <a:gd name="T12" fmla="*/ 5 w 12"/>
                  <a:gd name="T13" fmla="*/ 6 h 12"/>
                  <a:gd name="T14" fmla="*/ 6 w 12"/>
                  <a:gd name="T15" fmla="*/ 8 h 12"/>
                  <a:gd name="T16" fmla="*/ 8 w 12"/>
                  <a:gd name="T17" fmla="*/ 6 h 12"/>
                  <a:gd name="T18" fmla="*/ 6 w 12"/>
                  <a:gd name="T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9"/>
                      <a:pt x="0" y="6"/>
                    </a:cubicBezTo>
                    <a:cubicBezTo>
                      <a:pt x="0" y="3"/>
                      <a:pt x="3" y="0"/>
                      <a:pt x="6" y="0"/>
                    </a:cubicBezTo>
                    <a:cubicBezTo>
                      <a:pt x="10" y="0"/>
                      <a:pt x="12" y="3"/>
                      <a:pt x="12" y="6"/>
                    </a:cubicBezTo>
                    <a:cubicBezTo>
                      <a:pt x="12" y="9"/>
                      <a:pt x="10" y="12"/>
                      <a:pt x="6" y="12"/>
                    </a:cubicBezTo>
                    <a:moveTo>
                      <a:pt x="6" y="5"/>
                    </a:moveTo>
                    <a:cubicBezTo>
                      <a:pt x="5" y="5"/>
                      <a:pt x="5" y="5"/>
                      <a:pt x="5" y="6"/>
                    </a:cubicBezTo>
                    <a:cubicBezTo>
                      <a:pt x="5" y="7"/>
                      <a:pt x="5" y="8"/>
                      <a:pt x="6" y="8"/>
                    </a:cubicBezTo>
                    <a:cubicBezTo>
                      <a:pt x="7" y="8"/>
                      <a:pt x="8" y="7"/>
                      <a:pt x="8" y="6"/>
                    </a:cubicBezTo>
                    <a:cubicBezTo>
                      <a:pt x="8" y="5"/>
                      <a:pt x="7" y="5"/>
                      <a:pt x="6"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1" name="Freeform 78"/>
              <p:cNvSpPr/>
              <p:nvPr/>
            </p:nvSpPr>
            <p:spPr bwMode="auto">
              <a:xfrm>
                <a:off x="5397501" y="4362450"/>
                <a:ext cx="134938" cy="38100"/>
              </a:xfrm>
              <a:custGeom>
                <a:avLst/>
                <a:gdLst>
                  <a:gd name="T0" fmla="*/ 35 w 36"/>
                  <a:gd name="T1" fmla="*/ 10 h 10"/>
                  <a:gd name="T2" fmla="*/ 0 w 36"/>
                  <a:gd name="T3" fmla="*/ 6 h 10"/>
                  <a:gd name="T4" fmla="*/ 0 w 36"/>
                  <a:gd name="T5" fmla="*/ 1 h 10"/>
                  <a:gd name="T6" fmla="*/ 36 w 36"/>
                  <a:gd name="T7" fmla="*/ 6 h 10"/>
                  <a:gd name="T8" fmla="*/ 35 w 36"/>
                  <a:gd name="T9" fmla="*/ 10 h 10"/>
                </a:gdLst>
                <a:ahLst/>
                <a:cxnLst>
                  <a:cxn ang="0">
                    <a:pos x="T0" y="T1"/>
                  </a:cxn>
                  <a:cxn ang="0">
                    <a:pos x="T2" y="T3"/>
                  </a:cxn>
                  <a:cxn ang="0">
                    <a:pos x="T4" y="T5"/>
                  </a:cxn>
                  <a:cxn ang="0">
                    <a:pos x="T6" y="T7"/>
                  </a:cxn>
                  <a:cxn ang="0">
                    <a:pos x="T8" y="T9"/>
                  </a:cxn>
                </a:cxnLst>
                <a:rect l="0" t="0" r="r" b="b"/>
                <a:pathLst>
                  <a:path w="36" h="10">
                    <a:moveTo>
                      <a:pt x="35" y="10"/>
                    </a:moveTo>
                    <a:cubicBezTo>
                      <a:pt x="24" y="6"/>
                      <a:pt x="12" y="4"/>
                      <a:pt x="0" y="6"/>
                    </a:cubicBezTo>
                    <a:cubicBezTo>
                      <a:pt x="0" y="1"/>
                      <a:pt x="0" y="1"/>
                      <a:pt x="0" y="1"/>
                    </a:cubicBezTo>
                    <a:cubicBezTo>
                      <a:pt x="12" y="0"/>
                      <a:pt x="25" y="1"/>
                      <a:pt x="36" y="6"/>
                    </a:cubicBezTo>
                    <a:lnTo>
                      <a:pt x="35"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2" name="Freeform 79"/>
              <p:cNvSpPr/>
              <p:nvPr/>
            </p:nvSpPr>
            <p:spPr bwMode="auto">
              <a:xfrm>
                <a:off x="5303838" y="4384675"/>
                <a:ext cx="36513" cy="26988"/>
              </a:xfrm>
              <a:custGeom>
                <a:avLst/>
                <a:gdLst>
                  <a:gd name="T0" fmla="*/ 2 w 10"/>
                  <a:gd name="T1" fmla="*/ 7 h 7"/>
                  <a:gd name="T2" fmla="*/ 0 w 10"/>
                  <a:gd name="T3" fmla="*/ 3 h 7"/>
                  <a:gd name="T4" fmla="*/ 8 w 10"/>
                  <a:gd name="T5" fmla="*/ 0 h 7"/>
                  <a:gd name="T6" fmla="*/ 10 w 10"/>
                  <a:gd name="T7" fmla="*/ 4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cubicBezTo>
                      <a:pt x="0" y="3"/>
                      <a:pt x="0" y="3"/>
                      <a:pt x="0" y="3"/>
                    </a:cubicBezTo>
                    <a:cubicBezTo>
                      <a:pt x="3" y="2"/>
                      <a:pt x="5" y="1"/>
                      <a:pt x="8" y="0"/>
                    </a:cubicBezTo>
                    <a:cubicBezTo>
                      <a:pt x="10" y="4"/>
                      <a:pt x="10" y="4"/>
                      <a:pt x="10" y="4"/>
                    </a:cubicBezTo>
                    <a:cubicBezTo>
                      <a:pt x="7" y="5"/>
                      <a:pt x="5" y="6"/>
                      <a:pt x="2"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3" name="Freeform 80"/>
              <p:cNvSpPr/>
              <p:nvPr/>
            </p:nvSpPr>
            <p:spPr bwMode="auto">
              <a:xfrm>
                <a:off x="5348288" y="4249738"/>
                <a:ext cx="131763" cy="228600"/>
              </a:xfrm>
              <a:custGeom>
                <a:avLst/>
                <a:gdLst>
                  <a:gd name="T0" fmla="*/ 35 w 35"/>
                  <a:gd name="T1" fmla="*/ 61 h 61"/>
                  <a:gd name="T2" fmla="*/ 31 w 35"/>
                  <a:gd name="T3" fmla="*/ 61 h 61"/>
                  <a:gd name="T4" fmla="*/ 0 w 35"/>
                  <a:gd name="T5" fmla="*/ 3 h 61"/>
                  <a:gd name="T6" fmla="*/ 3 w 35"/>
                  <a:gd name="T7" fmla="*/ 0 h 61"/>
                  <a:gd name="T8" fmla="*/ 35 w 35"/>
                  <a:gd name="T9" fmla="*/ 61 h 61"/>
                </a:gdLst>
                <a:ahLst/>
                <a:cxnLst>
                  <a:cxn ang="0">
                    <a:pos x="T0" y="T1"/>
                  </a:cxn>
                  <a:cxn ang="0">
                    <a:pos x="T2" y="T3"/>
                  </a:cxn>
                  <a:cxn ang="0">
                    <a:pos x="T4" y="T5"/>
                  </a:cxn>
                  <a:cxn ang="0">
                    <a:pos x="T6" y="T7"/>
                  </a:cxn>
                  <a:cxn ang="0">
                    <a:pos x="T8" y="T9"/>
                  </a:cxn>
                </a:cxnLst>
                <a:rect l="0" t="0" r="r" b="b"/>
                <a:pathLst>
                  <a:path w="35" h="61">
                    <a:moveTo>
                      <a:pt x="35" y="61"/>
                    </a:moveTo>
                    <a:cubicBezTo>
                      <a:pt x="31" y="61"/>
                      <a:pt x="31" y="61"/>
                      <a:pt x="31" y="61"/>
                    </a:cubicBezTo>
                    <a:cubicBezTo>
                      <a:pt x="31" y="38"/>
                      <a:pt x="19" y="16"/>
                      <a:pt x="0" y="3"/>
                    </a:cubicBezTo>
                    <a:cubicBezTo>
                      <a:pt x="3" y="0"/>
                      <a:pt x="3" y="0"/>
                      <a:pt x="3" y="0"/>
                    </a:cubicBezTo>
                    <a:cubicBezTo>
                      <a:pt x="23" y="14"/>
                      <a:pt x="35" y="36"/>
                      <a:pt x="35" y="6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4" name="Freeform 81"/>
              <p:cNvSpPr/>
              <p:nvPr/>
            </p:nvSpPr>
            <p:spPr bwMode="auto">
              <a:xfrm>
                <a:off x="5386388" y="4224338"/>
                <a:ext cx="74613" cy="69850"/>
              </a:xfrm>
              <a:custGeom>
                <a:avLst/>
                <a:gdLst>
                  <a:gd name="T0" fmla="*/ 18 w 20"/>
                  <a:gd name="T1" fmla="*/ 19 h 19"/>
                  <a:gd name="T2" fmla="*/ 0 w 20"/>
                  <a:gd name="T3" fmla="*/ 3 h 19"/>
                  <a:gd name="T4" fmla="*/ 3 w 20"/>
                  <a:gd name="T5" fmla="*/ 0 h 19"/>
                  <a:gd name="T6" fmla="*/ 20 w 20"/>
                  <a:gd name="T7" fmla="*/ 16 h 19"/>
                  <a:gd name="T8" fmla="*/ 18 w 20"/>
                  <a:gd name="T9" fmla="*/ 19 h 19"/>
                </a:gdLst>
                <a:ahLst/>
                <a:cxnLst>
                  <a:cxn ang="0">
                    <a:pos x="T0" y="T1"/>
                  </a:cxn>
                  <a:cxn ang="0">
                    <a:pos x="T2" y="T3"/>
                  </a:cxn>
                  <a:cxn ang="0">
                    <a:pos x="T4" y="T5"/>
                  </a:cxn>
                  <a:cxn ang="0">
                    <a:pos x="T6" y="T7"/>
                  </a:cxn>
                  <a:cxn ang="0">
                    <a:pos x="T8" y="T9"/>
                  </a:cxn>
                </a:cxnLst>
                <a:rect l="0" t="0" r="r" b="b"/>
                <a:pathLst>
                  <a:path w="20" h="19">
                    <a:moveTo>
                      <a:pt x="18" y="19"/>
                    </a:moveTo>
                    <a:cubicBezTo>
                      <a:pt x="11" y="15"/>
                      <a:pt x="5" y="9"/>
                      <a:pt x="0" y="3"/>
                    </a:cubicBezTo>
                    <a:cubicBezTo>
                      <a:pt x="3" y="0"/>
                      <a:pt x="3" y="0"/>
                      <a:pt x="3" y="0"/>
                    </a:cubicBezTo>
                    <a:cubicBezTo>
                      <a:pt x="8" y="6"/>
                      <a:pt x="14" y="11"/>
                      <a:pt x="20" y="16"/>
                    </a:cubicBezTo>
                    <a:lnTo>
                      <a:pt x="18"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5" name="Freeform 82"/>
              <p:cNvSpPr/>
              <p:nvPr/>
            </p:nvSpPr>
            <p:spPr bwMode="auto">
              <a:xfrm>
                <a:off x="5505451" y="4310063"/>
                <a:ext cx="60325" cy="30163"/>
              </a:xfrm>
              <a:custGeom>
                <a:avLst/>
                <a:gdLst>
                  <a:gd name="T0" fmla="*/ 16 w 16"/>
                  <a:gd name="T1" fmla="*/ 8 h 8"/>
                  <a:gd name="T2" fmla="*/ 0 w 16"/>
                  <a:gd name="T3" fmla="*/ 4 h 8"/>
                  <a:gd name="T4" fmla="*/ 1 w 16"/>
                  <a:gd name="T5" fmla="*/ 0 h 8"/>
                  <a:gd name="T6" fmla="*/ 16 w 16"/>
                  <a:gd name="T7" fmla="*/ 4 h 8"/>
                  <a:gd name="T8" fmla="*/ 16 w 16"/>
                  <a:gd name="T9" fmla="*/ 8 h 8"/>
                </a:gdLst>
                <a:ahLst/>
                <a:cxnLst>
                  <a:cxn ang="0">
                    <a:pos x="T0" y="T1"/>
                  </a:cxn>
                  <a:cxn ang="0">
                    <a:pos x="T2" y="T3"/>
                  </a:cxn>
                  <a:cxn ang="0">
                    <a:pos x="T4" y="T5"/>
                  </a:cxn>
                  <a:cxn ang="0">
                    <a:pos x="T6" y="T7"/>
                  </a:cxn>
                  <a:cxn ang="0">
                    <a:pos x="T8" y="T9"/>
                  </a:cxn>
                </a:cxnLst>
                <a:rect l="0" t="0" r="r" b="b"/>
                <a:pathLst>
                  <a:path w="16" h="8">
                    <a:moveTo>
                      <a:pt x="16" y="8"/>
                    </a:moveTo>
                    <a:cubicBezTo>
                      <a:pt x="10" y="7"/>
                      <a:pt x="5" y="6"/>
                      <a:pt x="0" y="4"/>
                    </a:cubicBezTo>
                    <a:cubicBezTo>
                      <a:pt x="1" y="0"/>
                      <a:pt x="1" y="0"/>
                      <a:pt x="1" y="0"/>
                    </a:cubicBezTo>
                    <a:cubicBezTo>
                      <a:pt x="6" y="2"/>
                      <a:pt x="11" y="3"/>
                      <a:pt x="16" y="4"/>
                    </a:cubicBezTo>
                    <a:lnTo>
                      <a:pt x="1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6" name="Freeform 83"/>
              <p:cNvSpPr>
                <a:spLocks noEditPoints="1"/>
              </p:cNvSpPr>
              <p:nvPr/>
            </p:nvSpPr>
            <p:spPr bwMode="auto">
              <a:xfrm>
                <a:off x="5445126" y="4265613"/>
                <a:ext cx="71438" cy="74613"/>
              </a:xfrm>
              <a:custGeom>
                <a:avLst/>
                <a:gdLst>
                  <a:gd name="T0" fmla="*/ 10 w 19"/>
                  <a:gd name="T1" fmla="*/ 20 h 20"/>
                  <a:gd name="T2" fmla="*/ 0 w 19"/>
                  <a:gd name="T3" fmla="*/ 10 h 20"/>
                  <a:gd name="T4" fmla="*/ 10 w 19"/>
                  <a:gd name="T5" fmla="*/ 0 h 20"/>
                  <a:gd name="T6" fmla="*/ 19 w 19"/>
                  <a:gd name="T7" fmla="*/ 10 h 20"/>
                  <a:gd name="T8" fmla="*/ 10 w 19"/>
                  <a:gd name="T9" fmla="*/ 20 h 20"/>
                  <a:gd name="T10" fmla="*/ 10 w 19"/>
                  <a:gd name="T11" fmla="*/ 5 h 20"/>
                  <a:gd name="T12" fmla="*/ 4 w 19"/>
                  <a:gd name="T13" fmla="*/ 10 h 20"/>
                  <a:gd name="T14" fmla="*/ 10 w 19"/>
                  <a:gd name="T15" fmla="*/ 16 h 20"/>
                  <a:gd name="T16" fmla="*/ 15 w 19"/>
                  <a:gd name="T17" fmla="*/ 10 h 20"/>
                  <a:gd name="T18" fmla="*/ 10 w 19"/>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0" y="20"/>
                    </a:moveTo>
                    <a:cubicBezTo>
                      <a:pt x="4" y="20"/>
                      <a:pt x="0" y="16"/>
                      <a:pt x="0" y="10"/>
                    </a:cubicBezTo>
                    <a:cubicBezTo>
                      <a:pt x="0" y="5"/>
                      <a:pt x="4" y="0"/>
                      <a:pt x="10" y="0"/>
                    </a:cubicBezTo>
                    <a:cubicBezTo>
                      <a:pt x="15" y="0"/>
                      <a:pt x="19" y="5"/>
                      <a:pt x="19" y="10"/>
                    </a:cubicBezTo>
                    <a:cubicBezTo>
                      <a:pt x="19" y="16"/>
                      <a:pt x="15" y="20"/>
                      <a:pt x="10" y="20"/>
                    </a:cubicBezTo>
                    <a:moveTo>
                      <a:pt x="10" y="5"/>
                    </a:moveTo>
                    <a:cubicBezTo>
                      <a:pt x="6" y="5"/>
                      <a:pt x="4" y="7"/>
                      <a:pt x="4" y="10"/>
                    </a:cubicBezTo>
                    <a:cubicBezTo>
                      <a:pt x="4" y="13"/>
                      <a:pt x="6" y="16"/>
                      <a:pt x="10" y="16"/>
                    </a:cubicBezTo>
                    <a:cubicBezTo>
                      <a:pt x="13" y="16"/>
                      <a:pt x="15" y="13"/>
                      <a:pt x="15" y="10"/>
                    </a:cubicBezTo>
                    <a:cubicBezTo>
                      <a:pt x="15" y="7"/>
                      <a:pt x="13" y="5"/>
                      <a:pt x="10"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7" name="Freeform 84"/>
              <p:cNvSpPr>
                <a:spLocks noEditPoints="1"/>
              </p:cNvSpPr>
              <p:nvPr/>
            </p:nvSpPr>
            <p:spPr bwMode="auto">
              <a:xfrm>
                <a:off x="5516563" y="4370388"/>
                <a:ext cx="76200" cy="71438"/>
              </a:xfrm>
              <a:custGeom>
                <a:avLst/>
                <a:gdLst>
                  <a:gd name="T0" fmla="*/ 10 w 20"/>
                  <a:gd name="T1" fmla="*/ 19 h 19"/>
                  <a:gd name="T2" fmla="*/ 0 w 20"/>
                  <a:gd name="T3" fmla="*/ 10 h 19"/>
                  <a:gd name="T4" fmla="*/ 10 w 20"/>
                  <a:gd name="T5" fmla="*/ 0 h 19"/>
                  <a:gd name="T6" fmla="*/ 20 w 20"/>
                  <a:gd name="T7" fmla="*/ 10 h 19"/>
                  <a:gd name="T8" fmla="*/ 10 w 20"/>
                  <a:gd name="T9" fmla="*/ 19 h 19"/>
                  <a:gd name="T10" fmla="*/ 10 w 20"/>
                  <a:gd name="T11" fmla="*/ 4 h 19"/>
                  <a:gd name="T12" fmla="*/ 5 w 20"/>
                  <a:gd name="T13" fmla="*/ 10 h 19"/>
                  <a:gd name="T14" fmla="*/ 10 w 20"/>
                  <a:gd name="T15" fmla="*/ 15 h 19"/>
                  <a:gd name="T16" fmla="*/ 16 w 20"/>
                  <a:gd name="T17" fmla="*/ 10 h 19"/>
                  <a:gd name="T18" fmla="*/ 10 w 20"/>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9"/>
                    </a:moveTo>
                    <a:cubicBezTo>
                      <a:pt x="5" y="19"/>
                      <a:pt x="0" y="15"/>
                      <a:pt x="0" y="10"/>
                    </a:cubicBezTo>
                    <a:cubicBezTo>
                      <a:pt x="0" y="4"/>
                      <a:pt x="5" y="0"/>
                      <a:pt x="10" y="0"/>
                    </a:cubicBezTo>
                    <a:cubicBezTo>
                      <a:pt x="16" y="0"/>
                      <a:pt x="20" y="4"/>
                      <a:pt x="20" y="10"/>
                    </a:cubicBezTo>
                    <a:cubicBezTo>
                      <a:pt x="20" y="15"/>
                      <a:pt x="16" y="19"/>
                      <a:pt x="10" y="19"/>
                    </a:cubicBezTo>
                    <a:moveTo>
                      <a:pt x="10" y="4"/>
                    </a:moveTo>
                    <a:cubicBezTo>
                      <a:pt x="7" y="4"/>
                      <a:pt x="5" y="7"/>
                      <a:pt x="5" y="10"/>
                    </a:cubicBezTo>
                    <a:cubicBezTo>
                      <a:pt x="5" y="13"/>
                      <a:pt x="7" y="15"/>
                      <a:pt x="10" y="15"/>
                    </a:cubicBezTo>
                    <a:cubicBezTo>
                      <a:pt x="13" y="15"/>
                      <a:pt x="16" y="13"/>
                      <a:pt x="16" y="10"/>
                    </a:cubicBezTo>
                    <a:cubicBezTo>
                      <a:pt x="16" y="7"/>
                      <a:pt x="13" y="4"/>
                      <a:pt x="10"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8" name="Freeform 85"/>
              <p:cNvSpPr/>
              <p:nvPr/>
            </p:nvSpPr>
            <p:spPr bwMode="auto">
              <a:xfrm>
                <a:off x="5292726" y="4216400"/>
                <a:ext cx="284163" cy="284163"/>
              </a:xfrm>
              <a:custGeom>
                <a:avLst/>
                <a:gdLst>
                  <a:gd name="T0" fmla="*/ 38 w 76"/>
                  <a:gd name="T1" fmla="*/ 76 h 76"/>
                  <a:gd name="T2" fmla="*/ 0 w 76"/>
                  <a:gd name="T3" fmla="*/ 38 h 76"/>
                  <a:gd name="T4" fmla="*/ 38 w 76"/>
                  <a:gd name="T5" fmla="*/ 0 h 76"/>
                  <a:gd name="T6" fmla="*/ 76 w 76"/>
                  <a:gd name="T7" fmla="*/ 38 h 76"/>
                  <a:gd name="T8" fmla="*/ 75 w 76"/>
                  <a:gd name="T9" fmla="*/ 44 h 76"/>
                  <a:gd name="T10" fmla="*/ 71 w 76"/>
                  <a:gd name="T11" fmla="*/ 43 h 76"/>
                  <a:gd name="T12" fmla="*/ 71 w 76"/>
                  <a:gd name="T13" fmla="*/ 38 h 76"/>
                  <a:gd name="T14" fmla="*/ 38 w 76"/>
                  <a:gd name="T15" fmla="*/ 4 h 76"/>
                  <a:gd name="T16" fmla="*/ 4 w 76"/>
                  <a:gd name="T17" fmla="*/ 38 h 76"/>
                  <a:gd name="T18" fmla="*/ 38 w 76"/>
                  <a:gd name="T19" fmla="*/ 71 h 76"/>
                  <a:gd name="T20" fmla="*/ 66 w 76"/>
                  <a:gd name="T21" fmla="*/ 56 h 76"/>
                  <a:gd name="T22" fmla="*/ 69 w 76"/>
                  <a:gd name="T23" fmla="*/ 59 h 76"/>
                  <a:gd name="T24" fmla="*/ 38 w 76"/>
                  <a:gd name="T2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6">
                    <a:moveTo>
                      <a:pt x="38" y="76"/>
                    </a:moveTo>
                    <a:cubicBezTo>
                      <a:pt x="17" y="76"/>
                      <a:pt x="0" y="59"/>
                      <a:pt x="0" y="38"/>
                    </a:cubicBezTo>
                    <a:cubicBezTo>
                      <a:pt x="0" y="17"/>
                      <a:pt x="17" y="0"/>
                      <a:pt x="38" y="0"/>
                    </a:cubicBezTo>
                    <a:cubicBezTo>
                      <a:pt x="59" y="0"/>
                      <a:pt x="76" y="17"/>
                      <a:pt x="76" y="38"/>
                    </a:cubicBezTo>
                    <a:cubicBezTo>
                      <a:pt x="76" y="40"/>
                      <a:pt x="76" y="42"/>
                      <a:pt x="75" y="44"/>
                    </a:cubicBezTo>
                    <a:cubicBezTo>
                      <a:pt x="71" y="43"/>
                      <a:pt x="71" y="43"/>
                      <a:pt x="71" y="43"/>
                    </a:cubicBezTo>
                    <a:cubicBezTo>
                      <a:pt x="71" y="41"/>
                      <a:pt x="71" y="39"/>
                      <a:pt x="71" y="38"/>
                    </a:cubicBezTo>
                    <a:cubicBezTo>
                      <a:pt x="71" y="19"/>
                      <a:pt x="56" y="4"/>
                      <a:pt x="38" y="4"/>
                    </a:cubicBezTo>
                    <a:cubicBezTo>
                      <a:pt x="19" y="4"/>
                      <a:pt x="4" y="19"/>
                      <a:pt x="4" y="38"/>
                    </a:cubicBezTo>
                    <a:cubicBezTo>
                      <a:pt x="4" y="56"/>
                      <a:pt x="19" y="71"/>
                      <a:pt x="38" y="71"/>
                    </a:cubicBezTo>
                    <a:cubicBezTo>
                      <a:pt x="49" y="71"/>
                      <a:pt x="59" y="66"/>
                      <a:pt x="66" y="56"/>
                    </a:cubicBezTo>
                    <a:cubicBezTo>
                      <a:pt x="69" y="59"/>
                      <a:pt x="69" y="59"/>
                      <a:pt x="69" y="59"/>
                    </a:cubicBezTo>
                    <a:cubicBezTo>
                      <a:pt x="62" y="69"/>
                      <a:pt x="50" y="76"/>
                      <a:pt x="38" y="7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9" name="Freeform 86"/>
              <p:cNvSpPr>
                <a:spLocks noEditPoints="1"/>
              </p:cNvSpPr>
              <p:nvPr/>
            </p:nvSpPr>
            <p:spPr bwMode="auto">
              <a:xfrm>
                <a:off x="5329238" y="4348163"/>
                <a:ext cx="74613" cy="74613"/>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5 h 20"/>
                  <a:gd name="T12" fmla="*/ 5 w 20"/>
                  <a:gd name="T13" fmla="*/ 10 h 20"/>
                  <a:gd name="T14" fmla="*/ 10 w 20"/>
                  <a:gd name="T15" fmla="*/ 16 h 20"/>
                  <a:gd name="T16" fmla="*/ 16 w 20"/>
                  <a:gd name="T17" fmla="*/ 10 h 20"/>
                  <a:gd name="T18" fmla="*/ 10 w 20"/>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moveTo>
                      <a:pt x="10" y="5"/>
                    </a:moveTo>
                    <a:cubicBezTo>
                      <a:pt x="7" y="5"/>
                      <a:pt x="5" y="7"/>
                      <a:pt x="5" y="10"/>
                    </a:cubicBezTo>
                    <a:cubicBezTo>
                      <a:pt x="5" y="13"/>
                      <a:pt x="7" y="16"/>
                      <a:pt x="10" y="16"/>
                    </a:cubicBezTo>
                    <a:cubicBezTo>
                      <a:pt x="13" y="16"/>
                      <a:pt x="16" y="13"/>
                      <a:pt x="16" y="10"/>
                    </a:cubicBezTo>
                    <a:cubicBezTo>
                      <a:pt x="16" y="7"/>
                      <a:pt x="13" y="5"/>
                      <a:pt x="10"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0" name="Freeform 87"/>
              <p:cNvSpPr>
                <a:spLocks noEditPoints="1"/>
              </p:cNvSpPr>
              <p:nvPr/>
            </p:nvSpPr>
            <p:spPr bwMode="auto">
              <a:xfrm>
                <a:off x="6011863" y="4583113"/>
                <a:ext cx="60325" cy="60325"/>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3" y="16"/>
                      <a:pt x="0" y="13"/>
                      <a:pt x="0" y="8"/>
                    </a:cubicBezTo>
                    <a:cubicBezTo>
                      <a:pt x="0" y="3"/>
                      <a:pt x="3" y="0"/>
                      <a:pt x="8" y="0"/>
                    </a:cubicBezTo>
                    <a:cubicBezTo>
                      <a:pt x="13" y="0"/>
                      <a:pt x="16" y="3"/>
                      <a:pt x="16" y="8"/>
                    </a:cubicBezTo>
                    <a:cubicBezTo>
                      <a:pt x="16" y="13"/>
                      <a:pt x="13" y="16"/>
                      <a:pt x="8" y="16"/>
                    </a:cubicBezTo>
                    <a:moveTo>
                      <a:pt x="8" y="4"/>
                    </a:moveTo>
                    <a:cubicBezTo>
                      <a:pt x="6" y="4"/>
                      <a:pt x="4" y="6"/>
                      <a:pt x="4" y="8"/>
                    </a:cubicBezTo>
                    <a:cubicBezTo>
                      <a:pt x="4" y="10"/>
                      <a:pt x="6" y="12"/>
                      <a:pt x="8" y="12"/>
                    </a:cubicBezTo>
                    <a:cubicBezTo>
                      <a:pt x="10" y="12"/>
                      <a:pt x="12" y="10"/>
                      <a:pt x="12" y="8"/>
                    </a:cubicBezTo>
                    <a:cubicBezTo>
                      <a:pt x="12" y="6"/>
                      <a:pt x="10" y="4"/>
                      <a:pt x="8"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1" name="Freeform 88"/>
              <p:cNvSpPr>
                <a:spLocks noEditPoints="1"/>
              </p:cNvSpPr>
              <p:nvPr/>
            </p:nvSpPr>
            <p:spPr bwMode="auto">
              <a:xfrm>
                <a:off x="6138863" y="4511675"/>
                <a:ext cx="65088" cy="65088"/>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4 h 17"/>
                  <a:gd name="T12" fmla="*/ 4 w 17"/>
                  <a:gd name="T13" fmla="*/ 9 h 17"/>
                  <a:gd name="T14" fmla="*/ 9 w 17"/>
                  <a:gd name="T15" fmla="*/ 13 h 17"/>
                  <a:gd name="T16" fmla="*/ 13 w 17"/>
                  <a:gd name="T17" fmla="*/ 9 h 17"/>
                  <a:gd name="T18" fmla="*/ 9 w 17"/>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moveTo>
                      <a:pt x="9" y="4"/>
                    </a:moveTo>
                    <a:cubicBezTo>
                      <a:pt x="6" y="4"/>
                      <a:pt x="4" y="6"/>
                      <a:pt x="4" y="9"/>
                    </a:cubicBezTo>
                    <a:cubicBezTo>
                      <a:pt x="4" y="11"/>
                      <a:pt x="6" y="13"/>
                      <a:pt x="9" y="13"/>
                    </a:cubicBezTo>
                    <a:cubicBezTo>
                      <a:pt x="11" y="13"/>
                      <a:pt x="13" y="11"/>
                      <a:pt x="13" y="9"/>
                    </a:cubicBezTo>
                    <a:cubicBezTo>
                      <a:pt x="13" y="6"/>
                      <a:pt x="11" y="4"/>
                      <a:pt x="9"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2" name="Freeform 89"/>
              <p:cNvSpPr>
                <a:spLocks noEditPoints="1"/>
              </p:cNvSpPr>
              <p:nvPr/>
            </p:nvSpPr>
            <p:spPr bwMode="auto">
              <a:xfrm>
                <a:off x="6138863" y="4651375"/>
                <a:ext cx="65088" cy="63500"/>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4 w 17"/>
                  <a:gd name="T13" fmla="*/ 9 h 17"/>
                  <a:gd name="T14" fmla="*/ 9 w 17"/>
                  <a:gd name="T15" fmla="*/ 13 h 17"/>
                  <a:gd name="T16" fmla="*/ 13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moveTo>
                      <a:pt x="9" y="5"/>
                    </a:moveTo>
                    <a:cubicBezTo>
                      <a:pt x="6" y="5"/>
                      <a:pt x="4" y="6"/>
                      <a:pt x="4" y="9"/>
                    </a:cubicBezTo>
                    <a:cubicBezTo>
                      <a:pt x="4" y="11"/>
                      <a:pt x="6" y="13"/>
                      <a:pt x="9" y="13"/>
                    </a:cubicBezTo>
                    <a:cubicBezTo>
                      <a:pt x="11" y="13"/>
                      <a:pt x="13" y="11"/>
                      <a:pt x="13" y="9"/>
                    </a:cubicBezTo>
                    <a:cubicBezTo>
                      <a:pt x="13" y="6"/>
                      <a:pt x="11" y="5"/>
                      <a:pt x="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3" name="Freeform 90"/>
              <p:cNvSpPr/>
              <p:nvPr/>
            </p:nvSpPr>
            <p:spPr bwMode="auto">
              <a:xfrm>
                <a:off x="6061076" y="4618038"/>
                <a:ext cx="90488" cy="58738"/>
              </a:xfrm>
              <a:custGeom>
                <a:avLst/>
                <a:gdLst>
                  <a:gd name="T0" fmla="*/ 52 w 57"/>
                  <a:gd name="T1" fmla="*/ 37 h 37"/>
                  <a:gd name="T2" fmla="*/ 0 w 57"/>
                  <a:gd name="T3" fmla="*/ 7 h 37"/>
                  <a:gd name="T4" fmla="*/ 5 w 57"/>
                  <a:gd name="T5" fmla="*/ 0 h 37"/>
                  <a:gd name="T6" fmla="*/ 57 w 57"/>
                  <a:gd name="T7" fmla="*/ 28 h 37"/>
                  <a:gd name="T8" fmla="*/ 52 w 57"/>
                  <a:gd name="T9" fmla="*/ 37 h 37"/>
                </a:gdLst>
                <a:ahLst/>
                <a:cxnLst>
                  <a:cxn ang="0">
                    <a:pos x="T0" y="T1"/>
                  </a:cxn>
                  <a:cxn ang="0">
                    <a:pos x="T2" y="T3"/>
                  </a:cxn>
                  <a:cxn ang="0">
                    <a:pos x="T4" y="T5"/>
                  </a:cxn>
                  <a:cxn ang="0">
                    <a:pos x="T6" y="T7"/>
                  </a:cxn>
                  <a:cxn ang="0">
                    <a:pos x="T8" y="T9"/>
                  </a:cxn>
                </a:cxnLst>
                <a:rect l="0" t="0" r="r" b="b"/>
                <a:pathLst>
                  <a:path w="57" h="37">
                    <a:moveTo>
                      <a:pt x="52" y="37"/>
                    </a:moveTo>
                    <a:lnTo>
                      <a:pt x="0" y="7"/>
                    </a:lnTo>
                    <a:lnTo>
                      <a:pt x="5" y="0"/>
                    </a:lnTo>
                    <a:lnTo>
                      <a:pt x="57" y="28"/>
                    </a:lnTo>
                    <a:lnTo>
                      <a:pt x="52"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4" name="Freeform 91"/>
              <p:cNvSpPr/>
              <p:nvPr/>
            </p:nvSpPr>
            <p:spPr bwMode="auto">
              <a:xfrm>
                <a:off x="6061076" y="4549775"/>
                <a:ext cx="90488" cy="60325"/>
              </a:xfrm>
              <a:custGeom>
                <a:avLst/>
                <a:gdLst>
                  <a:gd name="T0" fmla="*/ 5 w 57"/>
                  <a:gd name="T1" fmla="*/ 38 h 38"/>
                  <a:gd name="T2" fmla="*/ 0 w 57"/>
                  <a:gd name="T3" fmla="*/ 31 h 38"/>
                  <a:gd name="T4" fmla="*/ 52 w 57"/>
                  <a:gd name="T5" fmla="*/ 0 h 38"/>
                  <a:gd name="T6" fmla="*/ 57 w 57"/>
                  <a:gd name="T7" fmla="*/ 10 h 38"/>
                  <a:gd name="T8" fmla="*/ 5 w 57"/>
                  <a:gd name="T9" fmla="*/ 38 h 38"/>
                </a:gdLst>
                <a:ahLst/>
                <a:cxnLst>
                  <a:cxn ang="0">
                    <a:pos x="T0" y="T1"/>
                  </a:cxn>
                  <a:cxn ang="0">
                    <a:pos x="T2" y="T3"/>
                  </a:cxn>
                  <a:cxn ang="0">
                    <a:pos x="T4" y="T5"/>
                  </a:cxn>
                  <a:cxn ang="0">
                    <a:pos x="T6" y="T7"/>
                  </a:cxn>
                  <a:cxn ang="0">
                    <a:pos x="T8" y="T9"/>
                  </a:cxn>
                </a:cxnLst>
                <a:rect l="0" t="0" r="r" b="b"/>
                <a:pathLst>
                  <a:path w="57" h="38">
                    <a:moveTo>
                      <a:pt x="5" y="38"/>
                    </a:moveTo>
                    <a:lnTo>
                      <a:pt x="0" y="31"/>
                    </a:lnTo>
                    <a:lnTo>
                      <a:pt x="52" y="0"/>
                    </a:lnTo>
                    <a:lnTo>
                      <a:pt x="57" y="10"/>
                    </a:lnTo>
                    <a:lnTo>
                      <a:pt x="5"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5" name="Rectangle 92"/>
              <p:cNvSpPr>
                <a:spLocks noChangeArrowheads="1"/>
              </p:cNvSpPr>
              <p:nvPr/>
            </p:nvSpPr>
            <p:spPr bwMode="auto">
              <a:xfrm>
                <a:off x="5056188" y="3308350"/>
                <a:ext cx="142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56" name="Rectangle 93"/>
              <p:cNvSpPr>
                <a:spLocks noChangeArrowheads="1"/>
              </p:cNvSpPr>
              <p:nvPr/>
            </p:nvSpPr>
            <p:spPr bwMode="auto">
              <a:xfrm>
                <a:off x="5029201" y="3330575"/>
                <a:ext cx="635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57" name="Rectangle 94"/>
              <p:cNvSpPr>
                <a:spLocks noChangeArrowheads="1"/>
              </p:cNvSpPr>
              <p:nvPr/>
            </p:nvSpPr>
            <p:spPr bwMode="auto">
              <a:xfrm>
                <a:off x="5006976" y="3987800"/>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58" name="Rectangle 95"/>
              <p:cNvSpPr>
                <a:spLocks noChangeArrowheads="1"/>
              </p:cNvSpPr>
              <p:nvPr/>
            </p:nvSpPr>
            <p:spPr bwMode="auto">
              <a:xfrm>
                <a:off x="4981576" y="4013200"/>
                <a:ext cx="635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59" name="Rectangle 96"/>
              <p:cNvSpPr>
                <a:spLocks noChangeArrowheads="1"/>
              </p:cNvSpPr>
              <p:nvPr/>
            </p:nvSpPr>
            <p:spPr bwMode="auto">
              <a:xfrm>
                <a:off x="5468938" y="2328863"/>
                <a:ext cx="14288"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0" name="Rectangle 97"/>
              <p:cNvSpPr>
                <a:spLocks noChangeArrowheads="1"/>
              </p:cNvSpPr>
              <p:nvPr/>
            </p:nvSpPr>
            <p:spPr bwMode="auto">
              <a:xfrm>
                <a:off x="5441951" y="2355850"/>
                <a:ext cx="6826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1" name="Rectangle 98"/>
              <p:cNvSpPr>
                <a:spLocks noChangeArrowheads="1"/>
              </p:cNvSpPr>
              <p:nvPr/>
            </p:nvSpPr>
            <p:spPr bwMode="auto">
              <a:xfrm>
                <a:off x="6919913" y="2859088"/>
                <a:ext cx="142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2" name="Rectangle 99"/>
              <p:cNvSpPr>
                <a:spLocks noChangeArrowheads="1"/>
              </p:cNvSpPr>
              <p:nvPr/>
            </p:nvSpPr>
            <p:spPr bwMode="auto">
              <a:xfrm>
                <a:off x="6892926" y="2881313"/>
                <a:ext cx="682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3" name="Rectangle 100"/>
              <p:cNvSpPr>
                <a:spLocks noChangeArrowheads="1"/>
              </p:cNvSpPr>
              <p:nvPr/>
            </p:nvSpPr>
            <p:spPr bwMode="auto">
              <a:xfrm>
                <a:off x="7316788" y="3489325"/>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4" name="Rectangle 101"/>
              <p:cNvSpPr>
                <a:spLocks noChangeArrowheads="1"/>
              </p:cNvSpPr>
              <p:nvPr/>
            </p:nvSpPr>
            <p:spPr bwMode="auto">
              <a:xfrm>
                <a:off x="7291388" y="3511550"/>
                <a:ext cx="635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5" name="Rectangle 102"/>
              <p:cNvSpPr>
                <a:spLocks noChangeArrowheads="1"/>
              </p:cNvSpPr>
              <p:nvPr/>
            </p:nvSpPr>
            <p:spPr bwMode="auto">
              <a:xfrm>
                <a:off x="7043738" y="3443288"/>
                <a:ext cx="19050" cy="68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6" name="Rectangle 103"/>
              <p:cNvSpPr>
                <a:spLocks noChangeArrowheads="1"/>
              </p:cNvSpPr>
              <p:nvPr/>
            </p:nvSpPr>
            <p:spPr bwMode="auto">
              <a:xfrm>
                <a:off x="7021513" y="3470275"/>
                <a:ext cx="63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7" name="Rectangle 104"/>
              <p:cNvSpPr>
                <a:spLocks noChangeArrowheads="1"/>
              </p:cNvSpPr>
              <p:nvPr/>
            </p:nvSpPr>
            <p:spPr bwMode="auto">
              <a:xfrm>
                <a:off x="6083301" y="2157413"/>
                <a:ext cx="142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8" name="Rectangle 105"/>
              <p:cNvSpPr>
                <a:spLocks noChangeArrowheads="1"/>
              </p:cNvSpPr>
              <p:nvPr/>
            </p:nvSpPr>
            <p:spPr bwMode="auto">
              <a:xfrm>
                <a:off x="6056313" y="2179638"/>
                <a:ext cx="682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9" name="Rectangle 106"/>
              <p:cNvSpPr>
                <a:spLocks noChangeArrowheads="1"/>
              </p:cNvSpPr>
              <p:nvPr/>
            </p:nvSpPr>
            <p:spPr bwMode="auto">
              <a:xfrm>
                <a:off x="6034088" y="4381500"/>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70" name="Rectangle 107"/>
              <p:cNvSpPr>
                <a:spLocks noChangeArrowheads="1"/>
              </p:cNvSpPr>
              <p:nvPr/>
            </p:nvSpPr>
            <p:spPr bwMode="auto">
              <a:xfrm>
                <a:off x="6008688" y="4403725"/>
                <a:ext cx="63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71" name="Rectangle 108"/>
              <p:cNvSpPr>
                <a:spLocks noChangeArrowheads="1"/>
              </p:cNvSpPr>
              <p:nvPr/>
            </p:nvSpPr>
            <p:spPr bwMode="auto">
              <a:xfrm>
                <a:off x="5816601" y="2678113"/>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72" name="Rectangle 109"/>
              <p:cNvSpPr>
                <a:spLocks noChangeArrowheads="1"/>
              </p:cNvSpPr>
              <p:nvPr/>
            </p:nvSpPr>
            <p:spPr bwMode="auto">
              <a:xfrm>
                <a:off x="5791201" y="2700338"/>
                <a:ext cx="635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73" name="Freeform 110"/>
              <p:cNvSpPr>
                <a:spLocks noEditPoints="1"/>
              </p:cNvSpPr>
              <p:nvPr/>
            </p:nvSpPr>
            <p:spPr bwMode="auto">
              <a:xfrm>
                <a:off x="5157788" y="4224338"/>
                <a:ext cx="58738" cy="93663"/>
              </a:xfrm>
              <a:custGeom>
                <a:avLst/>
                <a:gdLst>
                  <a:gd name="T0" fmla="*/ 0 w 16"/>
                  <a:gd name="T1" fmla="*/ 7 h 25"/>
                  <a:gd name="T2" fmla="*/ 1 w 16"/>
                  <a:gd name="T3" fmla="*/ 4 h 25"/>
                  <a:gd name="T4" fmla="*/ 4 w 16"/>
                  <a:gd name="T5" fmla="*/ 1 h 25"/>
                  <a:gd name="T6" fmla="*/ 8 w 16"/>
                  <a:gd name="T7" fmla="*/ 0 h 25"/>
                  <a:gd name="T8" fmla="*/ 12 w 16"/>
                  <a:gd name="T9" fmla="*/ 1 h 25"/>
                  <a:gd name="T10" fmla="*/ 15 w 16"/>
                  <a:gd name="T11" fmla="*/ 4 h 25"/>
                  <a:gd name="T12" fmla="*/ 16 w 16"/>
                  <a:gd name="T13" fmla="*/ 7 h 25"/>
                  <a:gd name="T14" fmla="*/ 16 w 16"/>
                  <a:gd name="T15" fmla="*/ 9 h 25"/>
                  <a:gd name="T16" fmla="*/ 14 w 16"/>
                  <a:gd name="T17" fmla="*/ 11 h 25"/>
                  <a:gd name="T18" fmla="*/ 12 w 16"/>
                  <a:gd name="T19" fmla="*/ 14 h 25"/>
                  <a:gd name="T20" fmla="*/ 11 w 16"/>
                  <a:gd name="T21" fmla="*/ 14 h 25"/>
                  <a:gd name="T22" fmla="*/ 10 w 16"/>
                  <a:gd name="T23" fmla="*/ 15 h 25"/>
                  <a:gd name="T24" fmla="*/ 10 w 16"/>
                  <a:gd name="T25" fmla="*/ 16 h 25"/>
                  <a:gd name="T26" fmla="*/ 10 w 16"/>
                  <a:gd name="T27" fmla="*/ 17 h 25"/>
                  <a:gd name="T28" fmla="*/ 8 w 16"/>
                  <a:gd name="T29" fmla="*/ 19 h 25"/>
                  <a:gd name="T30" fmla="*/ 6 w 16"/>
                  <a:gd name="T31" fmla="*/ 18 h 25"/>
                  <a:gd name="T32" fmla="*/ 6 w 16"/>
                  <a:gd name="T33" fmla="*/ 16 h 25"/>
                  <a:gd name="T34" fmla="*/ 6 w 16"/>
                  <a:gd name="T35" fmla="*/ 14 h 25"/>
                  <a:gd name="T36" fmla="*/ 7 w 16"/>
                  <a:gd name="T37" fmla="*/ 12 h 25"/>
                  <a:gd name="T38" fmla="*/ 9 w 16"/>
                  <a:gd name="T39" fmla="*/ 10 h 25"/>
                  <a:gd name="T40" fmla="*/ 11 w 16"/>
                  <a:gd name="T41" fmla="*/ 9 h 25"/>
                  <a:gd name="T42" fmla="*/ 11 w 16"/>
                  <a:gd name="T43" fmla="*/ 8 h 25"/>
                  <a:gd name="T44" fmla="*/ 12 w 16"/>
                  <a:gd name="T45" fmla="*/ 7 h 25"/>
                  <a:gd name="T46" fmla="*/ 11 w 16"/>
                  <a:gd name="T47" fmla="*/ 5 h 25"/>
                  <a:gd name="T48" fmla="*/ 8 w 16"/>
                  <a:gd name="T49" fmla="*/ 4 h 25"/>
                  <a:gd name="T50" fmla="*/ 6 w 16"/>
                  <a:gd name="T51" fmla="*/ 5 h 25"/>
                  <a:gd name="T52" fmla="*/ 4 w 16"/>
                  <a:gd name="T53" fmla="*/ 7 h 25"/>
                  <a:gd name="T54" fmla="*/ 2 w 16"/>
                  <a:gd name="T55" fmla="*/ 9 h 25"/>
                  <a:gd name="T56" fmla="*/ 1 w 16"/>
                  <a:gd name="T57" fmla="*/ 8 h 25"/>
                  <a:gd name="T58" fmla="*/ 0 w 16"/>
                  <a:gd name="T59" fmla="*/ 7 h 25"/>
                  <a:gd name="T60" fmla="*/ 8 w 16"/>
                  <a:gd name="T61" fmla="*/ 25 h 25"/>
                  <a:gd name="T62" fmla="*/ 6 w 16"/>
                  <a:gd name="T63" fmla="*/ 24 h 25"/>
                  <a:gd name="T64" fmla="*/ 5 w 16"/>
                  <a:gd name="T65" fmla="*/ 22 h 25"/>
                  <a:gd name="T66" fmla="*/ 6 w 16"/>
                  <a:gd name="T67" fmla="*/ 21 h 25"/>
                  <a:gd name="T68" fmla="*/ 8 w 16"/>
                  <a:gd name="T69" fmla="*/ 20 h 25"/>
                  <a:gd name="T70" fmla="*/ 10 w 16"/>
                  <a:gd name="T71" fmla="*/ 21 h 25"/>
                  <a:gd name="T72" fmla="*/ 10 w 16"/>
                  <a:gd name="T73" fmla="*/ 22 h 25"/>
                  <a:gd name="T74" fmla="*/ 10 w 16"/>
                  <a:gd name="T75" fmla="*/ 24 h 25"/>
                  <a:gd name="T76" fmla="*/ 8 w 16"/>
                  <a:gd name="T7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 h="25">
                    <a:moveTo>
                      <a:pt x="0" y="7"/>
                    </a:moveTo>
                    <a:cubicBezTo>
                      <a:pt x="0" y="6"/>
                      <a:pt x="0" y="5"/>
                      <a:pt x="1" y="4"/>
                    </a:cubicBezTo>
                    <a:cubicBezTo>
                      <a:pt x="2" y="3"/>
                      <a:pt x="3" y="2"/>
                      <a:pt x="4" y="1"/>
                    </a:cubicBezTo>
                    <a:cubicBezTo>
                      <a:pt x="5" y="1"/>
                      <a:pt x="7" y="0"/>
                      <a:pt x="8" y="0"/>
                    </a:cubicBezTo>
                    <a:cubicBezTo>
                      <a:pt x="10" y="0"/>
                      <a:pt x="11" y="1"/>
                      <a:pt x="12" y="1"/>
                    </a:cubicBezTo>
                    <a:cubicBezTo>
                      <a:pt x="14" y="2"/>
                      <a:pt x="15" y="3"/>
                      <a:pt x="15" y="4"/>
                    </a:cubicBezTo>
                    <a:cubicBezTo>
                      <a:pt x="16" y="5"/>
                      <a:pt x="16" y="6"/>
                      <a:pt x="16" y="7"/>
                    </a:cubicBezTo>
                    <a:cubicBezTo>
                      <a:pt x="16" y="8"/>
                      <a:pt x="16" y="9"/>
                      <a:pt x="16" y="9"/>
                    </a:cubicBezTo>
                    <a:cubicBezTo>
                      <a:pt x="15" y="10"/>
                      <a:pt x="15" y="10"/>
                      <a:pt x="14" y="11"/>
                    </a:cubicBezTo>
                    <a:cubicBezTo>
                      <a:pt x="14" y="11"/>
                      <a:pt x="13" y="12"/>
                      <a:pt x="12" y="14"/>
                    </a:cubicBezTo>
                    <a:cubicBezTo>
                      <a:pt x="11" y="14"/>
                      <a:pt x="11" y="14"/>
                      <a:pt x="11" y="14"/>
                    </a:cubicBezTo>
                    <a:cubicBezTo>
                      <a:pt x="10" y="15"/>
                      <a:pt x="10" y="15"/>
                      <a:pt x="10" y="15"/>
                    </a:cubicBezTo>
                    <a:cubicBezTo>
                      <a:pt x="10" y="15"/>
                      <a:pt x="10" y="16"/>
                      <a:pt x="10" y="16"/>
                    </a:cubicBezTo>
                    <a:cubicBezTo>
                      <a:pt x="10" y="16"/>
                      <a:pt x="10" y="16"/>
                      <a:pt x="10" y="17"/>
                    </a:cubicBezTo>
                    <a:cubicBezTo>
                      <a:pt x="9" y="18"/>
                      <a:pt x="9" y="19"/>
                      <a:pt x="8" y="19"/>
                    </a:cubicBezTo>
                    <a:cubicBezTo>
                      <a:pt x="7" y="19"/>
                      <a:pt x="7" y="18"/>
                      <a:pt x="6" y="18"/>
                    </a:cubicBezTo>
                    <a:cubicBezTo>
                      <a:pt x="6" y="18"/>
                      <a:pt x="6" y="17"/>
                      <a:pt x="6" y="16"/>
                    </a:cubicBezTo>
                    <a:cubicBezTo>
                      <a:pt x="6" y="15"/>
                      <a:pt x="6" y="15"/>
                      <a:pt x="6" y="14"/>
                    </a:cubicBezTo>
                    <a:cubicBezTo>
                      <a:pt x="6" y="13"/>
                      <a:pt x="7" y="13"/>
                      <a:pt x="7" y="12"/>
                    </a:cubicBezTo>
                    <a:cubicBezTo>
                      <a:pt x="8" y="12"/>
                      <a:pt x="8" y="11"/>
                      <a:pt x="9" y="10"/>
                    </a:cubicBezTo>
                    <a:cubicBezTo>
                      <a:pt x="10" y="10"/>
                      <a:pt x="10" y="9"/>
                      <a:pt x="11" y="9"/>
                    </a:cubicBezTo>
                    <a:cubicBezTo>
                      <a:pt x="11" y="9"/>
                      <a:pt x="11" y="8"/>
                      <a:pt x="11" y="8"/>
                    </a:cubicBezTo>
                    <a:cubicBezTo>
                      <a:pt x="12" y="8"/>
                      <a:pt x="12" y="7"/>
                      <a:pt x="12" y="7"/>
                    </a:cubicBezTo>
                    <a:cubicBezTo>
                      <a:pt x="12" y="6"/>
                      <a:pt x="11" y="5"/>
                      <a:pt x="11" y="5"/>
                    </a:cubicBezTo>
                    <a:cubicBezTo>
                      <a:pt x="10" y="4"/>
                      <a:pt x="9" y="4"/>
                      <a:pt x="8" y="4"/>
                    </a:cubicBezTo>
                    <a:cubicBezTo>
                      <a:pt x="7" y="4"/>
                      <a:pt x="6" y="4"/>
                      <a:pt x="6" y="5"/>
                    </a:cubicBezTo>
                    <a:cubicBezTo>
                      <a:pt x="5" y="5"/>
                      <a:pt x="5" y="6"/>
                      <a:pt x="4" y="7"/>
                    </a:cubicBezTo>
                    <a:cubicBezTo>
                      <a:pt x="4" y="9"/>
                      <a:pt x="3" y="9"/>
                      <a:pt x="2" y="9"/>
                    </a:cubicBezTo>
                    <a:cubicBezTo>
                      <a:pt x="2" y="9"/>
                      <a:pt x="1" y="9"/>
                      <a:pt x="1" y="8"/>
                    </a:cubicBezTo>
                    <a:cubicBezTo>
                      <a:pt x="0" y="8"/>
                      <a:pt x="0" y="8"/>
                      <a:pt x="0" y="7"/>
                    </a:cubicBezTo>
                    <a:moveTo>
                      <a:pt x="8" y="25"/>
                    </a:moveTo>
                    <a:cubicBezTo>
                      <a:pt x="7" y="25"/>
                      <a:pt x="7" y="25"/>
                      <a:pt x="6" y="24"/>
                    </a:cubicBezTo>
                    <a:cubicBezTo>
                      <a:pt x="6" y="24"/>
                      <a:pt x="5" y="23"/>
                      <a:pt x="5" y="22"/>
                    </a:cubicBezTo>
                    <a:cubicBezTo>
                      <a:pt x="5" y="22"/>
                      <a:pt x="6" y="21"/>
                      <a:pt x="6" y="21"/>
                    </a:cubicBezTo>
                    <a:cubicBezTo>
                      <a:pt x="7" y="20"/>
                      <a:pt x="7" y="20"/>
                      <a:pt x="8" y="20"/>
                    </a:cubicBezTo>
                    <a:cubicBezTo>
                      <a:pt x="9" y="20"/>
                      <a:pt x="9" y="20"/>
                      <a:pt x="10" y="21"/>
                    </a:cubicBezTo>
                    <a:cubicBezTo>
                      <a:pt x="10" y="21"/>
                      <a:pt x="10" y="22"/>
                      <a:pt x="10" y="22"/>
                    </a:cubicBezTo>
                    <a:cubicBezTo>
                      <a:pt x="10" y="23"/>
                      <a:pt x="10" y="24"/>
                      <a:pt x="10" y="24"/>
                    </a:cubicBezTo>
                    <a:cubicBezTo>
                      <a:pt x="9" y="25"/>
                      <a:pt x="9" y="25"/>
                      <a:pt x="8"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4" name="Freeform 111"/>
              <p:cNvSpPr/>
              <p:nvPr/>
            </p:nvSpPr>
            <p:spPr bwMode="auto">
              <a:xfrm>
                <a:off x="6780213" y="4260850"/>
                <a:ext cx="195263" cy="52388"/>
              </a:xfrm>
              <a:custGeom>
                <a:avLst/>
                <a:gdLst>
                  <a:gd name="T0" fmla="*/ 3 w 52"/>
                  <a:gd name="T1" fmla="*/ 14 h 14"/>
                  <a:gd name="T2" fmla="*/ 0 w 52"/>
                  <a:gd name="T3" fmla="*/ 11 h 14"/>
                  <a:gd name="T4" fmla="*/ 26 w 52"/>
                  <a:gd name="T5" fmla="*/ 0 h 14"/>
                  <a:gd name="T6" fmla="*/ 52 w 52"/>
                  <a:gd name="T7" fmla="*/ 11 h 14"/>
                  <a:gd name="T8" fmla="*/ 49 w 52"/>
                  <a:gd name="T9" fmla="*/ 14 h 14"/>
                  <a:gd name="T10" fmla="*/ 26 w 52"/>
                  <a:gd name="T11" fmla="*/ 5 h 14"/>
                  <a:gd name="T12" fmla="*/ 3 w 52"/>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52" h="14">
                    <a:moveTo>
                      <a:pt x="3" y="14"/>
                    </a:moveTo>
                    <a:cubicBezTo>
                      <a:pt x="0" y="11"/>
                      <a:pt x="0" y="11"/>
                      <a:pt x="0" y="11"/>
                    </a:cubicBezTo>
                    <a:cubicBezTo>
                      <a:pt x="7" y="4"/>
                      <a:pt x="16" y="0"/>
                      <a:pt x="26" y="0"/>
                    </a:cubicBezTo>
                    <a:cubicBezTo>
                      <a:pt x="36" y="0"/>
                      <a:pt x="45" y="4"/>
                      <a:pt x="52" y="11"/>
                    </a:cubicBezTo>
                    <a:cubicBezTo>
                      <a:pt x="49" y="14"/>
                      <a:pt x="49" y="14"/>
                      <a:pt x="49" y="14"/>
                    </a:cubicBezTo>
                    <a:cubicBezTo>
                      <a:pt x="43" y="8"/>
                      <a:pt x="35" y="5"/>
                      <a:pt x="26" y="5"/>
                    </a:cubicBezTo>
                    <a:cubicBezTo>
                      <a:pt x="17" y="5"/>
                      <a:pt x="9" y="8"/>
                      <a:pt x="3" y="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5" name="Freeform 112"/>
              <p:cNvSpPr/>
              <p:nvPr/>
            </p:nvSpPr>
            <p:spPr bwMode="auto">
              <a:xfrm>
                <a:off x="6807201" y="4302125"/>
                <a:ext cx="142875" cy="41275"/>
              </a:xfrm>
              <a:custGeom>
                <a:avLst/>
                <a:gdLst>
                  <a:gd name="T0" fmla="*/ 3 w 38"/>
                  <a:gd name="T1" fmla="*/ 11 h 11"/>
                  <a:gd name="T2" fmla="*/ 0 w 38"/>
                  <a:gd name="T3" fmla="*/ 8 h 11"/>
                  <a:gd name="T4" fmla="*/ 19 w 38"/>
                  <a:gd name="T5" fmla="*/ 0 h 11"/>
                  <a:gd name="T6" fmla="*/ 38 w 38"/>
                  <a:gd name="T7" fmla="*/ 7 h 11"/>
                  <a:gd name="T8" fmla="*/ 35 w 38"/>
                  <a:gd name="T9" fmla="*/ 11 h 11"/>
                  <a:gd name="T10" fmla="*/ 19 w 38"/>
                  <a:gd name="T11" fmla="*/ 4 h 11"/>
                  <a:gd name="T12" fmla="*/ 3 w 3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 y="11"/>
                    </a:moveTo>
                    <a:cubicBezTo>
                      <a:pt x="0" y="8"/>
                      <a:pt x="0" y="8"/>
                      <a:pt x="0" y="8"/>
                    </a:cubicBezTo>
                    <a:cubicBezTo>
                      <a:pt x="5" y="2"/>
                      <a:pt x="12" y="0"/>
                      <a:pt x="19" y="0"/>
                    </a:cubicBezTo>
                    <a:cubicBezTo>
                      <a:pt x="26" y="0"/>
                      <a:pt x="33" y="2"/>
                      <a:pt x="38" y="7"/>
                    </a:cubicBezTo>
                    <a:cubicBezTo>
                      <a:pt x="35" y="11"/>
                      <a:pt x="35" y="11"/>
                      <a:pt x="35" y="11"/>
                    </a:cubicBezTo>
                    <a:cubicBezTo>
                      <a:pt x="31" y="6"/>
                      <a:pt x="25" y="4"/>
                      <a:pt x="19" y="4"/>
                    </a:cubicBezTo>
                    <a:cubicBezTo>
                      <a:pt x="13" y="4"/>
                      <a:pt x="7" y="6"/>
                      <a:pt x="3"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6" name="Freeform 113"/>
              <p:cNvSpPr/>
              <p:nvPr/>
            </p:nvSpPr>
            <p:spPr bwMode="auto">
              <a:xfrm>
                <a:off x="6837363" y="4335463"/>
                <a:ext cx="82550" cy="34925"/>
              </a:xfrm>
              <a:custGeom>
                <a:avLst/>
                <a:gdLst>
                  <a:gd name="T0" fmla="*/ 3 w 22"/>
                  <a:gd name="T1" fmla="*/ 9 h 9"/>
                  <a:gd name="T2" fmla="*/ 0 w 22"/>
                  <a:gd name="T3" fmla="*/ 6 h 9"/>
                  <a:gd name="T4" fmla="*/ 22 w 22"/>
                  <a:gd name="T5" fmla="*/ 6 h 9"/>
                  <a:gd name="T6" fmla="*/ 19 w 22"/>
                  <a:gd name="T7" fmla="*/ 9 h 9"/>
                  <a:gd name="T8" fmla="*/ 3 w 22"/>
                  <a:gd name="T9" fmla="*/ 9 h 9"/>
                </a:gdLst>
                <a:ahLst/>
                <a:cxnLst>
                  <a:cxn ang="0">
                    <a:pos x="T0" y="T1"/>
                  </a:cxn>
                  <a:cxn ang="0">
                    <a:pos x="T2" y="T3"/>
                  </a:cxn>
                  <a:cxn ang="0">
                    <a:pos x="T4" y="T5"/>
                  </a:cxn>
                  <a:cxn ang="0">
                    <a:pos x="T6" y="T7"/>
                  </a:cxn>
                  <a:cxn ang="0">
                    <a:pos x="T8" y="T9"/>
                  </a:cxn>
                </a:cxnLst>
                <a:rect l="0" t="0" r="r" b="b"/>
                <a:pathLst>
                  <a:path w="22" h="9">
                    <a:moveTo>
                      <a:pt x="3" y="9"/>
                    </a:moveTo>
                    <a:cubicBezTo>
                      <a:pt x="0" y="6"/>
                      <a:pt x="0" y="6"/>
                      <a:pt x="0" y="6"/>
                    </a:cubicBezTo>
                    <a:cubicBezTo>
                      <a:pt x="6" y="0"/>
                      <a:pt x="16" y="0"/>
                      <a:pt x="22" y="6"/>
                    </a:cubicBezTo>
                    <a:cubicBezTo>
                      <a:pt x="19" y="9"/>
                      <a:pt x="19" y="9"/>
                      <a:pt x="19" y="9"/>
                    </a:cubicBezTo>
                    <a:cubicBezTo>
                      <a:pt x="15" y="5"/>
                      <a:pt x="7" y="5"/>
                      <a:pt x="3" y="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7" name="Freeform 114"/>
              <p:cNvSpPr>
                <a:spLocks noEditPoints="1"/>
              </p:cNvSpPr>
              <p:nvPr/>
            </p:nvSpPr>
            <p:spPr bwMode="auto">
              <a:xfrm>
                <a:off x="6856413" y="4381500"/>
                <a:ext cx="44450" cy="41275"/>
              </a:xfrm>
              <a:custGeom>
                <a:avLst/>
                <a:gdLst>
                  <a:gd name="T0" fmla="*/ 6 w 12"/>
                  <a:gd name="T1" fmla="*/ 5 h 11"/>
                  <a:gd name="T2" fmla="*/ 6 w 12"/>
                  <a:gd name="T3" fmla="*/ 5 h 11"/>
                  <a:gd name="T4" fmla="*/ 7 w 12"/>
                  <a:gd name="T5" fmla="*/ 5 h 11"/>
                  <a:gd name="T6" fmla="*/ 6 w 12"/>
                  <a:gd name="T7" fmla="*/ 6 h 11"/>
                  <a:gd name="T8" fmla="*/ 6 w 12"/>
                  <a:gd name="T9" fmla="*/ 6 h 11"/>
                  <a:gd name="T10" fmla="*/ 5 w 12"/>
                  <a:gd name="T11" fmla="*/ 6 h 11"/>
                  <a:gd name="T12" fmla="*/ 5 w 12"/>
                  <a:gd name="T13" fmla="*/ 5 h 11"/>
                  <a:gd name="T14" fmla="*/ 5 w 12"/>
                  <a:gd name="T15" fmla="*/ 5 h 11"/>
                  <a:gd name="T16" fmla="*/ 6 w 12"/>
                  <a:gd name="T17" fmla="*/ 5 h 11"/>
                  <a:gd name="T18" fmla="*/ 6 w 12"/>
                  <a:gd name="T19" fmla="*/ 0 h 11"/>
                  <a:gd name="T20" fmla="*/ 2 w 12"/>
                  <a:gd name="T21" fmla="*/ 2 h 11"/>
                  <a:gd name="T22" fmla="*/ 2 w 12"/>
                  <a:gd name="T23" fmla="*/ 9 h 11"/>
                  <a:gd name="T24" fmla="*/ 6 w 12"/>
                  <a:gd name="T25" fmla="*/ 11 h 11"/>
                  <a:gd name="T26" fmla="*/ 10 w 12"/>
                  <a:gd name="T27" fmla="*/ 9 h 11"/>
                  <a:gd name="T28" fmla="*/ 10 w 12"/>
                  <a:gd name="T29" fmla="*/ 2 h 11"/>
                  <a:gd name="T30" fmla="*/ 6 w 12"/>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1">
                    <a:moveTo>
                      <a:pt x="6" y="5"/>
                    </a:moveTo>
                    <a:cubicBezTo>
                      <a:pt x="6" y="5"/>
                      <a:pt x="6" y="5"/>
                      <a:pt x="6" y="5"/>
                    </a:cubicBezTo>
                    <a:cubicBezTo>
                      <a:pt x="7" y="5"/>
                      <a:pt x="7" y="5"/>
                      <a:pt x="7" y="5"/>
                    </a:cubicBezTo>
                    <a:cubicBezTo>
                      <a:pt x="7" y="6"/>
                      <a:pt x="7" y="6"/>
                      <a:pt x="6" y="6"/>
                    </a:cubicBezTo>
                    <a:cubicBezTo>
                      <a:pt x="6" y="6"/>
                      <a:pt x="6" y="6"/>
                      <a:pt x="6" y="6"/>
                    </a:cubicBezTo>
                    <a:cubicBezTo>
                      <a:pt x="6" y="6"/>
                      <a:pt x="6" y="6"/>
                      <a:pt x="5" y="6"/>
                    </a:cubicBezTo>
                    <a:cubicBezTo>
                      <a:pt x="5" y="6"/>
                      <a:pt x="5" y="6"/>
                      <a:pt x="5" y="5"/>
                    </a:cubicBezTo>
                    <a:cubicBezTo>
                      <a:pt x="5" y="5"/>
                      <a:pt x="5" y="5"/>
                      <a:pt x="5" y="5"/>
                    </a:cubicBezTo>
                    <a:cubicBezTo>
                      <a:pt x="6" y="5"/>
                      <a:pt x="6" y="5"/>
                      <a:pt x="6" y="5"/>
                    </a:cubicBezTo>
                    <a:moveTo>
                      <a:pt x="6" y="0"/>
                    </a:moveTo>
                    <a:cubicBezTo>
                      <a:pt x="5" y="0"/>
                      <a:pt x="3" y="1"/>
                      <a:pt x="2" y="2"/>
                    </a:cubicBezTo>
                    <a:cubicBezTo>
                      <a:pt x="0" y="4"/>
                      <a:pt x="0" y="7"/>
                      <a:pt x="2" y="9"/>
                    </a:cubicBezTo>
                    <a:cubicBezTo>
                      <a:pt x="3" y="10"/>
                      <a:pt x="5" y="11"/>
                      <a:pt x="6" y="11"/>
                    </a:cubicBezTo>
                    <a:cubicBezTo>
                      <a:pt x="7" y="11"/>
                      <a:pt x="9" y="10"/>
                      <a:pt x="10" y="9"/>
                    </a:cubicBezTo>
                    <a:cubicBezTo>
                      <a:pt x="12" y="7"/>
                      <a:pt x="12" y="4"/>
                      <a:pt x="10" y="2"/>
                    </a:cubicBezTo>
                    <a:cubicBezTo>
                      <a:pt x="9" y="1"/>
                      <a:pt x="7"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8" name="Freeform 115"/>
              <p:cNvSpPr/>
              <p:nvPr/>
            </p:nvSpPr>
            <p:spPr bwMode="auto">
              <a:xfrm>
                <a:off x="6727826" y="3833813"/>
                <a:ext cx="63500" cy="101600"/>
              </a:xfrm>
              <a:custGeom>
                <a:avLst/>
                <a:gdLst>
                  <a:gd name="T0" fmla="*/ 31 w 40"/>
                  <a:gd name="T1" fmla="*/ 64 h 64"/>
                  <a:gd name="T2" fmla="*/ 0 w 40"/>
                  <a:gd name="T3" fmla="*/ 33 h 64"/>
                  <a:gd name="T4" fmla="*/ 31 w 40"/>
                  <a:gd name="T5" fmla="*/ 0 h 64"/>
                  <a:gd name="T6" fmla="*/ 40 w 40"/>
                  <a:gd name="T7" fmla="*/ 7 h 64"/>
                  <a:gd name="T8" fmla="*/ 14 w 40"/>
                  <a:gd name="T9" fmla="*/ 33 h 64"/>
                  <a:gd name="T10" fmla="*/ 40 w 40"/>
                  <a:gd name="T11" fmla="*/ 57 h 64"/>
                  <a:gd name="T12" fmla="*/ 31 w 40"/>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40" h="64">
                    <a:moveTo>
                      <a:pt x="31" y="64"/>
                    </a:moveTo>
                    <a:lnTo>
                      <a:pt x="0" y="33"/>
                    </a:lnTo>
                    <a:lnTo>
                      <a:pt x="31" y="0"/>
                    </a:lnTo>
                    <a:lnTo>
                      <a:pt x="40" y="7"/>
                    </a:lnTo>
                    <a:lnTo>
                      <a:pt x="14" y="33"/>
                    </a:lnTo>
                    <a:lnTo>
                      <a:pt x="40" y="57"/>
                    </a:lnTo>
                    <a:lnTo>
                      <a:pt x="31"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9" name="Rectangle 116"/>
              <p:cNvSpPr>
                <a:spLocks noChangeArrowheads="1"/>
              </p:cNvSpPr>
              <p:nvPr/>
            </p:nvSpPr>
            <p:spPr bwMode="auto">
              <a:xfrm>
                <a:off x="6750051" y="3875088"/>
                <a:ext cx="161925"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80" name="Freeform 117"/>
              <p:cNvSpPr/>
              <p:nvPr/>
            </p:nvSpPr>
            <p:spPr bwMode="auto">
              <a:xfrm>
                <a:off x="6862763" y="3743325"/>
                <a:ext cx="60325" cy="101600"/>
              </a:xfrm>
              <a:custGeom>
                <a:avLst/>
                <a:gdLst>
                  <a:gd name="T0" fmla="*/ 7 w 38"/>
                  <a:gd name="T1" fmla="*/ 64 h 64"/>
                  <a:gd name="T2" fmla="*/ 0 w 38"/>
                  <a:gd name="T3" fmla="*/ 57 h 64"/>
                  <a:gd name="T4" fmla="*/ 24 w 38"/>
                  <a:gd name="T5" fmla="*/ 33 h 64"/>
                  <a:gd name="T6" fmla="*/ 0 w 38"/>
                  <a:gd name="T7" fmla="*/ 7 h 64"/>
                  <a:gd name="T8" fmla="*/ 7 w 38"/>
                  <a:gd name="T9" fmla="*/ 0 h 64"/>
                  <a:gd name="T10" fmla="*/ 38 w 38"/>
                  <a:gd name="T11" fmla="*/ 33 h 64"/>
                  <a:gd name="T12" fmla="*/ 7 w 38"/>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38" h="64">
                    <a:moveTo>
                      <a:pt x="7" y="64"/>
                    </a:moveTo>
                    <a:lnTo>
                      <a:pt x="0" y="57"/>
                    </a:lnTo>
                    <a:lnTo>
                      <a:pt x="24" y="33"/>
                    </a:lnTo>
                    <a:lnTo>
                      <a:pt x="0" y="7"/>
                    </a:lnTo>
                    <a:lnTo>
                      <a:pt x="7" y="0"/>
                    </a:lnTo>
                    <a:lnTo>
                      <a:pt x="38" y="33"/>
                    </a:lnTo>
                    <a:lnTo>
                      <a:pt x="7"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1" name="Rectangle 118"/>
              <p:cNvSpPr>
                <a:spLocks noChangeArrowheads="1"/>
              </p:cNvSpPr>
              <p:nvPr/>
            </p:nvSpPr>
            <p:spPr bwMode="auto">
              <a:xfrm>
                <a:off x="6738938" y="3784600"/>
                <a:ext cx="161925"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82" name="Freeform 119"/>
              <p:cNvSpPr>
                <a:spLocks noEditPoints="1"/>
              </p:cNvSpPr>
              <p:nvPr/>
            </p:nvSpPr>
            <p:spPr bwMode="auto">
              <a:xfrm>
                <a:off x="6727826" y="4002088"/>
                <a:ext cx="192088" cy="192088"/>
              </a:xfrm>
              <a:custGeom>
                <a:avLst/>
                <a:gdLst>
                  <a:gd name="T0" fmla="*/ 40 w 51"/>
                  <a:gd name="T1" fmla="*/ 51 h 51"/>
                  <a:gd name="T2" fmla="*/ 13 w 51"/>
                  <a:gd name="T3" fmla="*/ 38 h 51"/>
                  <a:gd name="T4" fmla="*/ 12 w 51"/>
                  <a:gd name="T5" fmla="*/ 38 h 51"/>
                  <a:gd name="T6" fmla="*/ 0 w 51"/>
                  <a:gd name="T7" fmla="*/ 10 h 51"/>
                  <a:gd name="T8" fmla="*/ 0 w 51"/>
                  <a:gd name="T9" fmla="*/ 9 h 51"/>
                  <a:gd name="T10" fmla="*/ 1 w 51"/>
                  <a:gd name="T11" fmla="*/ 9 h 51"/>
                  <a:gd name="T12" fmla="*/ 3 w 51"/>
                  <a:gd name="T13" fmla="*/ 6 h 51"/>
                  <a:gd name="T14" fmla="*/ 12 w 51"/>
                  <a:gd name="T15" fmla="*/ 0 h 51"/>
                  <a:gd name="T16" fmla="*/ 13 w 51"/>
                  <a:gd name="T17" fmla="*/ 0 h 51"/>
                  <a:gd name="T18" fmla="*/ 18 w 51"/>
                  <a:gd name="T19" fmla="*/ 3 h 51"/>
                  <a:gd name="T20" fmla="*/ 22 w 51"/>
                  <a:gd name="T21" fmla="*/ 14 h 51"/>
                  <a:gd name="T22" fmla="*/ 20 w 51"/>
                  <a:gd name="T23" fmla="*/ 19 h 51"/>
                  <a:gd name="T24" fmla="*/ 16 w 51"/>
                  <a:gd name="T25" fmla="*/ 22 h 51"/>
                  <a:gd name="T26" fmla="*/ 17 w 51"/>
                  <a:gd name="T27" fmla="*/ 23 h 51"/>
                  <a:gd name="T28" fmla="*/ 22 w 51"/>
                  <a:gd name="T29" fmla="*/ 29 h 51"/>
                  <a:gd name="T30" fmla="*/ 28 w 51"/>
                  <a:gd name="T31" fmla="*/ 34 h 51"/>
                  <a:gd name="T32" fmla="*/ 29 w 51"/>
                  <a:gd name="T33" fmla="*/ 35 h 51"/>
                  <a:gd name="T34" fmla="*/ 32 w 51"/>
                  <a:gd name="T35" fmla="*/ 31 h 51"/>
                  <a:gd name="T36" fmla="*/ 36 w 51"/>
                  <a:gd name="T37" fmla="*/ 29 h 51"/>
                  <a:gd name="T38" fmla="*/ 36 w 51"/>
                  <a:gd name="T39" fmla="*/ 29 h 51"/>
                  <a:gd name="T40" fmla="*/ 48 w 51"/>
                  <a:gd name="T41" fmla="*/ 33 h 51"/>
                  <a:gd name="T42" fmla="*/ 50 w 51"/>
                  <a:gd name="T43" fmla="*/ 39 h 51"/>
                  <a:gd name="T44" fmla="*/ 44 w 51"/>
                  <a:gd name="T45" fmla="*/ 48 h 51"/>
                  <a:gd name="T46" fmla="*/ 42 w 51"/>
                  <a:gd name="T47" fmla="*/ 50 h 51"/>
                  <a:gd name="T48" fmla="*/ 41 w 51"/>
                  <a:gd name="T49" fmla="*/ 51 h 51"/>
                  <a:gd name="T50" fmla="*/ 40 w 51"/>
                  <a:gd name="T51" fmla="*/ 51 h 51"/>
                  <a:gd name="T52" fmla="*/ 16 w 51"/>
                  <a:gd name="T53" fmla="*/ 35 h 51"/>
                  <a:gd name="T54" fmla="*/ 40 w 51"/>
                  <a:gd name="T55" fmla="*/ 46 h 51"/>
                  <a:gd name="T56" fmla="*/ 41 w 51"/>
                  <a:gd name="T57" fmla="*/ 45 h 51"/>
                  <a:gd name="T58" fmla="*/ 46 w 51"/>
                  <a:gd name="T59" fmla="*/ 37 h 51"/>
                  <a:gd name="T60" fmla="*/ 46 w 51"/>
                  <a:gd name="T61" fmla="*/ 37 h 51"/>
                  <a:gd name="T62" fmla="*/ 35 w 51"/>
                  <a:gd name="T63" fmla="*/ 33 h 51"/>
                  <a:gd name="T64" fmla="*/ 35 w 51"/>
                  <a:gd name="T65" fmla="*/ 34 h 51"/>
                  <a:gd name="T66" fmla="*/ 33 w 51"/>
                  <a:gd name="T67" fmla="*/ 37 h 51"/>
                  <a:gd name="T68" fmla="*/ 25 w 51"/>
                  <a:gd name="T69" fmla="*/ 38 h 51"/>
                  <a:gd name="T70" fmla="*/ 19 w 51"/>
                  <a:gd name="T71" fmla="*/ 32 h 51"/>
                  <a:gd name="T72" fmla="*/ 13 w 51"/>
                  <a:gd name="T73" fmla="*/ 26 h 51"/>
                  <a:gd name="T74" fmla="*/ 12 w 51"/>
                  <a:gd name="T75" fmla="*/ 21 h 51"/>
                  <a:gd name="T76" fmla="*/ 14 w 51"/>
                  <a:gd name="T77" fmla="*/ 18 h 51"/>
                  <a:gd name="T78" fmla="*/ 17 w 51"/>
                  <a:gd name="T79" fmla="*/ 16 h 51"/>
                  <a:gd name="T80" fmla="*/ 17 w 51"/>
                  <a:gd name="T81" fmla="*/ 15 h 51"/>
                  <a:gd name="T82" fmla="*/ 14 w 51"/>
                  <a:gd name="T83" fmla="*/ 5 h 51"/>
                  <a:gd name="T84" fmla="*/ 13 w 51"/>
                  <a:gd name="T85" fmla="*/ 5 h 51"/>
                  <a:gd name="T86" fmla="*/ 6 w 51"/>
                  <a:gd name="T87" fmla="*/ 10 h 51"/>
                  <a:gd name="T88" fmla="*/ 5 w 51"/>
                  <a:gd name="T89" fmla="*/ 11 h 51"/>
                  <a:gd name="T90" fmla="*/ 15 w 51"/>
                  <a:gd name="T91" fmla="*/ 35 h 51"/>
                  <a:gd name="T92" fmla="*/ 16 w 51"/>
                  <a:gd name="T93"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 h="51">
                    <a:moveTo>
                      <a:pt x="40" y="51"/>
                    </a:moveTo>
                    <a:cubicBezTo>
                      <a:pt x="30" y="51"/>
                      <a:pt x="20" y="46"/>
                      <a:pt x="13" y="38"/>
                    </a:cubicBezTo>
                    <a:cubicBezTo>
                      <a:pt x="12" y="38"/>
                      <a:pt x="12" y="38"/>
                      <a:pt x="12" y="38"/>
                    </a:cubicBezTo>
                    <a:cubicBezTo>
                      <a:pt x="4" y="30"/>
                      <a:pt x="0" y="20"/>
                      <a:pt x="0" y="10"/>
                    </a:cubicBezTo>
                    <a:cubicBezTo>
                      <a:pt x="0" y="9"/>
                      <a:pt x="0" y="9"/>
                      <a:pt x="0" y="9"/>
                    </a:cubicBezTo>
                    <a:cubicBezTo>
                      <a:pt x="1" y="9"/>
                      <a:pt x="1" y="9"/>
                      <a:pt x="1" y="9"/>
                    </a:cubicBezTo>
                    <a:cubicBezTo>
                      <a:pt x="1" y="8"/>
                      <a:pt x="2" y="7"/>
                      <a:pt x="3" y="6"/>
                    </a:cubicBezTo>
                    <a:cubicBezTo>
                      <a:pt x="5" y="4"/>
                      <a:pt x="9" y="2"/>
                      <a:pt x="12" y="0"/>
                    </a:cubicBezTo>
                    <a:cubicBezTo>
                      <a:pt x="12" y="0"/>
                      <a:pt x="13" y="0"/>
                      <a:pt x="13" y="0"/>
                    </a:cubicBezTo>
                    <a:cubicBezTo>
                      <a:pt x="15" y="0"/>
                      <a:pt x="17" y="1"/>
                      <a:pt x="18" y="3"/>
                    </a:cubicBezTo>
                    <a:cubicBezTo>
                      <a:pt x="19" y="6"/>
                      <a:pt x="21" y="10"/>
                      <a:pt x="22" y="14"/>
                    </a:cubicBezTo>
                    <a:cubicBezTo>
                      <a:pt x="22" y="16"/>
                      <a:pt x="22" y="18"/>
                      <a:pt x="20" y="19"/>
                    </a:cubicBezTo>
                    <a:cubicBezTo>
                      <a:pt x="16" y="22"/>
                      <a:pt x="16" y="22"/>
                      <a:pt x="16" y="22"/>
                    </a:cubicBezTo>
                    <a:cubicBezTo>
                      <a:pt x="16" y="22"/>
                      <a:pt x="16" y="22"/>
                      <a:pt x="17" y="23"/>
                    </a:cubicBezTo>
                    <a:cubicBezTo>
                      <a:pt x="18" y="25"/>
                      <a:pt x="20" y="27"/>
                      <a:pt x="22" y="29"/>
                    </a:cubicBezTo>
                    <a:cubicBezTo>
                      <a:pt x="24" y="31"/>
                      <a:pt x="26" y="33"/>
                      <a:pt x="28" y="34"/>
                    </a:cubicBezTo>
                    <a:cubicBezTo>
                      <a:pt x="28" y="34"/>
                      <a:pt x="29" y="35"/>
                      <a:pt x="29" y="35"/>
                    </a:cubicBezTo>
                    <a:cubicBezTo>
                      <a:pt x="32" y="31"/>
                      <a:pt x="32" y="31"/>
                      <a:pt x="32" y="31"/>
                    </a:cubicBezTo>
                    <a:cubicBezTo>
                      <a:pt x="33" y="29"/>
                      <a:pt x="35" y="29"/>
                      <a:pt x="36" y="29"/>
                    </a:cubicBezTo>
                    <a:cubicBezTo>
                      <a:pt x="36" y="29"/>
                      <a:pt x="36" y="29"/>
                      <a:pt x="36" y="29"/>
                    </a:cubicBezTo>
                    <a:cubicBezTo>
                      <a:pt x="41" y="30"/>
                      <a:pt x="44" y="31"/>
                      <a:pt x="48" y="33"/>
                    </a:cubicBezTo>
                    <a:cubicBezTo>
                      <a:pt x="50" y="34"/>
                      <a:pt x="51" y="37"/>
                      <a:pt x="50" y="39"/>
                    </a:cubicBezTo>
                    <a:cubicBezTo>
                      <a:pt x="49" y="42"/>
                      <a:pt x="47" y="46"/>
                      <a:pt x="44" y="48"/>
                    </a:cubicBezTo>
                    <a:cubicBezTo>
                      <a:pt x="44" y="49"/>
                      <a:pt x="43" y="50"/>
                      <a:pt x="42" y="50"/>
                    </a:cubicBezTo>
                    <a:cubicBezTo>
                      <a:pt x="41" y="51"/>
                      <a:pt x="41" y="51"/>
                      <a:pt x="41" y="51"/>
                    </a:cubicBezTo>
                    <a:lnTo>
                      <a:pt x="40" y="51"/>
                    </a:lnTo>
                    <a:close/>
                    <a:moveTo>
                      <a:pt x="16" y="35"/>
                    </a:moveTo>
                    <a:cubicBezTo>
                      <a:pt x="23" y="42"/>
                      <a:pt x="31" y="46"/>
                      <a:pt x="40" y="46"/>
                    </a:cubicBezTo>
                    <a:cubicBezTo>
                      <a:pt x="40" y="46"/>
                      <a:pt x="41" y="46"/>
                      <a:pt x="41" y="45"/>
                    </a:cubicBezTo>
                    <a:cubicBezTo>
                      <a:pt x="44" y="43"/>
                      <a:pt x="45" y="40"/>
                      <a:pt x="46" y="37"/>
                    </a:cubicBezTo>
                    <a:cubicBezTo>
                      <a:pt x="46" y="37"/>
                      <a:pt x="46" y="37"/>
                      <a:pt x="46" y="37"/>
                    </a:cubicBezTo>
                    <a:cubicBezTo>
                      <a:pt x="43" y="35"/>
                      <a:pt x="40" y="34"/>
                      <a:pt x="35" y="33"/>
                    </a:cubicBezTo>
                    <a:cubicBezTo>
                      <a:pt x="35" y="33"/>
                      <a:pt x="35" y="34"/>
                      <a:pt x="35" y="34"/>
                    </a:cubicBezTo>
                    <a:cubicBezTo>
                      <a:pt x="33" y="37"/>
                      <a:pt x="33" y="37"/>
                      <a:pt x="33" y="37"/>
                    </a:cubicBezTo>
                    <a:cubicBezTo>
                      <a:pt x="31" y="39"/>
                      <a:pt x="28" y="40"/>
                      <a:pt x="25" y="38"/>
                    </a:cubicBezTo>
                    <a:cubicBezTo>
                      <a:pt x="23" y="36"/>
                      <a:pt x="21" y="34"/>
                      <a:pt x="19" y="32"/>
                    </a:cubicBezTo>
                    <a:cubicBezTo>
                      <a:pt x="17" y="30"/>
                      <a:pt x="15" y="28"/>
                      <a:pt x="13" y="26"/>
                    </a:cubicBezTo>
                    <a:cubicBezTo>
                      <a:pt x="12" y="24"/>
                      <a:pt x="12" y="22"/>
                      <a:pt x="12" y="21"/>
                    </a:cubicBezTo>
                    <a:cubicBezTo>
                      <a:pt x="12" y="20"/>
                      <a:pt x="13" y="19"/>
                      <a:pt x="14" y="18"/>
                    </a:cubicBezTo>
                    <a:cubicBezTo>
                      <a:pt x="17" y="16"/>
                      <a:pt x="17" y="16"/>
                      <a:pt x="17" y="16"/>
                    </a:cubicBezTo>
                    <a:cubicBezTo>
                      <a:pt x="17" y="16"/>
                      <a:pt x="17" y="15"/>
                      <a:pt x="17" y="15"/>
                    </a:cubicBezTo>
                    <a:cubicBezTo>
                      <a:pt x="16" y="12"/>
                      <a:pt x="15" y="8"/>
                      <a:pt x="14" y="5"/>
                    </a:cubicBezTo>
                    <a:cubicBezTo>
                      <a:pt x="14" y="5"/>
                      <a:pt x="14" y="5"/>
                      <a:pt x="13" y="5"/>
                    </a:cubicBezTo>
                    <a:cubicBezTo>
                      <a:pt x="11" y="6"/>
                      <a:pt x="8" y="7"/>
                      <a:pt x="6" y="10"/>
                    </a:cubicBezTo>
                    <a:cubicBezTo>
                      <a:pt x="5" y="10"/>
                      <a:pt x="5" y="10"/>
                      <a:pt x="5" y="11"/>
                    </a:cubicBezTo>
                    <a:cubicBezTo>
                      <a:pt x="5" y="19"/>
                      <a:pt x="9" y="28"/>
                      <a:pt x="15" y="35"/>
                    </a:cubicBezTo>
                    <a:lnTo>
                      <a:pt x="16"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3" name="Freeform 120"/>
              <p:cNvSpPr/>
              <p:nvPr/>
            </p:nvSpPr>
            <p:spPr bwMode="auto">
              <a:xfrm>
                <a:off x="6848476" y="4021138"/>
                <a:ext cx="52388" cy="52388"/>
              </a:xfrm>
              <a:custGeom>
                <a:avLst/>
                <a:gdLst>
                  <a:gd name="T0" fmla="*/ 21 w 33"/>
                  <a:gd name="T1" fmla="*/ 33 h 33"/>
                  <a:gd name="T2" fmla="*/ 21 w 33"/>
                  <a:gd name="T3" fmla="*/ 12 h 33"/>
                  <a:gd name="T4" fmla="*/ 0 w 33"/>
                  <a:gd name="T5" fmla="*/ 9 h 33"/>
                  <a:gd name="T6" fmla="*/ 0 w 33"/>
                  <a:gd name="T7" fmla="*/ 0 h 33"/>
                  <a:gd name="T8" fmla="*/ 31 w 33"/>
                  <a:gd name="T9" fmla="*/ 2 h 33"/>
                  <a:gd name="T10" fmla="*/ 33 w 33"/>
                  <a:gd name="T11" fmla="*/ 31 h 33"/>
                  <a:gd name="T12" fmla="*/ 21 w 33"/>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3" h="33">
                    <a:moveTo>
                      <a:pt x="21" y="33"/>
                    </a:moveTo>
                    <a:lnTo>
                      <a:pt x="21" y="12"/>
                    </a:lnTo>
                    <a:lnTo>
                      <a:pt x="0" y="9"/>
                    </a:lnTo>
                    <a:lnTo>
                      <a:pt x="0" y="0"/>
                    </a:lnTo>
                    <a:lnTo>
                      <a:pt x="31" y="2"/>
                    </a:lnTo>
                    <a:lnTo>
                      <a:pt x="33" y="31"/>
                    </a:lnTo>
                    <a:lnTo>
                      <a:pt x="21"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4" name="Freeform 121"/>
              <p:cNvSpPr/>
              <p:nvPr/>
            </p:nvSpPr>
            <p:spPr bwMode="auto">
              <a:xfrm>
                <a:off x="6832601" y="4029075"/>
                <a:ext cx="57150" cy="55563"/>
              </a:xfrm>
              <a:custGeom>
                <a:avLst/>
                <a:gdLst>
                  <a:gd name="T0" fmla="*/ 8 w 36"/>
                  <a:gd name="T1" fmla="*/ 35 h 35"/>
                  <a:gd name="T2" fmla="*/ 0 w 36"/>
                  <a:gd name="T3" fmla="*/ 28 h 35"/>
                  <a:gd name="T4" fmla="*/ 29 w 36"/>
                  <a:gd name="T5" fmla="*/ 0 h 35"/>
                  <a:gd name="T6" fmla="*/ 36 w 36"/>
                  <a:gd name="T7" fmla="*/ 7 h 35"/>
                  <a:gd name="T8" fmla="*/ 8 w 36"/>
                  <a:gd name="T9" fmla="*/ 35 h 35"/>
                </a:gdLst>
                <a:ahLst/>
                <a:cxnLst>
                  <a:cxn ang="0">
                    <a:pos x="T0" y="T1"/>
                  </a:cxn>
                  <a:cxn ang="0">
                    <a:pos x="T2" y="T3"/>
                  </a:cxn>
                  <a:cxn ang="0">
                    <a:pos x="T4" y="T5"/>
                  </a:cxn>
                  <a:cxn ang="0">
                    <a:pos x="T6" y="T7"/>
                  </a:cxn>
                  <a:cxn ang="0">
                    <a:pos x="T8" y="T9"/>
                  </a:cxn>
                </a:cxnLst>
                <a:rect l="0" t="0" r="r" b="b"/>
                <a:pathLst>
                  <a:path w="36" h="35">
                    <a:moveTo>
                      <a:pt x="8" y="35"/>
                    </a:moveTo>
                    <a:lnTo>
                      <a:pt x="0" y="28"/>
                    </a:lnTo>
                    <a:lnTo>
                      <a:pt x="29" y="0"/>
                    </a:lnTo>
                    <a:lnTo>
                      <a:pt x="36" y="7"/>
                    </a:lnTo>
                    <a:lnTo>
                      <a:pt x="8"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185" name="Freeform 122"/>
            <p:cNvSpPr/>
            <p:nvPr/>
          </p:nvSpPr>
          <p:spPr bwMode="auto">
            <a:xfrm>
              <a:off x="6192838" y="2936875"/>
              <a:ext cx="828675" cy="750888"/>
            </a:xfrm>
            <a:custGeom>
              <a:avLst/>
              <a:gdLst>
                <a:gd name="T0" fmla="*/ 110 w 221"/>
                <a:gd name="T1" fmla="*/ 0 h 200"/>
                <a:gd name="T2" fmla="*/ 221 w 221"/>
                <a:gd name="T3" fmla="*/ 87 h 200"/>
                <a:gd name="T4" fmla="*/ 158 w 221"/>
                <a:gd name="T5" fmla="*/ 166 h 200"/>
                <a:gd name="T6" fmla="*/ 160 w 221"/>
                <a:gd name="T7" fmla="*/ 170 h 200"/>
                <a:gd name="T8" fmla="*/ 191 w 221"/>
                <a:gd name="T9" fmla="*/ 198 h 200"/>
                <a:gd name="T10" fmla="*/ 119 w 221"/>
                <a:gd name="T11" fmla="*/ 174 h 200"/>
                <a:gd name="T12" fmla="*/ 110 w 221"/>
                <a:gd name="T13" fmla="*/ 174 h 200"/>
                <a:gd name="T14" fmla="*/ 0 w 221"/>
                <a:gd name="T15" fmla="*/ 87 h 200"/>
                <a:gd name="T16" fmla="*/ 110 w 221"/>
                <a:gd name="T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200">
                  <a:moveTo>
                    <a:pt x="110" y="0"/>
                  </a:moveTo>
                  <a:cubicBezTo>
                    <a:pt x="172" y="0"/>
                    <a:pt x="221" y="39"/>
                    <a:pt x="221" y="87"/>
                  </a:cubicBezTo>
                  <a:cubicBezTo>
                    <a:pt x="221" y="122"/>
                    <a:pt x="195" y="152"/>
                    <a:pt x="158" y="166"/>
                  </a:cubicBezTo>
                  <a:cubicBezTo>
                    <a:pt x="158" y="167"/>
                    <a:pt x="159" y="169"/>
                    <a:pt x="160" y="170"/>
                  </a:cubicBezTo>
                  <a:cubicBezTo>
                    <a:pt x="167" y="182"/>
                    <a:pt x="178" y="192"/>
                    <a:pt x="191" y="198"/>
                  </a:cubicBezTo>
                  <a:cubicBezTo>
                    <a:pt x="163" y="200"/>
                    <a:pt x="136" y="191"/>
                    <a:pt x="119" y="174"/>
                  </a:cubicBezTo>
                  <a:cubicBezTo>
                    <a:pt x="116" y="174"/>
                    <a:pt x="113" y="174"/>
                    <a:pt x="110" y="174"/>
                  </a:cubicBezTo>
                  <a:cubicBezTo>
                    <a:pt x="49" y="174"/>
                    <a:pt x="0" y="135"/>
                    <a:pt x="0" y="87"/>
                  </a:cubicBezTo>
                  <a:cubicBezTo>
                    <a:pt x="0" y="39"/>
                    <a:pt x="49" y="0"/>
                    <a:pt x="110" y="0"/>
                  </a:cubicBezTo>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186" name="Freeform 123"/>
            <p:cNvSpPr/>
            <p:nvPr/>
          </p:nvSpPr>
          <p:spPr bwMode="auto">
            <a:xfrm>
              <a:off x="5775326" y="2667000"/>
              <a:ext cx="952500" cy="863600"/>
            </a:xfrm>
            <a:custGeom>
              <a:avLst/>
              <a:gdLst>
                <a:gd name="T0" fmla="*/ 127 w 254"/>
                <a:gd name="T1" fmla="*/ 0 h 230"/>
                <a:gd name="T2" fmla="*/ 0 w 254"/>
                <a:gd name="T3" fmla="*/ 100 h 230"/>
                <a:gd name="T4" fmla="*/ 73 w 254"/>
                <a:gd name="T5" fmla="*/ 190 h 230"/>
                <a:gd name="T6" fmla="*/ 70 w 254"/>
                <a:gd name="T7" fmla="*/ 196 h 230"/>
                <a:gd name="T8" fmla="*/ 35 w 254"/>
                <a:gd name="T9" fmla="*/ 227 h 230"/>
                <a:gd name="T10" fmla="*/ 117 w 254"/>
                <a:gd name="T11" fmla="*/ 200 h 230"/>
                <a:gd name="T12" fmla="*/ 127 w 254"/>
                <a:gd name="T13" fmla="*/ 200 h 230"/>
                <a:gd name="T14" fmla="*/ 254 w 254"/>
                <a:gd name="T15" fmla="*/ 100 h 230"/>
                <a:gd name="T16" fmla="*/ 127 w 254"/>
                <a:gd name="T17"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230">
                  <a:moveTo>
                    <a:pt x="127" y="0"/>
                  </a:moveTo>
                  <a:cubicBezTo>
                    <a:pt x="57" y="0"/>
                    <a:pt x="0" y="45"/>
                    <a:pt x="0" y="100"/>
                  </a:cubicBezTo>
                  <a:cubicBezTo>
                    <a:pt x="0" y="140"/>
                    <a:pt x="30" y="174"/>
                    <a:pt x="73" y="190"/>
                  </a:cubicBezTo>
                  <a:cubicBezTo>
                    <a:pt x="72" y="192"/>
                    <a:pt x="71" y="194"/>
                    <a:pt x="70" y="196"/>
                  </a:cubicBezTo>
                  <a:cubicBezTo>
                    <a:pt x="62" y="210"/>
                    <a:pt x="50" y="220"/>
                    <a:pt x="35" y="227"/>
                  </a:cubicBezTo>
                  <a:cubicBezTo>
                    <a:pt x="67" y="230"/>
                    <a:pt x="97" y="220"/>
                    <a:pt x="117" y="200"/>
                  </a:cubicBezTo>
                  <a:cubicBezTo>
                    <a:pt x="120" y="200"/>
                    <a:pt x="124" y="200"/>
                    <a:pt x="127" y="200"/>
                  </a:cubicBezTo>
                  <a:cubicBezTo>
                    <a:pt x="197" y="200"/>
                    <a:pt x="254" y="155"/>
                    <a:pt x="254" y="100"/>
                  </a:cubicBezTo>
                  <a:cubicBezTo>
                    <a:pt x="254" y="45"/>
                    <a:pt x="197" y="0"/>
                    <a:pt x="127"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7" name="Oval 124"/>
            <p:cNvSpPr>
              <a:spLocks noChangeArrowheads="1"/>
            </p:cNvSpPr>
            <p:nvPr/>
          </p:nvSpPr>
          <p:spPr bwMode="auto">
            <a:xfrm>
              <a:off x="5981701" y="2982913"/>
              <a:ext cx="134938" cy="134938"/>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4188" name="Oval 125"/>
            <p:cNvSpPr>
              <a:spLocks noChangeArrowheads="1"/>
            </p:cNvSpPr>
            <p:nvPr/>
          </p:nvSpPr>
          <p:spPr bwMode="auto">
            <a:xfrm>
              <a:off x="6188076" y="2982913"/>
              <a:ext cx="131763" cy="134938"/>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4189" name="Oval 126"/>
            <p:cNvSpPr>
              <a:spLocks noChangeArrowheads="1"/>
            </p:cNvSpPr>
            <p:nvPr/>
          </p:nvSpPr>
          <p:spPr bwMode="auto">
            <a:xfrm>
              <a:off x="6391276" y="2982913"/>
              <a:ext cx="134938" cy="134938"/>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sp>
        <p:nvSpPr>
          <p:cNvPr id="128" name="Oval 9"/>
          <p:cNvSpPr>
            <a:spLocks noChangeArrowheads="1"/>
          </p:cNvSpPr>
          <p:nvPr/>
        </p:nvSpPr>
        <p:spPr bwMode="auto">
          <a:xfrm>
            <a:off x="6348154" y="1722181"/>
            <a:ext cx="723900" cy="723900"/>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29" name="Oval 10"/>
          <p:cNvSpPr>
            <a:spLocks noChangeArrowheads="1"/>
          </p:cNvSpPr>
          <p:nvPr/>
        </p:nvSpPr>
        <p:spPr bwMode="auto">
          <a:xfrm>
            <a:off x="6348154" y="2804635"/>
            <a:ext cx="719138" cy="723900"/>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30" name="Oval 11"/>
          <p:cNvSpPr>
            <a:spLocks noChangeArrowheads="1"/>
          </p:cNvSpPr>
          <p:nvPr/>
        </p:nvSpPr>
        <p:spPr bwMode="auto">
          <a:xfrm>
            <a:off x="6348154" y="3868033"/>
            <a:ext cx="723900" cy="723900"/>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31" name="Oval 12"/>
          <p:cNvSpPr>
            <a:spLocks noChangeArrowheads="1"/>
          </p:cNvSpPr>
          <p:nvPr/>
        </p:nvSpPr>
        <p:spPr bwMode="auto">
          <a:xfrm>
            <a:off x="6348154" y="4944560"/>
            <a:ext cx="719138" cy="723900"/>
          </a:xfrm>
          <a:prstGeom prst="ellipse">
            <a:avLst/>
          </a:prstGeom>
          <a:solidFill>
            <a:schemeClr val="tx2"/>
          </a:solidFill>
          <a:ln>
            <a:noFill/>
          </a:ln>
        </p:spPr>
        <p:txBody>
          <a:bodyPr vert="horz" wrap="square" lIns="91440" tIns="45720" rIns="91440" bIns="45720" numCol="1" anchor="t" anchorCtr="0" compatLnSpc="1"/>
          <a:lstStyle/>
          <a:p>
            <a:endParaRPr lang="zh-CN" altLang="en-US"/>
          </a:p>
        </p:txBody>
      </p:sp>
      <p:sp>
        <p:nvSpPr>
          <p:cNvPr id="132" name="TextBox 131"/>
          <p:cNvSpPr txBox="1"/>
          <p:nvPr/>
        </p:nvSpPr>
        <p:spPr>
          <a:xfrm>
            <a:off x="7192646" y="1722182"/>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33" name="TextBox 132"/>
          <p:cNvSpPr txBox="1"/>
          <p:nvPr/>
        </p:nvSpPr>
        <p:spPr>
          <a:xfrm>
            <a:off x="7192646" y="2017613"/>
            <a:ext cx="3743482"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4" name="TextBox 133"/>
          <p:cNvSpPr txBox="1"/>
          <p:nvPr/>
        </p:nvSpPr>
        <p:spPr>
          <a:xfrm>
            <a:off x="7192646" y="3861049"/>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35" name="TextBox 134"/>
          <p:cNvSpPr txBox="1"/>
          <p:nvPr/>
        </p:nvSpPr>
        <p:spPr>
          <a:xfrm>
            <a:off x="7192646" y="4156480"/>
            <a:ext cx="3743482" cy="492443"/>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6" name="TextBox 135"/>
          <p:cNvSpPr txBox="1"/>
          <p:nvPr/>
        </p:nvSpPr>
        <p:spPr>
          <a:xfrm>
            <a:off x="7214740" y="2804636"/>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37" name="TextBox 136"/>
          <p:cNvSpPr txBox="1"/>
          <p:nvPr/>
        </p:nvSpPr>
        <p:spPr>
          <a:xfrm>
            <a:off x="7214740" y="3100067"/>
            <a:ext cx="3743482" cy="492443"/>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8" name="TextBox 137"/>
          <p:cNvSpPr txBox="1"/>
          <p:nvPr/>
        </p:nvSpPr>
        <p:spPr>
          <a:xfrm>
            <a:off x="7214740" y="4937576"/>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39" name="TextBox 138"/>
          <p:cNvSpPr txBox="1"/>
          <p:nvPr/>
        </p:nvSpPr>
        <p:spPr>
          <a:xfrm>
            <a:off x="7214740" y="5233007"/>
            <a:ext cx="3743482" cy="492443"/>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您的内容打在这里，或者通过复制您的文本后，在此框中选择粘贴，并选择只保留文字。通过通过复制您的文本。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0" name="Freeform 7"/>
          <p:cNvSpPr>
            <a:spLocks noEditPoints="1"/>
          </p:cNvSpPr>
          <p:nvPr/>
        </p:nvSpPr>
        <p:spPr bwMode="auto">
          <a:xfrm>
            <a:off x="6484924" y="4037456"/>
            <a:ext cx="450363" cy="385054"/>
          </a:xfrm>
          <a:custGeom>
            <a:avLst/>
            <a:gdLst>
              <a:gd name="T0" fmla="*/ 0 w 140"/>
              <a:gd name="T1" fmla="*/ 113 h 120"/>
              <a:gd name="T2" fmla="*/ 15 w 140"/>
              <a:gd name="T3" fmla="*/ 99 h 120"/>
              <a:gd name="T4" fmla="*/ 27 w 140"/>
              <a:gd name="T5" fmla="*/ 0 h 120"/>
              <a:gd name="T6" fmla="*/ 42 w 140"/>
              <a:gd name="T7" fmla="*/ 0 h 120"/>
              <a:gd name="T8" fmla="*/ 42 w 140"/>
              <a:gd name="T9" fmla="*/ 0 h 120"/>
              <a:gd name="T10" fmla="*/ 67 w 140"/>
              <a:gd name="T11" fmla="*/ 99 h 120"/>
              <a:gd name="T12" fmla="*/ 73 w 140"/>
              <a:gd name="T13" fmla="*/ 99 h 120"/>
              <a:gd name="T14" fmla="*/ 97 w 140"/>
              <a:gd name="T15" fmla="*/ 99 h 120"/>
              <a:gd name="T16" fmla="*/ 107 w 140"/>
              <a:gd name="T17" fmla="*/ 0 h 120"/>
              <a:gd name="T18" fmla="*/ 107 w 140"/>
              <a:gd name="T19" fmla="*/ 0 h 120"/>
              <a:gd name="T20" fmla="*/ 119 w 140"/>
              <a:gd name="T21" fmla="*/ 99 h 120"/>
              <a:gd name="T22" fmla="*/ 128 w 140"/>
              <a:gd name="T23" fmla="*/ 0 h 120"/>
              <a:gd name="T24" fmla="*/ 135 w 140"/>
              <a:gd name="T25" fmla="*/ 113 h 120"/>
              <a:gd name="T26" fmla="*/ 51 w 140"/>
              <a:gd name="T27" fmla="*/ 0 h 120"/>
              <a:gd name="T28" fmla="*/ 51 w 140"/>
              <a:gd name="T29" fmla="*/ 0 h 120"/>
              <a:gd name="T30" fmla="*/ 28 w 140"/>
              <a:gd name="T31" fmla="*/ 118 h 120"/>
              <a:gd name="T32" fmla="*/ 14 w 140"/>
              <a:gd name="T33" fmla="*/ 120 h 120"/>
              <a:gd name="T34" fmla="*/ 27 w 140"/>
              <a:gd name="T35" fmla="*/ 105 h 120"/>
              <a:gd name="T36" fmla="*/ 28 w 140"/>
              <a:gd name="T37" fmla="*/ 113 h 120"/>
              <a:gd name="T38" fmla="*/ 23 w 140"/>
              <a:gd name="T39" fmla="*/ 109 h 120"/>
              <a:gd name="T40" fmla="*/ 19 w 140"/>
              <a:gd name="T41" fmla="*/ 110 h 120"/>
              <a:gd name="T42" fmla="*/ 19 w 140"/>
              <a:gd name="T43" fmla="*/ 113 h 120"/>
              <a:gd name="T44" fmla="*/ 24 w 140"/>
              <a:gd name="T45" fmla="*/ 115 h 120"/>
              <a:gd name="T46" fmla="*/ 40 w 140"/>
              <a:gd name="T47" fmla="*/ 118 h 120"/>
              <a:gd name="T48" fmla="*/ 34 w 140"/>
              <a:gd name="T49" fmla="*/ 120 h 120"/>
              <a:gd name="T50" fmla="*/ 40 w 140"/>
              <a:gd name="T51" fmla="*/ 104 h 120"/>
              <a:gd name="T52" fmla="*/ 36 w 140"/>
              <a:gd name="T53" fmla="*/ 114 h 120"/>
              <a:gd name="T54" fmla="*/ 57 w 140"/>
              <a:gd name="T55" fmla="*/ 120 h 120"/>
              <a:gd name="T56" fmla="*/ 53 w 140"/>
              <a:gd name="T57" fmla="*/ 113 h 120"/>
              <a:gd name="T58" fmla="*/ 47 w 140"/>
              <a:gd name="T59" fmla="*/ 120 h 120"/>
              <a:gd name="T60" fmla="*/ 59 w 140"/>
              <a:gd name="T61" fmla="*/ 105 h 120"/>
              <a:gd name="T62" fmla="*/ 59 w 140"/>
              <a:gd name="T63" fmla="*/ 112 h 120"/>
              <a:gd name="T64" fmla="*/ 60 w 140"/>
              <a:gd name="T65" fmla="*/ 115 h 120"/>
              <a:gd name="T66" fmla="*/ 54 w 140"/>
              <a:gd name="T67" fmla="*/ 107 h 120"/>
              <a:gd name="T68" fmla="*/ 55 w 140"/>
              <a:gd name="T69" fmla="*/ 110 h 120"/>
              <a:gd name="T70" fmla="*/ 71 w 140"/>
              <a:gd name="T71" fmla="*/ 116 h 120"/>
              <a:gd name="T72" fmla="*/ 71 w 140"/>
              <a:gd name="T73" fmla="*/ 108 h 120"/>
              <a:gd name="T74" fmla="*/ 78 w 140"/>
              <a:gd name="T75" fmla="*/ 109 h 120"/>
              <a:gd name="T76" fmla="*/ 63 w 140"/>
              <a:gd name="T77" fmla="*/ 112 h 120"/>
              <a:gd name="T78" fmla="*/ 71 w 140"/>
              <a:gd name="T79" fmla="*/ 120 h 120"/>
              <a:gd name="T80" fmla="*/ 78 w 140"/>
              <a:gd name="T81" fmla="*/ 115 h 120"/>
              <a:gd name="T82" fmla="*/ 96 w 140"/>
              <a:gd name="T83" fmla="*/ 112 h 120"/>
              <a:gd name="T84" fmla="*/ 88 w 140"/>
              <a:gd name="T85" fmla="*/ 120 h 120"/>
              <a:gd name="T86" fmla="*/ 80 w 140"/>
              <a:gd name="T87" fmla="*/ 112 h 120"/>
              <a:gd name="T88" fmla="*/ 91 w 140"/>
              <a:gd name="T89" fmla="*/ 112 h 120"/>
              <a:gd name="T90" fmla="*/ 84 w 140"/>
              <a:gd name="T91" fmla="*/ 112 h 120"/>
              <a:gd name="T92" fmla="*/ 91 w 140"/>
              <a:gd name="T93" fmla="*/ 112 h 120"/>
              <a:gd name="T94" fmla="*/ 110 w 140"/>
              <a:gd name="T95" fmla="*/ 118 h 120"/>
              <a:gd name="T96" fmla="*/ 98 w 140"/>
              <a:gd name="T97" fmla="*/ 120 h 120"/>
              <a:gd name="T98" fmla="*/ 109 w 140"/>
              <a:gd name="T99" fmla="*/ 105 h 120"/>
              <a:gd name="T100" fmla="*/ 107 w 140"/>
              <a:gd name="T101" fmla="*/ 109 h 120"/>
              <a:gd name="T102" fmla="*/ 104 w 140"/>
              <a:gd name="T103" fmla="*/ 116 h 120"/>
              <a:gd name="T104" fmla="*/ 120 w 140"/>
              <a:gd name="T105" fmla="*/ 113 h 120"/>
              <a:gd name="T106" fmla="*/ 120 w 140"/>
              <a:gd name="T107" fmla="*/ 108 h 120"/>
              <a:gd name="T108" fmla="*/ 115 w 140"/>
              <a:gd name="T109" fmla="*/ 118 h 120"/>
              <a:gd name="T110" fmla="*/ 128 w 140"/>
              <a:gd name="T111"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2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1" name="Freeform 9"/>
          <p:cNvSpPr>
            <a:spLocks noEditPoints="1"/>
          </p:cNvSpPr>
          <p:nvPr/>
        </p:nvSpPr>
        <p:spPr bwMode="auto">
          <a:xfrm>
            <a:off x="6492066" y="2941405"/>
            <a:ext cx="431314" cy="450363"/>
          </a:xfrm>
          <a:custGeom>
            <a:avLst/>
            <a:gdLst>
              <a:gd name="T0" fmla="*/ 86 w 134"/>
              <a:gd name="T1" fmla="*/ 115 h 140"/>
              <a:gd name="T2" fmla="*/ 82 w 134"/>
              <a:gd name="T3" fmla="*/ 118 h 140"/>
              <a:gd name="T4" fmla="*/ 10 w 134"/>
              <a:gd name="T5" fmla="*/ 115 h 140"/>
              <a:gd name="T6" fmla="*/ 14 w 134"/>
              <a:gd name="T7" fmla="*/ 11 h 140"/>
              <a:gd name="T8" fmla="*/ 86 w 134"/>
              <a:gd name="T9" fmla="*/ 15 h 140"/>
              <a:gd name="T10" fmla="*/ 96 w 134"/>
              <a:gd name="T11" fmla="*/ 16 h 140"/>
              <a:gd name="T12" fmla="*/ 82 w 134"/>
              <a:gd name="T13" fmla="*/ 0 h 140"/>
              <a:gd name="T14" fmla="*/ 0 w 134"/>
              <a:gd name="T15" fmla="*/ 14 h 140"/>
              <a:gd name="T16" fmla="*/ 14 w 134"/>
              <a:gd name="T17" fmla="*/ 140 h 140"/>
              <a:gd name="T18" fmla="*/ 96 w 134"/>
              <a:gd name="T19" fmla="*/ 126 h 140"/>
              <a:gd name="T20" fmla="*/ 96 w 134"/>
              <a:gd name="T21" fmla="*/ 125 h 140"/>
              <a:gd name="T22" fmla="*/ 86 w 134"/>
              <a:gd name="T23" fmla="*/ 87 h 140"/>
              <a:gd name="T24" fmla="*/ 55 w 134"/>
              <a:gd name="T25" fmla="*/ 4 h 140"/>
              <a:gd name="T26" fmla="*/ 55 w 134"/>
              <a:gd name="T27" fmla="*/ 7 h 140"/>
              <a:gd name="T28" fmla="*/ 40 w 134"/>
              <a:gd name="T29" fmla="*/ 5 h 140"/>
              <a:gd name="T30" fmla="*/ 48 w 134"/>
              <a:gd name="T31" fmla="*/ 135 h 140"/>
              <a:gd name="T32" fmla="*/ 48 w 134"/>
              <a:gd name="T33" fmla="*/ 123 h 140"/>
              <a:gd name="T34" fmla="*/ 48 w 134"/>
              <a:gd name="T35" fmla="*/ 135 h 140"/>
              <a:gd name="T36" fmla="*/ 96 w 134"/>
              <a:gd name="T37" fmla="*/ 22 h 140"/>
              <a:gd name="T38" fmla="*/ 62 w 134"/>
              <a:gd name="T39" fmla="*/ 22 h 140"/>
              <a:gd name="T40" fmla="*/ 51 w 134"/>
              <a:gd name="T41" fmla="*/ 70 h 140"/>
              <a:gd name="T42" fmla="*/ 66 w 134"/>
              <a:gd name="T43" fmla="*/ 81 h 140"/>
              <a:gd name="T44" fmla="*/ 83 w 134"/>
              <a:gd name="T45" fmla="*/ 81 h 140"/>
              <a:gd name="T46" fmla="*/ 96 w 134"/>
              <a:gd name="T47" fmla="*/ 81 h 140"/>
              <a:gd name="T48" fmla="*/ 134 w 134"/>
              <a:gd name="T49" fmla="*/ 70 h 140"/>
              <a:gd name="T50" fmla="*/ 124 w 134"/>
              <a:gd name="T51" fmla="*/ 22 h 140"/>
              <a:gd name="T52" fmla="*/ 124 w 134"/>
              <a:gd name="T53" fmla="*/ 74 h 140"/>
              <a:gd name="T54" fmla="*/ 86 w 134"/>
              <a:gd name="T55" fmla="*/ 74 h 140"/>
              <a:gd name="T56" fmla="*/ 58 w 134"/>
              <a:gd name="T57" fmla="*/ 70 h 140"/>
              <a:gd name="T58" fmla="*/ 62 w 134"/>
              <a:gd name="T59" fmla="*/ 29 h 140"/>
              <a:gd name="T60" fmla="*/ 96 w 134"/>
              <a:gd name="T61" fmla="*/ 29 h 140"/>
              <a:gd name="T62" fmla="*/ 127 w 134"/>
              <a:gd name="T63" fmla="*/ 33 h 140"/>
              <a:gd name="T64" fmla="*/ 82 w 134"/>
              <a:gd name="T65" fmla="*/ 37 h 140"/>
              <a:gd name="T66" fmla="*/ 109 w 134"/>
              <a:gd name="T67" fmla="*/ 56 h 140"/>
              <a:gd name="T68" fmla="*/ 88 w 134"/>
              <a:gd name="T69" fmla="*/ 62 h 140"/>
              <a:gd name="T70" fmla="*/ 101 w 134"/>
              <a:gd name="T71" fmla="*/ 64 h 140"/>
              <a:gd name="T72" fmla="*/ 109 w 134"/>
              <a:gd name="T73" fmla="*/ 65 h 140"/>
              <a:gd name="T74" fmla="*/ 102 w 134"/>
              <a:gd name="T75" fmla="*/ 66 h 140"/>
              <a:gd name="T76" fmla="*/ 86 w 134"/>
              <a:gd name="T77" fmla="*/ 69 h 140"/>
              <a:gd name="T78" fmla="*/ 86 w 134"/>
              <a:gd name="T79" fmla="*/ 61 h 140"/>
              <a:gd name="T80" fmla="*/ 87 w 134"/>
              <a:gd name="T81" fmla="*/ 57 h 140"/>
              <a:gd name="T82" fmla="*/ 81 w 134"/>
              <a:gd name="T83" fmla="*/ 39 h 140"/>
              <a:gd name="T84" fmla="*/ 78 w 134"/>
              <a:gd name="T85" fmla="*/ 37 h 140"/>
              <a:gd name="T86" fmla="*/ 78 w 134"/>
              <a:gd name="T87" fmla="*/ 33 h 140"/>
              <a:gd name="T88" fmla="*/ 80 w 134"/>
              <a:gd name="T89" fmla="*/ 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140">
                <a:moveTo>
                  <a:pt x="86" y="87"/>
                </a:moveTo>
                <a:cubicBezTo>
                  <a:pt x="86" y="115"/>
                  <a:pt x="86" y="115"/>
                  <a:pt x="86" y="115"/>
                </a:cubicBezTo>
                <a:cubicBezTo>
                  <a:pt x="86" y="115"/>
                  <a:pt x="86" y="115"/>
                  <a:pt x="86" y="115"/>
                </a:cubicBezTo>
                <a:cubicBezTo>
                  <a:pt x="86" y="117"/>
                  <a:pt x="84" y="118"/>
                  <a:pt x="82" y="118"/>
                </a:cubicBezTo>
                <a:cubicBezTo>
                  <a:pt x="14" y="118"/>
                  <a:pt x="14" y="118"/>
                  <a:pt x="14" y="118"/>
                </a:cubicBezTo>
                <a:cubicBezTo>
                  <a:pt x="12" y="118"/>
                  <a:pt x="10" y="117"/>
                  <a:pt x="10" y="115"/>
                </a:cubicBezTo>
                <a:cubicBezTo>
                  <a:pt x="10" y="15"/>
                  <a:pt x="10" y="15"/>
                  <a:pt x="10" y="15"/>
                </a:cubicBezTo>
                <a:cubicBezTo>
                  <a:pt x="10" y="13"/>
                  <a:pt x="12" y="11"/>
                  <a:pt x="14" y="11"/>
                </a:cubicBezTo>
                <a:cubicBezTo>
                  <a:pt x="82" y="11"/>
                  <a:pt x="82" y="11"/>
                  <a:pt x="82" y="11"/>
                </a:cubicBezTo>
                <a:cubicBezTo>
                  <a:pt x="84" y="11"/>
                  <a:pt x="86" y="13"/>
                  <a:pt x="86" y="15"/>
                </a:cubicBezTo>
                <a:cubicBezTo>
                  <a:pt x="86" y="16"/>
                  <a:pt x="86" y="16"/>
                  <a:pt x="86" y="16"/>
                </a:cubicBezTo>
                <a:cubicBezTo>
                  <a:pt x="96" y="16"/>
                  <a:pt x="96" y="16"/>
                  <a:pt x="96" y="16"/>
                </a:cubicBezTo>
                <a:cubicBezTo>
                  <a:pt x="96" y="14"/>
                  <a:pt x="96" y="14"/>
                  <a:pt x="96" y="14"/>
                </a:cubicBezTo>
                <a:cubicBezTo>
                  <a:pt x="96" y="6"/>
                  <a:pt x="90" y="0"/>
                  <a:pt x="82" y="0"/>
                </a:cubicBezTo>
                <a:cubicBezTo>
                  <a:pt x="14" y="0"/>
                  <a:pt x="14" y="0"/>
                  <a:pt x="14" y="0"/>
                </a:cubicBezTo>
                <a:cubicBezTo>
                  <a:pt x="6" y="0"/>
                  <a:pt x="0" y="6"/>
                  <a:pt x="0" y="14"/>
                </a:cubicBezTo>
                <a:cubicBezTo>
                  <a:pt x="0" y="126"/>
                  <a:pt x="0" y="126"/>
                  <a:pt x="0" y="126"/>
                </a:cubicBezTo>
                <a:cubicBezTo>
                  <a:pt x="0" y="134"/>
                  <a:pt x="6" y="140"/>
                  <a:pt x="14" y="140"/>
                </a:cubicBezTo>
                <a:cubicBezTo>
                  <a:pt x="82" y="140"/>
                  <a:pt x="82" y="140"/>
                  <a:pt x="82" y="140"/>
                </a:cubicBezTo>
                <a:cubicBezTo>
                  <a:pt x="90" y="140"/>
                  <a:pt x="96" y="134"/>
                  <a:pt x="96" y="126"/>
                </a:cubicBezTo>
                <a:cubicBezTo>
                  <a:pt x="96" y="126"/>
                  <a:pt x="96" y="126"/>
                  <a:pt x="96" y="126"/>
                </a:cubicBezTo>
                <a:cubicBezTo>
                  <a:pt x="96" y="125"/>
                  <a:pt x="96" y="125"/>
                  <a:pt x="96" y="125"/>
                </a:cubicBezTo>
                <a:cubicBezTo>
                  <a:pt x="96" y="87"/>
                  <a:pt x="96" y="87"/>
                  <a:pt x="96" y="87"/>
                </a:cubicBezTo>
                <a:cubicBezTo>
                  <a:pt x="86" y="87"/>
                  <a:pt x="86" y="87"/>
                  <a:pt x="86" y="87"/>
                </a:cubicBezTo>
                <a:close/>
                <a:moveTo>
                  <a:pt x="42" y="4"/>
                </a:moveTo>
                <a:cubicBezTo>
                  <a:pt x="55" y="4"/>
                  <a:pt x="55" y="4"/>
                  <a:pt x="55" y="4"/>
                </a:cubicBezTo>
                <a:cubicBezTo>
                  <a:pt x="55" y="4"/>
                  <a:pt x="56" y="4"/>
                  <a:pt x="56" y="5"/>
                </a:cubicBezTo>
                <a:cubicBezTo>
                  <a:pt x="56" y="6"/>
                  <a:pt x="55" y="7"/>
                  <a:pt x="55" y="7"/>
                </a:cubicBezTo>
                <a:cubicBezTo>
                  <a:pt x="42" y="7"/>
                  <a:pt x="42" y="7"/>
                  <a:pt x="42" y="7"/>
                </a:cubicBezTo>
                <a:cubicBezTo>
                  <a:pt x="41" y="7"/>
                  <a:pt x="40" y="6"/>
                  <a:pt x="40" y="5"/>
                </a:cubicBezTo>
                <a:cubicBezTo>
                  <a:pt x="40" y="4"/>
                  <a:pt x="41" y="4"/>
                  <a:pt x="42" y="4"/>
                </a:cubicBezTo>
                <a:close/>
                <a:moveTo>
                  <a:pt x="48" y="135"/>
                </a:moveTo>
                <a:cubicBezTo>
                  <a:pt x="45" y="135"/>
                  <a:pt x="42" y="133"/>
                  <a:pt x="42" y="129"/>
                </a:cubicBezTo>
                <a:cubicBezTo>
                  <a:pt x="42" y="125"/>
                  <a:pt x="45" y="123"/>
                  <a:pt x="48" y="123"/>
                </a:cubicBezTo>
                <a:cubicBezTo>
                  <a:pt x="52" y="123"/>
                  <a:pt x="54" y="125"/>
                  <a:pt x="54" y="129"/>
                </a:cubicBezTo>
                <a:cubicBezTo>
                  <a:pt x="54" y="133"/>
                  <a:pt x="52" y="135"/>
                  <a:pt x="48" y="135"/>
                </a:cubicBezTo>
                <a:close/>
                <a:moveTo>
                  <a:pt x="124" y="22"/>
                </a:moveTo>
                <a:cubicBezTo>
                  <a:pt x="96" y="22"/>
                  <a:pt x="96" y="22"/>
                  <a:pt x="96" y="22"/>
                </a:cubicBezTo>
                <a:cubicBezTo>
                  <a:pt x="86" y="22"/>
                  <a:pt x="86" y="22"/>
                  <a:pt x="86" y="22"/>
                </a:cubicBezTo>
                <a:cubicBezTo>
                  <a:pt x="62" y="22"/>
                  <a:pt x="62" y="22"/>
                  <a:pt x="62" y="22"/>
                </a:cubicBezTo>
                <a:cubicBezTo>
                  <a:pt x="56" y="22"/>
                  <a:pt x="51" y="27"/>
                  <a:pt x="51" y="33"/>
                </a:cubicBezTo>
                <a:cubicBezTo>
                  <a:pt x="51" y="70"/>
                  <a:pt x="51" y="70"/>
                  <a:pt x="51" y="70"/>
                </a:cubicBezTo>
                <a:cubicBezTo>
                  <a:pt x="51" y="76"/>
                  <a:pt x="56" y="81"/>
                  <a:pt x="62" y="81"/>
                </a:cubicBezTo>
                <a:cubicBezTo>
                  <a:pt x="66" y="81"/>
                  <a:pt x="66" y="81"/>
                  <a:pt x="66" y="81"/>
                </a:cubicBezTo>
                <a:cubicBezTo>
                  <a:pt x="66" y="102"/>
                  <a:pt x="66" y="102"/>
                  <a:pt x="66" y="102"/>
                </a:cubicBezTo>
                <a:cubicBezTo>
                  <a:pt x="83" y="81"/>
                  <a:pt x="83" y="81"/>
                  <a:pt x="83" y="81"/>
                </a:cubicBezTo>
                <a:cubicBezTo>
                  <a:pt x="86" y="81"/>
                  <a:pt x="86" y="81"/>
                  <a:pt x="86" y="81"/>
                </a:cubicBezTo>
                <a:cubicBezTo>
                  <a:pt x="96" y="81"/>
                  <a:pt x="96" y="81"/>
                  <a:pt x="96" y="81"/>
                </a:cubicBezTo>
                <a:cubicBezTo>
                  <a:pt x="124" y="81"/>
                  <a:pt x="124" y="81"/>
                  <a:pt x="124" y="81"/>
                </a:cubicBezTo>
                <a:cubicBezTo>
                  <a:pt x="129" y="81"/>
                  <a:pt x="134" y="76"/>
                  <a:pt x="134" y="70"/>
                </a:cubicBezTo>
                <a:cubicBezTo>
                  <a:pt x="134" y="33"/>
                  <a:pt x="134" y="33"/>
                  <a:pt x="134" y="33"/>
                </a:cubicBezTo>
                <a:cubicBezTo>
                  <a:pt x="134" y="27"/>
                  <a:pt x="129" y="22"/>
                  <a:pt x="124" y="22"/>
                </a:cubicBezTo>
                <a:close/>
                <a:moveTo>
                  <a:pt x="127" y="70"/>
                </a:moveTo>
                <a:cubicBezTo>
                  <a:pt x="127" y="72"/>
                  <a:pt x="126" y="74"/>
                  <a:pt x="124" y="74"/>
                </a:cubicBezTo>
                <a:cubicBezTo>
                  <a:pt x="96" y="74"/>
                  <a:pt x="96" y="74"/>
                  <a:pt x="96" y="74"/>
                </a:cubicBezTo>
                <a:cubicBezTo>
                  <a:pt x="86" y="74"/>
                  <a:pt x="86" y="74"/>
                  <a:pt x="86" y="74"/>
                </a:cubicBezTo>
                <a:cubicBezTo>
                  <a:pt x="62" y="74"/>
                  <a:pt x="62" y="74"/>
                  <a:pt x="62" y="74"/>
                </a:cubicBezTo>
                <a:cubicBezTo>
                  <a:pt x="60" y="74"/>
                  <a:pt x="58" y="72"/>
                  <a:pt x="58" y="70"/>
                </a:cubicBezTo>
                <a:cubicBezTo>
                  <a:pt x="58" y="33"/>
                  <a:pt x="58" y="33"/>
                  <a:pt x="58" y="33"/>
                </a:cubicBezTo>
                <a:cubicBezTo>
                  <a:pt x="58" y="30"/>
                  <a:pt x="60" y="29"/>
                  <a:pt x="62" y="29"/>
                </a:cubicBezTo>
                <a:cubicBezTo>
                  <a:pt x="86" y="29"/>
                  <a:pt x="86" y="29"/>
                  <a:pt x="86" y="29"/>
                </a:cubicBezTo>
                <a:cubicBezTo>
                  <a:pt x="96" y="29"/>
                  <a:pt x="96" y="29"/>
                  <a:pt x="96" y="29"/>
                </a:cubicBezTo>
                <a:cubicBezTo>
                  <a:pt x="124" y="29"/>
                  <a:pt x="124" y="29"/>
                  <a:pt x="124" y="29"/>
                </a:cubicBezTo>
                <a:cubicBezTo>
                  <a:pt x="126" y="29"/>
                  <a:pt x="127" y="30"/>
                  <a:pt x="127" y="33"/>
                </a:cubicBezTo>
                <a:lnTo>
                  <a:pt x="127" y="70"/>
                </a:lnTo>
                <a:close/>
                <a:moveTo>
                  <a:pt x="82" y="37"/>
                </a:moveTo>
                <a:cubicBezTo>
                  <a:pt x="112" y="41"/>
                  <a:pt x="112" y="41"/>
                  <a:pt x="112" y="41"/>
                </a:cubicBezTo>
                <a:cubicBezTo>
                  <a:pt x="109" y="56"/>
                  <a:pt x="109" y="56"/>
                  <a:pt x="109" y="56"/>
                </a:cubicBezTo>
                <a:cubicBezTo>
                  <a:pt x="90" y="57"/>
                  <a:pt x="90" y="57"/>
                  <a:pt x="90" y="57"/>
                </a:cubicBezTo>
                <a:cubicBezTo>
                  <a:pt x="88" y="62"/>
                  <a:pt x="88" y="62"/>
                  <a:pt x="88" y="62"/>
                </a:cubicBezTo>
                <a:cubicBezTo>
                  <a:pt x="89" y="62"/>
                  <a:pt x="89" y="63"/>
                  <a:pt x="90" y="64"/>
                </a:cubicBezTo>
                <a:cubicBezTo>
                  <a:pt x="101" y="64"/>
                  <a:pt x="101" y="64"/>
                  <a:pt x="101" y="64"/>
                </a:cubicBezTo>
                <a:cubicBezTo>
                  <a:pt x="102" y="62"/>
                  <a:pt x="103" y="61"/>
                  <a:pt x="105" y="61"/>
                </a:cubicBezTo>
                <a:cubicBezTo>
                  <a:pt x="107" y="61"/>
                  <a:pt x="109" y="63"/>
                  <a:pt x="109" y="65"/>
                </a:cubicBezTo>
                <a:cubicBezTo>
                  <a:pt x="109" y="67"/>
                  <a:pt x="107" y="69"/>
                  <a:pt x="105" y="69"/>
                </a:cubicBezTo>
                <a:cubicBezTo>
                  <a:pt x="103" y="69"/>
                  <a:pt x="102" y="68"/>
                  <a:pt x="102" y="66"/>
                </a:cubicBezTo>
                <a:cubicBezTo>
                  <a:pt x="89" y="66"/>
                  <a:pt x="89" y="66"/>
                  <a:pt x="89" y="66"/>
                </a:cubicBezTo>
                <a:cubicBezTo>
                  <a:pt x="89" y="68"/>
                  <a:pt x="87" y="69"/>
                  <a:pt x="86" y="69"/>
                </a:cubicBezTo>
                <a:cubicBezTo>
                  <a:pt x="84" y="69"/>
                  <a:pt x="82" y="67"/>
                  <a:pt x="82" y="65"/>
                </a:cubicBezTo>
                <a:cubicBezTo>
                  <a:pt x="82" y="63"/>
                  <a:pt x="84" y="61"/>
                  <a:pt x="86" y="61"/>
                </a:cubicBezTo>
                <a:cubicBezTo>
                  <a:pt x="86" y="61"/>
                  <a:pt x="86" y="61"/>
                  <a:pt x="86" y="61"/>
                </a:cubicBezTo>
                <a:cubicBezTo>
                  <a:pt x="87" y="57"/>
                  <a:pt x="87" y="57"/>
                  <a:pt x="87" y="57"/>
                </a:cubicBezTo>
                <a:cubicBezTo>
                  <a:pt x="86" y="57"/>
                  <a:pt x="86" y="57"/>
                  <a:pt x="86" y="57"/>
                </a:cubicBezTo>
                <a:cubicBezTo>
                  <a:pt x="81" y="39"/>
                  <a:pt x="81" y="39"/>
                  <a:pt x="81" y="39"/>
                </a:cubicBezTo>
                <a:cubicBezTo>
                  <a:pt x="78" y="37"/>
                  <a:pt x="78" y="37"/>
                  <a:pt x="78" y="37"/>
                </a:cubicBezTo>
                <a:cubicBezTo>
                  <a:pt x="78" y="37"/>
                  <a:pt x="78" y="37"/>
                  <a:pt x="78" y="37"/>
                </a:cubicBezTo>
                <a:cubicBezTo>
                  <a:pt x="77" y="37"/>
                  <a:pt x="76" y="36"/>
                  <a:pt x="76" y="35"/>
                </a:cubicBezTo>
                <a:cubicBezTo>
                  <a:pt x="76" y="34"/>
                  <a:pt x="77" y="33"/>
                  <a:pt x="78" y="33"/>
                </a:cubicBezTo>
                <a:cubicBezTo>
                  <a:pt x="79" y="33"/>
                  <a:pt x="80" y="34"/>
                  <a:pt x="80" y="35"/>
                </a:cubicBezTo>
                <a:cubicBezTo>
                  <a:pt x="80" y="35"/>
                  <a:pt x="80" y="35"/>
                  <a:pt x="80" y="35"/>
                </a:cubicBezTo>
                <a:lnTo>
                  <a:pt x="82" y="3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2" name="Freeform 11"/>
          <p:cNvSpPr>
            <a:spLocks noEditPoints="1"/>
          </p:cNvSpPr>
          <p:nvPr/>
        </p:nvSpPr>
        <p:spPr bwMode="auto">
          <a:xfrm>
            <a:off x="6527103" y="1844665"/>
            <a:ext cx="366005" cy="478935"/>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3" name="Freeform 19"/>
          <p:cNvSpPr>
            <a:spLocks noEditPoints="1"/>
          </p:cNvSpPr>
          <p:nvPr/>
        </p:nvSpPr>
        <p:spPr bwMode="auto">
          <a:xfrm>
            <a:off x="6482543" y="5111944"/>
            <a:ext cx="450363" cy="389135"/>
          </a:xfrm>
          <a:custGeom>
            <a:avLst/>
            <a:gdLst>
              <a:gd name="T0" fmla="*/ 33 w 140"/>
              <a:gd name="T1" fmla="*/ 121 h 121"/>
              <a:gd name="T2" fmla="*/ 33 w 140"/>
              <a:gd name="T3" fmla="*/ 97 h 121"/>
              <a:gd name="T4" fmla="*/ 115 w 140"/>
              <a:gd name="T5" fmla="*/ 97 h 121"/>
              <a:gd name="T6" fmla="*/ 115 w 140"/>
              <a:gd name="T7" fmla="*/ 121 h 121"/>
              <a:gd name="T8" fmla="*/ 115 w 140"/>
              <a:gd name="T9" fmla="*/ 97 h 121"/>
              <a:gd name="T10" fmla="*/ 133 w 140"/>
              <a:gd name="T11" fmla="*/ 103 h 121"/>
              <a:gd name="T12" fmla="*/ 115 w 140"/>
              <a:gd name="T13" fmla="*/ 95 h 121"/>
              <a:gd name="T14" fmla="*/ 45 w 140"/>
              <a:gd name="T15" fmla="*/ 103 h 121"/>
              <a:gd name="T16" fmla="*/ 20 w 140"/>
              <a:gd name="T17" fmla="*/ 103 h 121"/>
              <a:gd name="T18" fmla="*/ 6 w 140"/>
              <a:gd name="T19" fmla="*/ 103 h 121"/>
              <a:gd name="T20" fmla="*/ 0 w 140"/>
              <a:gd name="T21" fmla="*/ 72 h 121"/>
              <a:gd name="T22" fmla="*/ 17 w 140"/>
              <a:gd name="T23" fmla="*/ 44 h 121"/>
              <a:gd name="T24" fmla="*/ 44 w 140"/>
              <a:gd name="T25" fmla="*/ 40 h 121"/>
              <a:gd name="T26" fmla="*/ 49 w 140"/>
              <a:gd name="T27" fmla="*/ 88 h 121"/>
              <a:gd name="T28" fmla="*/ 140 w 140"/>
              <a:gd name="T29" fmla="*/ 96 h 121"/>
              <a:gd name="T30" fmla="*/ 39 w 140"/>
              <a:gd name="T31" fmla="*/ 47 h 121"/>
              <a:gd name="T32" fmla="*/ 23 w 140"/>
              <a:gd name="T33" fmla="*/ 48 h 121"/>
              <a:gd name="T34" fmla="*/ 9 w 140"/>
              <a:gd name="T35" fmla="*/ 69 h 121"/>
              <a:gd name="T36" fmla="*/ 12 w 140"/>
              <a:gd name="T37" fmla="*/ 73 h 121"/>
              <a:gd name="T38" fmla="*/ 41 w 140"/>
              <a:gd name="T39" fmla="*/ 71 h 121"/>
              <a:gd name="T40" fmla="*/ 139 w 140"/>
              <a:gd name="T41" fmla="*/ 73 h 121"/>
              <a:gd name="T42" fmla="*/ 99 w 140"/>
              <a:gd name="T43" fmla="*/ 56 h 121"/>
              <a:gd name="T44" fmla="*/ 129 w 140"/>
              <a:gd name="T45" fmla="*/ 84 h 121"/>
              <a:gd name="T46" fmla="*/ 139 w 140"/>
              <a:gd name="T47" fmla="*/ 34 h 121"/>
              <a:gd name="T48" fmla="*/ 99 w 140"/>
              <a:gd name="T49" fmla="*/ 23 h 121"/>
              <a:gd name="T50" fmla="*/ 139 w 140"/>
              <a:gd name="T51" fmla="*/ 51 h 121"/>
              <a:gd name="T52" fmla="*/ 64 w 140"/>
              <a:gd name="T53" fmla="*/ 84 h 121"/>
              <a:gd name="T54" fmla="*/ 94 w 140"/>
              <a:gd name="T55" fmla="*/ 56 h 121"/>
              <a:gd name="T56" fmla="*/ 53 w 140"/>
              <a:gd name="T57" fmla="*/ 73 h 121"/>
              <a:gd name="T58" fmla="*/ 94 w 140"/>
              <a:gd name="T59" fmla="*/ 23 h 121"/>
              <a:gd name="T60" fmla="*/ 53 w 140"/>
              <a:gd name="T61" fmla="*/ 34 h 121"/>
              <a:gd name="T62" fmla="*/ 94 w 140"/>
              <a:gd name="T63" fmla="*/ 51 h 121"/>
              <a:gd name="T64" fmla="*/ 69 w 140"/>
              <a:gd name="T65" fmla="*/ 11 h 121"/>
              <a:gd name="T66" fmla="*/ 69 w 140"/>
              <a:gd name="T67" fmla="*/ 11 h 121"/>
              <a:gd name="T68" fmla="*/ 78 w 140"/>
              <a:gd name="T69" fmla="*/ 10 h 121"/>
              <a:gd name="T70" fmla="*/ 99 w 140"/>
              <a:gd name="T71" fmla="*/ 21 h 121"/>
              <a:gd name="T72" fmla="*/ 99 w 140"/>
              <a:gd name="T73" fmla="*/ 21 h 121"/>
              <a:gd name="T74" fmla="*/ 114 w 140"/>
              <a:gd name="T75"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21">
                <a:moveTo>
                  <a:pt x="45" y="109"/>
                </a:moveTo>
                <a:cubicBezTo>
                  <a:pt x="45" y="116"/>
                  <a:pt x="39" y="121"/>
                  <a:pt x="33" y="121"/>
                </a:cubicBezTo>
                <a:cubicBezTo>
                  <a:pt x="26" y="121"/>
                  <a:pt x="21" y="116"/>
                  <a:pt x="21" y="109"/>
                </a:cubicBezTo>
                <a:cubicBezTo>
                  <a:pt x="21" y="103"/>
                  <a:pt x="26" y="97"/>
                  <a:pt x="33" y="97"/>
                </a:cubicBezTo>
                <a:cubicBezTo>
                  <a:pt x="39" y="97"/>
                  <a:pt x="45" y="103"/>
                  <a:pt x="45" y="109"/>
                </a:cubicBezTo>
                <a:close/>
                <a:moveTo>
                  <a:pt x="115" y="97"/>
                </a:moveTo>
                <a:cubicBezTo>
                  <a:pt x="108" y="97"/>
                  <a:pt x="103" y="103"/>
                  <a:pt x="103" y="109"/>
                </a:cubicBezTo>
                <a:cubicBezTo>
                  <a:pt x="103" y="116"/>
                  <a:pt x="108" y="121"/>
                  <a:pt x="115" y="121"/>
                </a:cubicBezTo>
                <a:cubicBezTo>
                  <a:pt x="121" y="121"/>
                  <a:pt x="126" y="116"/>
                  <a:pt x="126" y="109"/>
                </a:cubicBezTo>
                <a:cubicBezTo>
                  <a:pt x="126" y="103"/>
                  <a:pt x="121" y="97"/>
                  <a:pt x="115" y="97"/>
                </a:cubicBezTo>
                <a:close/>
                <a:moveTo>
                  <a:pt x="140" y="96"/>
                </a:moveTo>
                <a:cubicBezTo>
                  <a:pt x="140" y="100"/>
                  <a:pt x="137" y="103"/>
                  <a:pt x="133" y="103"/>
                </a:cubicBezTo>
                <a:cubicBezTo>
                  <a:pt x="127" y="103"/>
                  <a:pt x="127" y="103"/>
                  <a:pt x="127" y="103"/>
                </a:cubicBezTo>
                <a:cubicBezTo>
                  <a:pt x="125" y="98"/>
                  <a:pt x="120" y="95"/>
                  <a:pt x="115" y="95"/>
                </a:cubicBezTo>
                <a:cubicBezTo>
                  <a:pt x="109" y="95"/>
                  <a:pt x="104" y="98"/>
                  <a:pt x="102" y="103"/>
                </a:cubicBezTo>
                <a:cubicBezTo>
                  <a:pt x="45" y="103"/>
                  <a:pt x="45" y="103"/>
                  <a:pt x="45" y="103"/>
                </a:cubicBezTo>
                <a:cubicBezTo>
                  <a:pt x="43" y="98"/>
                  <a:pt x="38" y="95"/>
                  <a:pt x="33" y="95"/>
                </a:cubicBezTo>
                <a:cubicBezTo>
                  <a:pt x="27" y="95"/>
                  <a:pt x="22" y="98"/>
                  <a:pt x="20" y="103"/>
                </a:cubicBezTo>
                <a:cubicBezTo>
                  <a:pt x="13" y="103"/>
                  <a:pt x="13" y="103"/>
                  <a:pt x="13" y="103"/>
                </a:cubicBezTo>
                <a:cubicBezTo>
                  <a:pt x="6" y="103"/>
                  <a:pt x="6" y="103"/>
                  <a:pt x="6" y="103"/>
                </a:cubicBezTo>
                <a:cubicBezTo>
                  <a:pt x="3" y="103"/>
                  <a:pt x="0" y="101"/>
                  <a:pt x="0" y="98"/>
                </a:cubicBezTo>
                <a:cubicBezTo>
                  <a:pt x="0" y="72"/>
                  <a:pt x="0" y="72"/>
                  <a:pt x="0" y="72"/>
                </a:cubicBezTo>
                <a:cubicBezTo>
                  <a:pt x="0" y="69"/>
                  <a:pt x="2" y="65"/>
                  <a:pt x="3" y="63"/>
                </a:cubicBezTo>
                <a:cubicBezTo>
                  <a:pt x="17" y="44"/>
                  <a:pt x="17" y="44"/>
                  <a:pt x="17" y="44"/>
                </a:cubicBezTo>
                <a:cubicBezTo>
                  <a:pt x="19" y="42"/>
                  <a:pt x="23" y="40"/>
                  <a:pt x="25" y="40"/>
                </a:cubicBezTo>
                <a:cubicBezTo>
                  <a:pt x="44" y="40"/>
                  <a:pt x="44" y="40"/>
                  <a:pt x="44" y="40"/>
                </a:cubicBezTo>
                <a:cubicBezTo>
                  <a:pt x="47" y="40"/>
                  <a:pt x="49" y="42"/>
                  <a:pt x="49" y="45"/>
                </a:cubicBezTo>
                <a:cubicBezTo>
                  <a:pt x="49" y="88"/>
                  <a:pt x="49" y="88"/>
                  <a:pt x="49" y="88"/>
                </a:cubicBezTo>
                <a:cubicBezTo>
                  <a:pt x="133" y="88"/>
                  <a:pt x="133" y="88"/>
                  <a:pt x="133" y="88"/>
                </a:cubicBezTo>
                <a:cubicBezTo>
                  <a:pt x="137" y="88"/>
                  <a:pt x="140" y="91"/>
                  <a:pt x="140" y="96"/>
                </a:cubicBezTo>
                <a:close/>
                <a:moveTo>
                  <a:pt x="41" y="49"/>
                </a:moveTo>
                <a:cubicBezTo>
                  <a:pt x="41" y="48"/>
                  <a:pt x="40" y="47"/>
                  <a:pt x="39" y="47"/>
                </a:cubicBezTo>
                <a:cubicBezTo>
                  <a:pt x="26" y="47"/>
                  <a:pt x="26" y="47"/>
                  <a:pt x="26" y="47"/>
                </a:cubicBezTo>
                <a:cubicBezTo>
                  <a:pt x="25" y="47"/>
                  <a:pt x="24" y="47"/>
                  <a:pt x="23" y="48"/>
                </a:cubicBezTo>
                <a:cubicBezTo>
                  <a:pt x="11" y="65"/>
                  <a:pt x="11" y="65"/>
                  <a:pt x="11" y="65"/>
                </a:cubicBezTo>
                <a:cubicBezTo>
                  <a:pt x="10" y="66"/>
                  <a:pt x="9" y="68"/>
                  <a:pt x="9" y="69"/>
                </a:cubicBezTo>
                <a:cubicBezTo>
                  <a:pt x="9" y="71"/>
                  <a:pt x="9" y="71"/>
                  <a:pt x="9" y="71"/>
                </a:cubicBezTo>
                <a:cubicBezTo>
                  <a:pt x="9" y="72"/>
                  <a:pt x="10" y="73"/>
                  <a:pt x="12" y="73"/>
                </a:cubicBezTo>
                <a:cubicBezTo>
                  <a:pt x="39" y="73"/>
                  <a:pt x="39" y="73"/>
                  <a:pt x="39" y="73"/>
                </a:cubicBezTo>
                <a:cubicBezTo>
                  <a:pt x="40" y="73"/>
                  <a:pt x="41" y="72"/>
                  <a:pt x="41" y="71"/>
                </a:cubicBezTo>
                <a:lnTo>
                  <a:pt x="41" y="49"/>
                </a:lnTo>
                <a:close/>
                <a:moveTo>
                  <a:pt x="139" y="73"/>
                </a:moveTo>
                <a:cubicBezTo>
                  <a:pt x="139" y="56"/>
                  <a:pt x="139" y="56"/>
                  <a:pt x="139" y="56"/>
                </a:cubicBezTo>
                <a:cubicBezTo>
                  <a:pt x="99" y="56"/>
                  <a:pt x="99" y="56"/>
                  <a:pt x="99" y="56"/>
                </a:cubicBezTo>
                <a:cubicBezTo>
                  <a:pt x="99" y="84"/>
                  <a:pt x="99" y="84"/>
                  <a:pt x="99" y="84"/>
                </a:cubicBezTo>
                <a:cubicBezTo>
                  <a:pt x="129" y="84"/>
                  <a:pt x="129" y="84"/>
                  <a:pt x="129" y="84"/>
                </a:cubicBezTo>
                <a:cubicBezTo>
                  <a:pt x="135" y="84"/>
                  <a:pt x="139" y="79"/>
                  <a:pt x="139" y="73"/>
                </a:cubicBezTo>
                <a:close/>
                <a:moveTo>
                  <a:pt x="139" y="34"/>
                </a:moveTo>
                <a:cubicBezTo>
                  <a:pt x="139" y="28"/>
                  <a:pt x="135" y="23"/>
                  <a:pt x="129" y="23"/>
                </a:cubicBezTo>
                <a:cubicBezTo>
                  <a:pt x="99" y="23"/>
                  <a:pt x="99" y="23"/>
                  <a:pt x="99" y="23"/>
                </a:cubicBezTo>
                <a:cubicBezTo>
                  <a:pt x="99" y="51"/>
                  <a:pt x="99" y="51"/>
                  <a:pt x="99" y="51"/>
                </a:cubicBezTo>
                <a:cubicBezTo>
                  <a:pt x="139" y="51"/>
                  <a:pt x="139" y="51"/>
                  <a:pt x="139" y="51"/>
                </a:cubicBezTo>
                <a:lnTo>
                  <a:pt x="139" y="34"/>
                </a:lnTo>
                <a:close/>
                <a:moveTo>
                  <a:pt x="64" y="84"/>
                </a:moveTo>
                <a:cubicBezTo>
                  <a:pt x="94" y="84"/>
                  <a:pt x="94" y="84"/>
                  <a:pt x="94" y="84"/>
                </a:cubicBezTo>
                <a:cubicBezTo>
                  <a:pt x="94" y="56"/>
                  <a:pt x="94" y="56"/>
                  <a:pt x="94" y="56"/>
                </a:cubicBezTo>
                <a:cubicBezTo>
                  <a:pt x="53" y="56"/>
                  <a:pt x="53" y="56"/>
                  <a:pt x="53" y="56"/>
                </a:cubicBezTo>
                <a:cubicBezTo>
                  <a:pt x="53" y="73"/>
                  <a:pt x="53" y="73"/>
                  <a:pt x="53" y="73"/>
                </a:cubicBezTo>
                <a:cubicBezTo>
                  <a:pt x="53" y="79"/>
                  <a:pt x="58" y="84"/>
                  <a:pt x="64" y="84"/>
                </a:cubicBezTo>
                <a:close/>
                <a:moveTo>
                  <a:pt x="94" y="23"/>
                </a:moveTo>
                <a:cubicBezTo>
                  <a:pt x="64" y="23"/>
                  <a:pt x="64" y="23"/>
                  <a:pt x="64" y="23"/>
                </a:cubicBezTo>
                <a:cubicBezTo>
                  <a:pt x="58" y="23"/>
                  <a:pt x="53" y="28"/>
                  <a:pt x="53" y="34"/>
                </a:cubicBezTo>
                <a:cubicBezTo>
                  <a:pt x="53" y="51"/>
                  <a:pt x="53" y="51"/>
                  <a:pt x="53" y="51"/>
                </a:cubicBezTo>
                <a:cubicBezTo>
                  <a:pt x="94" y="51"/>
                  <a:pt x="94" y="51"/>
                  <a:pt x="94" y="51"/>
                </a:cubicBezTo>
                <a:lnTo>
                  <a:pt x="94" y="23"/>
                </a:lnTo>
                <a:close/>
                <a:moveTo>
                  <a:pt x="69" y="11"/>
                </a:moveTo>
                <a:cubicBezTo>
                  <a:pt x="72" y="0"/>
                  <a:pt x="90" y="5"/>
                  <a:pt x="94" y="21"/>
                </a:cubicBezTo>
                <a:cubicBezTo>
                  <a:pt x="94" y="21"/>
                  <a:pt x="65" y="24"/>
                  <a:pt x="69" y="11"/>
                </a:cubicBezTo>
                <a:close/>
                <a:moveTo>
                  <a:pt x="91" y="19"/>
                </a:moveTo>
                <a:cubicBezTo>
                  <a:pt x="91" y="19"/>
                  <a:pt x="84" y="10"/>
                  <a:pt x="78" y="10"/>
                </a:cubicBezTo>
                <a:cubicBezTo>
                  <a:pt x="72" y="10"/>
                  <a:pt x="75" y="18"/>
                  <a:pt x="91" y="19"/>
                </a:cubicBezTo>
                <a:close/>
                <a:moveTo>
                  <a:pt x="99" y="21"/>
                </a:moveTo>
                <a:cubicBezTo>
                  <a:pt x="102" y="5"/>
                  <a:pt x="121" y="0"/>
                  <a:pt x="124" y="11"/>
                </a:cubicBezTo>
                <a:cubicBezTo>
                  <a:pt x="127" y="24"/>
                  <a:pt x="99" y="21"/>
                  <a:pt x="99" y="21"/>
                </a:cubicBezTo>
                <a:close/>
                <a:moveTo>
                  <a:pt x="102" y="19"/>
                </a:moveTo>
                <a:cubicBezTo>
                  <a:pt x="117" y="18"/>
                  <a:pt x="120" y="10"/>
                  <a:pt x="114" y="10"/>
                </a:cubicBezTo>
                <a:cubicBezTo>
                  <a:pt x="108" y="10"/>
                  <a:pt x="102" y="19"/>
                  <a:pt x="102" y="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191"/>
                                        </p:tgtEl>
                                        <p:attrNameLst>
                                          <p:attrName>style.visibility</p:attrName>
                                        </p:attrNameLst>
                                      </p:cBhvr>
                                      <p:to>
                                        <p:strVal val="visible"/>
                                      </p:to>
                                    </p:set>
                                    <p:animEffect transition="in" filter="circle(in)">
                                      <p:cBhvr>
                                        <p:cTn id="7" dur="1000"/>
                                        <p:tgtEl>
                                          <p:spTgt spid="4191"/>
                                        </p:tgtEl>
                                      </p:cBhvr>
                                    </p:animEffect>
                                  </p:childTnLst>
                                </p:cTn>
                              </p:par>
                            </p:childTnLst>
                          </p:cTn>
                        </p:par>
                        <p:par>
                          <p:cTn id="8" fill="hold">
                            <p:stCondLst>
                              <p:cond delay="1000"/>
                            </p:stCondLst>
                            <p:childTnLst>
                              <p:par>
                                <p:cTn id="9" presetID="19" presetClass="entr" presetSubtype="10"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fmla="#ppt_w*sin(2.5*pi*$)">
                                          <p:val>
                                            <p:fltVal val="0"/>
                                          </p:val>
                                        </p:tav>
                                        <p:tav tm="100000">
                                          <p:val>
                                            <p:fltVal val="1"/>
                                          </p:val>
                                        </p:tav>
                                      </p:tavLst>
                                    </p:anim>
                                    <p:anim calcmode="lin" valueType="num">
                                      <p:cBhvr>
                                        <p:cTn id="12" dur="500" fill="hold"/>
                                        <p:tgtEl>
                                          <p:spTgt spid="128"/>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0"/>
                                  </p:stCondLst>
                                  <p:childTnLst>
                                    <p:set>
                                      <p:cBhvr>
                                        <p:cTn id="14" dur="1" fill="hold">
                                          <p:stCondLst>
                                            <p:cond delay="0"/>
                                          </p:stCondLst>
                                        </p:cTn>
                                        <p:tgtEl>
                                          <p:spTgt spid="129"/>
                                        </p:tgtEl>
                                        <p:attrNameLst>
                                          <p:attrName>style.visibility</p:attrName>
                                        </p:attrNameLst>
                                      </p:cBhvr>
                                      <p:to>
                                        <p:strVal val="visible"/>
                                      </p:to>
                                    </p:set>
                                    <p:anim calcmode="lin" valueType="num">
                                      <p:cBhvr>
                                        <p:cTn id="15" dur="500" fill="hold"/>
                                        <p:tgtEl>
                                          <p:spTgt spid="129"/>
                                        </p:tgtEl>
                                        <p:attrNameLst>
                                          <p:attrName>ppt_w</p:attrName>
                                        </p:attrNameLst>
                                      </p:cBhvr>
                                      <p:tavLst>
                                        <p:tav tm="0" fmla="#ppt_w*sin(2.5*pi*$)">
                                          <p:val>
                                            <p:fltVal val="0"/>
                                          </p:val>
                                        </p:tav>
                                        <p:tav tm="100000">
                                          <p:val>
                                            <p:fltVal val="1"/>
                                          </p:val>
                                        </p:tav>
                                      </p:tavLst>
                                    </p:anim>
                                    <p:anim calcmode="lin" valueType="num">
                                      <p:cBhvr>
                                        <p:cTn id="16" dur="500" fill="hold"/>
                                        <p:tgtEl>
                                          <p:spTgt spid="129"/>
                                        </p:tgtEl>
                                        <p:attrNameLst>
                                          <p:attrName>ppt_h</p:attrName>
                                        </p:attrNameLst>
                                      </p:cBhvr>
                                      <p:tavLst>
                                        <p:tav tm="0">
                                          <p:val>
                                            <p:strVal val="#ppt_h"/>
                                          </p:val>
                                        </p:tav>
                                        <p:tav tm="100000">
                                          <p:val>
                                            <p:strVal val="#ppt_h"/>
                                          </p:val>
                                        </p:tav>
                                      </p:tavLst>
                                    </p:anim>
                                  </p:childTnLst>
                                </p:cTn>
                              </p:par>
                              <p:par>
                                <p:cTn id="17" presetID="19" presetClass="entr" presetSubtype="10" fill="hold" grpId="0" nodeType="withEffect">
                                  <p:stCondLst>
                                    <p:cond delay="0"/>
                                  </p:stCondLst>
                                  <p:childTnLst>
                                    <p:set>
                                      <p:cBhvr>
                                        <p:cTn id="18" dur="1" fill="hold">
                                          <p:stCondLst>
                                            <p:cond delay="0"/>
                                          </p:stCondLst>
                                        </p:cTn>
                                        <p:tgtEl>
                                          <p:spTgt spid="130"/>
                                        </p:tgtEl>
                                        <p:attrNameLst>
                                          <p:attrName>style.visibility</p:attrName>
                                        </p:attrNameLst>
                                      </p:cBhvr>
                                      <p:to>
                                        <p:strVal val="visible"/>
                                      </p:to>
                                    </p:set>
                                    <p:anim calcmode="lin" valueType="num">
                                      <p:cBhvr>
                                        <p:cTn id="19" dur="500" fill="hold"/>
                                        <p:tgtEl>
                                          <p:spTgt spid="130"/>
                                        </p:tgtEl>
                                        <p:attrNameLst>
                                          <p:attrName>ppt_w</p:attrName>
                                        </p:attrNameLst>
                                      </p:cBhvr>
                                      <p:tavLst>
                                        <p:tav tm="0" fmla="#ppt_w*sin(2.5*pi*$)">
                                          <p:val>
                                            <p:fltVal val="0"/>
                                          </p:val>
                                        </p:tav>
                                        <p:tav tm="100000">
                                          <p:val>
                                            <p:fltVal val="1"/>
                                          </p:val>
                                        </p:tav>
                                      </p:tavLst>
                                    </p:anim>
                                    <p:anim calcmode="lin" valueType="num">
                                      <p:cBhvr>
                                        <p:cTn id="20" dur="500" fill="hold"/>
                                        <p:tgtEl>
                                          <p:spTgt spid="130"/>
                                        </p:tgtEl>
                                        <p:attrNameLst>
                                          <p:attrName>ppt_h</p:attrName>
                                        </p:attrNameLst>
                                      </p:cBhvr>
                                      <p:tavLst>
                                        <p:tav tm="0">
                                          <p:val>
                                            <p:strVal val="#ppt_h"/>
                                          </p:val>
                                        </p:tav>
                                        <p:tav tm="100000">
                                          <p:val>
                                            <p:strVal val="#ppt_h"/>
                                          </p:val>
                                        </p:tav>
                                      </p:tavLst>
                                    </p:anim>
                                  </p:childTnLst>
                                </p:cTn>
                              </p:par>
                              <p:par>
                                <p:cTn id="21" presetID="19" presetClass="entr" presetSubtype="10" fill="hold" grpId="0" nodeType="withEffect">
                                  <p:stCondLst>
                                    <p:cond delay="0"/>
                                  </p:stCondLst>
                                  <p:childTnLst>
                                    <p:set>
                                      <p:cBhvr>
                                        <p:cTn id="22" dur="1" fill="hold">
                                          <p:stCondLst>
                                            <p:cond delay="0"/>
                                          </p:stCondLst>
                                        </p:cTn>
                                        <p:tgtEl>
                                          <p:spTgt spid="131"/>
                                        </p:tgtEl>
                                        <p:attrNameLst>
                                          <p:attrName>style.visibility</p:attrName>
                                        </p:attrNameLst>
                                      </p:cBhvr>
                                      <p:to>
                                        <p:strVal val="visible"/>
                                      </p:to>
                                    </p:set>
                                    <p:anim calcmode="lin" valueType="num">
                                      <p:cBhvr>
                                        <p:cTn id="23" dur="500" fill="hold"/>
                                        <p:tgtEl>
                                          <p:spTgt spid="131"/>
                                        </p:tgtEl>
                                        <p:attrNameLst>
                                          <p:attrName>ppt_w</p:attrName>
                                        </p:attrNameLst>
                                      </p:cBhvr>
                                      <p:tavLst>
                                        <p:tav tm="0" fmla="#ppt_w*sin(2.5*pi*$)">
                                          <p:val>
                                            <p:fltVal val="0"/>
                                          </p:val>
                                        </p:tav>
                                        <p:tav tm="100000">
                                          <p:val>
                                            <p:fltVal val="1"/>
                                          </p:val>
                                        </p:tav>
                                      </p:tavLst>
                                    </p:anim>
                                    <p:anim calcmode="lin" valueType="num">
                                      <p:cBhvr>
                                        <p:cTn id="24" dur="500" fill="hold"/>
                                        <p:tgtEl>
                                          <p:spTgt spid="131"/>
                                        </p:tgtEl>
                                        <p:attrNameLst>
                                          <p:attrName>ppt_h</p:attrName>
                                        </p:attrNameLst>
                                      </p:cBhvr>
                                      <p:tavLst>
                                        <p:tav tm="0">
                                          <p:val>
                                            <p:strVal val="#ppt_h"/>
                                          </p:val>
                                        </p:tav>
                                        <p:tav tm="100000">
                                          <p:val>
                                            <p:strVal val="#ppt_h"/>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142"/>
                                        </p:tgtEl>
                                        <p:attrNameLst>
                                          <p:attrName>style.visibility</p:attrName>
                                        </p:attrNameLst>
                                      </p:cBhvr>
                                      <p:to>
                                        <p:strVal val="visible"/>
                                      </p:to>
                                    </p:set>
                                    <p:animEffect transition="in" filter="fade">
                                      <p:cBhvr>
                                        <p:cTn id="27" dur="500"/>
                                        <p:tgtEl>
                                          <p:spTgt spid="14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1"/>
                                        </p:tgtEl>
                                        <p:attrNameLst>
                                          <p:attrName>style.visibility</p:attrName>
                                        </p:attrNameLst>
                                      </p:cBhvr>
                                      <p:to>
                                        <p:strVal val="visible"/>
                                      </p:to>
                                    </p:set>
                                    <p:animEffect transition="in" filter="fade">
                                      <p:cBhvr>
                                        <p:cTn id="30" dur="500"/>
                                        <p:tgtEl>
                                          <p:spTgt spid="14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0"/>
                                        </p:tgtEl>
                                        <p:attrNameLst>
                                          <p:attrName>style.visibility</p:attrName>
                                        </p:attrNameLst>
                                      </p:cBhvr>
                                      <p:to>
                                        <p:strVal val="visible"/>
                                      </p:to>
                                    </p:set>
                                    <p:animEffect transition="in" filter="fade">
                                      <p:cBhvr>
                                        <p:cTn id="33" dur="500"/>
                                        <p:tgtEl>
                                          <p:spTgt spid="14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3"/>
                                        </p:tgtEl>
                                        <p:attrNameLst>
                                          <p:attrName>style.visibility</p:attrName>
                                        </p:attrNameLst>
                                      </p:cBhvr>
                                      <p:to>
                                        <p:strVal val="visible"/>
                                      </p:to>
                                    </p:set>
                                    <p:animEffect transition="in" filter="fade">
                                      <p:cBhvr>
                                        <p:cTn id="36" dur="500"/>
                                        <p:tgtEl>
                                          <p:spTgt spid="143"/>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132"/>
                                        </p:tgtEl>
                                        <p:attrNameLst>
                                          <p:attrName>style.visibility</p:attrName>
                                        </p:attrNameLst>
                                      </p:cBhvr>
                                      <p:to>
                                        <p:strVal val="visible"/>
                                      </p:to>
                                    </p:set>
                                    <p:animEffect transition="in" filter="wipe(left)">
                                      <p:cBhvr>
                                        <p:cTn id="40" dur="500"/>
                                        <p:tgtEl>
                                          <p:spTgt spid="13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33"/>
                                        </p:tgtEl>
                                        <p:attrNameLst>
                                          <p:attrName>style.visibility</p:attrName>
                                        </p:attrNameLst>
                                      </p:cBhvr>
                                      <p:to>
                                        <p:strVal val="visible"/>
                                      </p:to>
                                    </p:set>
                                    <p:animEffect transition="in" filter="wipe(left)">
                                      <p:cBhvr>
                                        <p:cTn id="43" dur="500"/>
                                        <p:tgtEl>
                                          <p:spTgt spid="13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34"/>
                                        </p:tgtEl>
                                        <p:attrNameLst>
                                          <p:attrName>style.visibility</p:attrName>
                                        </p:attrNameLst>
                                      </p:cBhvr>
                                      <p:to>
                                        <p:strVal val="visible"/>
                                      </p:to>
                                    </p:set>
                                    <p:animEffect transition="in" filter="wipe(left)">
                                      <p:cBhvr>
                                        <p:cTn id="46" dur="500"/>
                                        <p:tgtEl>
                                          <p:spTgt spid="13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35"/>
                                        </p:tgtEl>
                                        <p:attrNameLst>
                                          <p:attrName>style.visibility</p:attrName>
                                        </p:attrNameLst>
                                      </p:cBhvr>
                                      <p:to>
                                        <p:strVal val="visible"/>
                                      </p:to>
                                    </p:set>
                                    <p:animEffect transition="in" filter="wipe(left)">
                                      <p:cBhvr>
                                        <p:cTn id="49" dur="500"/>
                                        <p:tgtEl>
                                          <p:spTgt spid="13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36"/>
                                        </p:tgtEl>
                                        <p:attrNameLst>
                                          <p:attrName>style.visibility</p:attrName>
                                        </p:attrNameLst>
                                      </p:cBhvr>
                                      <p:to>
                                        <p:strVal val="visible"/>
                                      </p:to>
                                    </p:set>
                                    <p:animEffect transition="in" filter="wipe(left)">
                                      <p:cBhvr>
                                        <p:cTn id="52" dur="500"/>
                                        <p:tgtEl>
                                          <p:spTgt spid="13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37"/>
                                        </p:tgtEl>
                                        <p:attrNameLst>
                                          <p:attrName>style.visibility</p:attrName>
                                        </p:attrNameLst>
                                      </p:cBhvr>
                                      <p:to>
                                        <p:strVal val="visible"/>
                                      </p:to>
                                    </p:set>
                                    <p:animEffect transition="in" filter="wipe(left)">
                                      <p:cBhvr>
                                        <p:cTn id="55" dur="500"/>
                                        <p:tgtEl>
                                          <p:spTgt spid="13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38"/>
                                        </p:tgtEl>
                                        <p:attrNameLst>
                                          <p:attrName>style.visibility</p:attrName>
                                        </p:attrNameLst>
                                      </p:cBhvr>
                                      <p:to>
                                        <p:strVal val="visible"/>
                                      </p:to>
                                    </p:set>
                                    <p:animEffect transition="in" filter="wipe(left)">
                                      <p:cBhvr>
                                        <p:cTn id="58" dur="500"/>
                                        <p:tgtEl>
                                          <p:spTgt spid="13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39"/>
                                        </p:tgtEl>
                                        <p:attrNameLst>
                                          <p:attrName>style.visibility</p:attrName>
                                        </p:attrNameLst>
                                      </p:cBhvr>
                                      <p:to>
                                        <p:strVal val="visible"/>
                                      </p:to>
                                    </p:set>
                                    <p:animEffect transition="in" filter="wipe(left)">
                                      <p:cBhvr>
                                        <p:cTn id="61"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animBg="1"/>
      <p:bldP spid="130" grpId="0" animBg="1"/>
      <p:bldP spid="131" grpId="0" animBg="1"/>
      <p:bldP spid="132" grpId="0"/>
      <p:bldP spid="133" grpId="0"/>
      <p:bldP spid="134" grpId="0"/>
      <p:bldP spid="135" grpId="0"/>
      <p:bldP spid="136" grpId="0"/>
      <p:bldP spid="137" grpId="0"/>
      <p:bldP spid="138" grpId="0"/>
      <p:bldP spid="139" grpId="0"/>
      <p:bldP spid="140" grpId="0" animBg="1"/>
      <p:bldP spid="141" grpId="0" animBg="1"/>
      <p:bldP spid="142" grpId="0" animBg="1"/>
      <p:bldP spid="14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42" name="组合 5141"/>
          <p:cNvGrpSpPr/>
          <p:nvPr/>
        </p:nvGrpSpPr>
        <p:grpSpPr>
          <a:xfrm>
            <a:off x="8040217" y="2197238"/>
            <a:ext cx="2716029" cy="3824050"/>
            <a:chOff x="4772680" y="2197238"/>
            <a:chExt cx="2716029" cy="3824050"/>
          </a:xfrm>
        </p:grpSpPr>
        <p:sp>
          <p:nvSpPr>
            <p:cNvPr id="4" name="Oval 6"/>
            <p:cNvSpPr>
              <a:spLocks noChangeArrowheads="1"/>
            </p:cNvSpPr>
            <p:nvPr/>
          </p:nvSpPr>
          <p:spPr bwMode="auto">
            <a:xfrm>
              <a:off x="4772680" y="2197238"/>
              <a:ext cx="2716029" cy="2722385"/>
            </a:xfrm>
            <a:prstGeom prst="ellipse">
              <a:avLst/>
            </a:prstGeom>
            <a:solidFill>
              <a:srgbClr val="ECECEC"/>
            </a:solidFill>
            <a:ln>
              <a:noFill/>
            </a:ln>
          </p:spPr>
          <p:txBody>
            <a:bodyPr vert="horz" wrap="square" lIns="91440" tIns="45720" rIns="91440" bIns="45720" numCol="1" anchor="t" anchorCtr="0" compatLnSpc="1"/>
            <a:lstStyle/>
            <a:p>
              <a:endParaRPr lang="zh-CN" altLang="en-US"/>
            </a:p>
          </p:txBody>
        </p:sp>
        <p:grpSp>
          <p:nvGrpSpPr>
            <p:cNvPr id="5141" name="组合 5140"/>
            <p:cNvGrpSpPr/>
            <p:nvPr/>
          </p:nvGrpSpPr>
          <p:grpSpPr>
            <a:xfrm>
              <a:off x="4882847" y="3654826"/>
              <a:ext cx="2432138" cy="2366462"/>
              <a:chOff x="4882847" y="3654826"/>
              <a:chExt cx="2432138" cy="2366462"/>
            </a:xfrm>
          </p:grpSpPr>
          <p:sp>
            <p:nvSpPr>
              <p:cNvPr id="5" name="Oval 7"/>
              <p:cNvSpPr>
                <a:spLocks noChangeArrowheads="1"/>
              </p:cNvSpPr>
              <p:nvPr/>
            </p:nvSpPr>
            <p:spPr bwMode="auto">
              <a:xfrm>
                <a:off x="4946404" y="3654826"/>
                <a:ext cx="2368581" cy="2366462"/>
              </a:xfrm>
              <a:prstGeom prst="ellipse">
                <a:avLst/>
              </a:prstGeom>
              <a:solidFill>
                <a:srgbClr val="92E2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5137" name="组合 5136"/>
              <p:cNvGrpSpPr/>
              <p:nvPr/>
            </p:nvGrpSpPr>
            <p:grpSpPr>
              <a:xfrm>
                <a:off x="4882847" y="3779823"/>
                <a:ext cx="2415190" cy="1966049"/>
                <a:chOff x="5186568" y="3183065"/>
                <a:chExt cx="1809822" cy="1473257"/>
              </a:xfrm>
              <a:solidFill>
                <a:srgbClr val="5A5B69"/>
              </a:solidFill>
            </p:grpSpPr>
            <p:sp>
              <p:nvSpPr>
                <p:cNvPr id="6" name="Freeform 8"/>
                <p:cNvSpPr/>
                <p:nvPr/>
              </p:nvSpPr>
              <p:spPr bwMode="auto">
                <a:xfrm>
                  <a:off x="6816994" y="4218155"/>
                  <a:ext cx="161931" cy="228609"/>
                </a:xfrm>
                <a:custGeom>
                  <a:avLst/>
                  <a:gdLst>
                    <a:gd name="T0" fmla="*/ 41 w 43"/>
                    <a:gd name="T1" fmla="*/ 0 h 61"/>
                    <a:gd name="T2" fmla="*/ 26 w 43"/>
                    <a:gd name="T3" fmla="*/ 8 h 61"/>
                    <a:gd name="T4" fmla="*/ 14 w 43"/>
                    <a:gd name="T5" fmla="*/ 18 h 61"/>
                    <a:gd name="T6" fmla="*/ 1 w 43"/>
                    <a:gd name="T7" fmla="*/ 36 h 61"/>
                    <a:gd name="T8" fmla="*/ 12 w 43"/>
                    <a:gd name="T9" fmla="*/ 58 h 61"/>
                    <a:gd name="T10" fmla="*/ 31 w 43"/>
                    <a:gd name="T11" fmla="*/ 32 h 61"/>
                    <a:gd name="T12" fmla="*/ 41 w 43"/>
                    <a:gd name="T13" fmla="*/ 0 h 61"/>
                    <a:gd name="T14" fmla="*/ 41 w 43"/>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1">
                      <a:moveTo>
                        <a:pt x="41" y="0"/>
                      </a:moveTo>
                      <a:cubicBezTo>
                        <a:pt x="37" y="0"/>
                        <a:pt x="29" y="4"/>
                        <a:pt x="26" y="8"/>
                      </a:cubicBezTo>
                      <a:cubicBezTo>
                        <a:pt x="24" y="10"/>
                        <a:pt x="14" y="16"/>
                        <a:pt x="14" y="18"/>
                      </a:cubicBezTo>
                      <a:cubicBezTo>
                        <a:pt x="14" y="19"/>
                        <a:pt x="1" y="30"/>
                        <a:pt x="1" y="36"/>
                      </a:cubicBezTo>
                      <a:cubicBezTo>
                        <a:pt x="0" y="44"/>
                        <a:pt x="3" y="61"/>
                        <a:pt x="12" y="58"/>
                      </a:cubicBezTo>
                      <a:cubicBezTo>
                        <a:pt x="23" y="56"/>
                        <a:pt x="26" y="42"/>
                        <a:pt x="31" y="32"/>
                      </a:cubicBezTo>
                      <a:cubicBezTo>
                        <a:pt x="32" y="28"/>
                        <a:pt x="43" y="0"/>
                        <a:pt x="41" y="0"/>
                      </a:cubicBezTo>
                      <a:cubicBezTo>
                        <a:pt x="38" y="0"/>
                        <a:pt x="42" y="0"/>
                        <a:pt x="4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Freeform 9"/>
                <p:cNvSpPr/>
                <p:nvPr/>
              </p:nvSpPr>
              <p:spPr bwMode="auto">
                <a:xfrm>
                  <a:off x="5186568" y="3321181"/>
                  <a:ext cx="628675" cy="1335141"/>
                </a:xfrm>
                <a:custGeom>
                  <a:avLst/>
                  <a:gdLst>
                    <a:gd name="T0" fmla="*/ 86 w 168"/>
                    <a:gd name="T1" fmla="*/ 245 h 356"/>
                    <a:gd name="T2" fmla="*/ 94 w 168"/>
                    <a:gd name="T3" fmla="*/ 256 h 356"/>
                    <a:gd name="T4" fmla="*/ 97 w 168"/>
                    <a:gd name="T5" fmla="*/ 271 h 356"/>
                    <a:gd name="T6" fmla="*/ 96 w 168"/>
                    <a:gd name="T7" fmla="*/ 308 h 356"/>
                    <a:gd name="T8" fmla="*/ 96 w 168"/>
                    <a:gd name="T9" fmla="*/ 332 h 356"/>
                    <a:gd name="T10" fmla="*/ 113 w 168"/>
                    <a:gd name="T11" fmla="*/ 353 h 356"/>
                    <a:gd name="T12" fmla="*/ 114 w 168"/>
                    <a:gd name="T13" fmla="*/ 332 h 356"/>
                    <a:gd name="T14" fmla="*/ 114 w 168"/>
                    <a:gd name="T15" fmla="*/ 317 h 356"/>
                    <a:gd name="T16" fmla="*/ 127 w 168"/>
                    <a:gd name="T17" fmla="*/ 305 h 356"/>
                    <a:gd name="T18" fmla="*/ 134 w 168"/>
                    <a:gd name="T19" fmla="*/ 296 h 356"/>
                    <a:gd name="T20" fmla="*/ 140 w 168"/>
                    <a:gd name="T21" fmla="*/ 284 h 356"/>
                    <a:gd name="T22" fmla="*/ 148 w 168"/>
                    <a:gd name="T23" fmla="*/ 271 h 356"/>
                    <a:gd name="T24" fmla="*/ 155 w 168"/>
                    <a:gd name="T25" fmla="*/ 257 h 356"/>
                    <a:gd name="T26" fmla="*/ 167 w 168"/>
                    <a:gd name="T27" fmla="*/ 231 h 356"/>
                    <a:gd name="T28" fmla="*/ 147 w 168"/>
                    <a:gd name="T29" fmla="*/ 215 h 356"/>
                    <a:gd name="T30" fmla="*/ 134 w 168"/>
                    <a:gd name="T31" fmla="*/ 206 h 356"/>
                    <a:gd name="T32" fmla="*/ 120 w 168"/>
                    <a:gd name="T33" fmla="*/ 192 h 356"/>
                    <a:gd name="T34" fmla="*/ 93 w 168"/>
                    <a:gd name="T35" fmla="*/ 181 h 356"/>
                    <a:gd name="T36" fmla="*/ 73 w 168"/>
                    <a:gd name="T37" fmla="*/ 183 h 356"/>
                    <a:gd name="T38" fmla="*/ 57 w 168"/>
                    <a:gd name="T39" fmla="*/ 162 h 356"/>
                    <a:gd name="T40" fmla="*/ 53 w 168"/>
                    <a:gd name="T41" fmla="*/ 143 h 356"/>
                    <a:gd name="T42" fmla="*/ 66 w 168"/>
                    <a:gd name="T43" fmla="*/ 142 h 356"/>
                    <a:gd name="T44" fmla="*/ 79 w 168"/>
                    <a:gd name="T45" fmla="*/ 150 h 356"/>
                    <a:gd name="T46" fmla="*/ 85 w 168"/>
                    <a:gd name="T47" fmla="*/ 130 h 356"/>
                    <a:gd name="T48" fmla="*/ 101 w 168"/>
                    <a:gd name="T49" fmla="*/ 110 h 356"/>
                    <a:gd name="T50" fmla="*/ 107 w 168"/>
                    <a:gd name="T51" fmla="*/ 101 h 356"/>
                    <a:gd name="T52" fmla="*/ 119 w 168"/>
                    <a:gd name="T53" fmla="*/ 98 h 356"/>
                    <a:gd name="T54" fmla="*/ 120 w 168"/>
                    <a:gd name="T55" fmla="*/ 87 h 356"/>
                    <a:gd name="T56" fmla="*/ 129 w 168"/>
                    <a:gd name="T57" fmla="*/ 84 h 356"/>
                    <a:gd name="T58" fmla="*/ 129 w 168"/>
                    <a:gd name="T59" fmla="*/ 93 h 356"/>
                    <a:gd name="T60" fmla="*/ 136 w 168"/>
                    <a:gd name="T61" fmla="*/ 94 h 356"/>
                    <a:gd name="T62" fmla="*/ 128 w 168"/>
                    <a:gd name="T63" fmla="*/ 71 h 356"/>
                    <a:gd name="T64" fmla="*/ 116 w 168"/>
                    <a:gd name="T65" fmla="*/ 56 h 356"/>
                    <a:gd name="T66" fmla="*/ 97 w 168"/>
                    <a:gd name="T67" fmla="*/ 44 h 356"/>
                    <a:gd name="T68" fmla="*/ 89 w 168"/>
                    <a:gd name="T69" fmla="*/ 74 h 356"/>
                    <a:gd name="T70" fmla="*/ 85 w 168"/>
                    <a:gd name="T71" fmla="*/ 67 h 356"/>
                    <a:gd name="T72" fmla="*/ 79 w 168"/>
                    <a:gd name="T73" fmla="*/ 65 h 356"/>
                    <a:gd name="T74" fmla="*/ 69 w 168"/>
                    <a:gd name="T75" fmla="*/ 53 h 356"/>
                    <a:gd name="T76" fmla="*/ 93 w 168"/>
                    <a:gd name="T77" fmla="*/ 20 h 356"/>
                    <a:gd name="T78" fmla="*/ 108 w 168"/>
                    <a:gd name="T79" fmla="*/ 34 h 356"/>
                    <a:gd name="T80" fmla="*/ 120 w 168"/>
                    <a:gd name="T81" fmla="*/ 35 h 356"/>
                    <a:gd name="T82" fmla="*/ 126 w 168"/>
                    <a:gd name="T83" fmla="*/ 28 h 356"/>
                    <a:gd name="T84" fmla="*/ 120 w 168"/>
                    <a:gd name="T85" fmla="*/ 21 h 356"/>
                    <a:gd name="T86" fmla="*/ 113 w 168"/>
                    <a:gd name="T87" fmla="*/ 13 h 356"/>
                    <a:gd name="T88" fmla="*/ 96 w 168"/>
                    <a:gd name="T89" fmla="*/ 7 h 356"/>
                    <a:gd name="T90" fmla="*/ 86 w 168"/>
                    <a:gd name="T91" fmla="*/ 9 h 356"/>
                    <a:gd name="T92" fmla="*/ 87 w 168"/>
                    <a:gd name="T93" fmla="*/ 26 h 356"/>
                    <a:gd name="T94" fmla="*/ 81 w 168"/>
                    <a:gd name="T95" fmla="*/ 17 h 356"/>
                    <a:gd name="T96" fmla="*/ 72 w 168"/>
                    <a:gd name="T97" fmla="*/ 25 h 356"/>
                    <a:gd name="T98" fmla="*/ 68 w 168"/>
                    <a:gd name="T99" fmla="*/ 23 h 356"/>
                    <a:gd name="T100" fmla="*/ 61 w 168"/>
                    <a:gd name="T101" fmla="*/ 33 h 356"/>
                    <a:gd name="T102" fmla="*/ 44 w 168"/>
                    <a:gd name="T103" fmla="*/ 58 h 356"/>
                    <a:gd name="T104" fmla="*/ 23 w 168"/>
                    <a:gd name="T105" fmla="*/ 155 h 356"/>
                    <a:gd name="T106" fmla="*/ 23 w 168"/>
                    <a:gd name="T107" fmla="*/ 148 h 356"/>
                    <a:gd name="T108" fmla="*/ 30 w 168"/>
                    <a:gd name="T109" fmla="*/ 161 h 356"/>
                    <a:gd name="T110" fmla="*/ 44 w 168"/>
                    <a:gd name="T111" fmla="*/ 173 h 356"/>
                    <a:gd name="T112" fmla="*/ 72 w 168"/>
                    <a:gd name="T113" fmla="*/ 191 h 356"/>
                    <a:gd name="T114" fmla="*/ 77 w 168"/>
                    <a:gd name="T115" fmla="*/ 216 h 356"/>
                    <a:gd name="T116" fmla="*/ 80 w 168"/>
                    <a:gd name="T117" fmla="*/ 230 h 356"/>
                    <a:gd name="T118" fmla="*/ 86 w 168"/>
                    <a:gd name="T119" fmla="*/ 245 h 356"/>
                    <a:gd name="T120" fmla="*/ 86 w 168"/>
                    <a:gd name="T121" fmla="*/ 24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8" h="356">
                      <a:moveTo>
                        <a:pt x="86" y="245"/>
                      </a:moveTo>
                      <a:cubicBezTo>
                        <a:pt x="85" y="246"/>
                        <a:pt x="94" y="255"/>
                        <a:pt x="94" y="256"/>
                      </a:cubicBezTo>
                      <a:cubicBezTo>
                        <a:pt x="97" y="262"/>
                        <a:pt x="96" y="266"/>
                        <a:pt x="97" y="271"/>
                      </a:cubicBezTo>
                      <a:cubicBezTo>
                        <a:pt x="102" y="283"/>
                        <a:pt x="90" y="296"/>
                        <a:pt x="96" y="308"/>
                      </a:cubicBezTo>
                      <a:cubicBezTo>
                        <a:pt x="98" y="313"/>
                        <a:pt x="95" y="325"/>
                        <a:pt x="96" y="332"/>
                      </a:cubicBezTo>
                      <a:cubicBezTo>
                        <a:pt x="97" y="343"/>
                        <a:pt x="101" y="356"/>
                        <a:pt x="113" y="353"/>
                      </a:cubicBezTo>
                      <a:cubicBezTo>
                        <a:pt x="106" y="355"/>
                        <a:pt x="114" y="331"/>
                        <a:pt x="114" y="332"/>
                      </a:cubicBezTo>
                      <a:cubicBezTo>
                        <a:pt x="114" y="328"/>
                        <a:pt x="111" y="321"/>
                        <a:pt x="114" y="317"/>
                      </a:cubicBezTo>
                      <a:cubicBezTo>
                        <a:pt x="117" y="314"/>
                        <a:pt x="126" y="309"/>
                        <a:pt x="127" y="305"/>
                      </a:cubicBezTo>
                      <a:cubicBezTo>
                        <a:pt x="128" y="300"/>
                        <a:pt x="127" y="296"/>
                        <a:pt x="134" y="296"/>
                      </a:cubicBezTo>
                      <a:cubicBezTo>
                        <a:pt x="137" y="296"/>
                        <a:pt x="138" y="286"/>
                        <a:pt x="140" y="284"/>
                      </a:cubicBezTo>
                      <a:cubicBezTo>
                        <a:pt x="144" y="281"/>
                        <a:pt x="142" y="274"/>
                        <a:pt x="148" y="271"/>
                      </a:cubicBezTo>
                      <a:cubicBezTo>
                        <a:pt x="154" y="268"/>
                        <a:pt x="155" y="265"/>
                        <a:pt x="155" y="257"/>
                      </a:cubicBezTo>
                      <a:cubicBezTo>
                        <a:pt x="157" y="247"/>
                        <a:pt x="164" y="241"/>
                        <a:pt x="167" y="231"/>
                      </a:cubicBezTo>
                      <a:cubicBezTo>
                        <a:pt x="168" y="218"/>
                        <a:pt x="155" y="221"/>
                        <a:pt x="147" y="215"/>
                      </a:cubicBezTo>
                      <a:cubicBezTo>
                        <a:pt x="140" y="211"/>
                        <a:pt x="138" y="213"/>
                        <a:pt x="134" y="206"/>
                      </a:cubicBezTo>
                      <a:cubicBezTo>
                        <a:pt x="132" y="201"/>
                        <a:pt x="124" y="195"/>
                        <a:pt x="120" y="192"/>
                      </a:cubicBezTo>
                      <a:cubicBezTo>
                        <a:pt x="114" y="188"/>
                        <a:pt x="100" y="179"/>
                        <a:pt x="93" y="181"/>
                      </a:cubicBezTo>
                      <a:cubicBezTo>
                        <a:pt x="88" y="182"/>
                        <a:pt x="76" y="195"/>
                        <a:pt x="73" y="183"/>
                      </a:cubicBezTo>
                      <a:cubicBezTo>
                        <a:pt x="72" y="179"/>
                        <a:pt x="64" y="155"/>
                        <a:pt x="57" y="162"/>
                      </a:cubicBezTo>
                      <a:cubicBezTo>
                        <a:pt x="47" y="172"/>
                        <a:pt x="42" y="150"/>
                        <a:pt x="53" y="143"/>
                      </a:cubicBezTo>
                      <a:cubicBezTo>
                        <a:pt x="56" y="141"/>
                        <a:pt x="64" y="144"/>
                        <a:pt x="66" y="142"/>
                      </a:cubicBezTo>
                      <a:cubicBezTo>
                        <a:pt x="70" y="136"/>
                        <a:pt x="77" y="150"/>
                        <a:pt x="79" y="150"/>
                      </a:cubicBezTo>
                      <a:cubicBezTo>
                        <a:pt x="79" y="151"/>
                        <a:pt x="82" y="132"/>
                        <a:pt x="85" y="130"/>
                      </a:cubicBezTo>
                      <a:cubicBezTo>
                        <a:pt x="95" y="125"/>
                        <a:pt x="91" y="114"/>
                        <a:pt x="101" y="110"/>
                      </a:cubicBezTo>
                      <a:cubicBezTo>
                        <a:pt x="104" y="109"/>
                        <a:pt x="104" y="103"/>
                        <a:pt x="107" y="101"/>
                      </a:cubicBezTo>
                      <a:cubicBezTo>
                        <a:pt x="112" y="97"/>
                        <a:pt x="113" y="101"/>
                        <a:pt x="119" y="98"/>
                      </a:cubicBezTo>
                      <a:cubicBezTo>
                        <a:pt x="118" y="98"/>
                        <a:pt x="119" y="88"/>
                        <a:pt x="120" y="87"/>
                      </a:cubicBezTo>
                      <a:cubicBezTo>
                        <a:pt x="121" y="85"/>
                        <a:pt x="129" y="83"/>
                        <a:pt x="129" y="84"/>
                      </a:cubicBezTo>
                      <a:cubicBezTo>
                        <a:pt x="129" y="85"/>
                        <a:pt x="124" y="95"/>
                        <a:pt x="129" y="93"/>
                      </a:cubicBezTo>
                      <a:cubicBezTo>
                        <a:pt x="130" y="93"/>
                        <a:pt x="134" y="98"/>
                        <a:pt x="136" y="94"/>
                      </a:cubicBezTo>
                      <a:cubicBezTo>
                        <a:pt x="138" y="91"/>
                        <a:pt x="130" y="75"/>
                        <a:pt x="128" y="71"/>
                      </a:cubicBezTo>
                      <a:cubicBezTo>
                        <a:pt x="125" y="65"/>
                        <a:pt x="123" y="55"/>
                        <a:pt x="116" y="56"/>
                      </a:cubicBezTo>
                      <a:cubicBezTo>
                        <a:pt x="113" y="57"/>
                        <a:pt x="104" y="40"/>
                        <a:pt x="97" y="44"/>
                      </a:cubicBezTo>
                      <a:cubicBezTo>
                        <a:pt x="96" y="44"/>
                        <a:pt x="93" y="75"/>
                        <a:pt x="89" y="74"/>
                      </a:cubicBezTo>
                      <a:cubicBezTo>
                        <a:pt x="87" y="73"/>
                        <a:pt x="86" y="69"/>
                        <a:pt x="85" y="67"/>
                      </a:cubicBezTo>
                      <a:cubicBezTo>
                        <a:pt x="84" y="66"/>
                        <a:pt x="81" y="66"/>
                        <a:pt x="79" y="65"/>
                      </a:cubicBezTo>
                      <a:cubicBezTo>
                        <a:pt x="74" y="63"/>
                        <a:pt x="70" y="59"/>
                        <a:pt x="69" y="53"/>
                      </a:cubicBezTo>
                      <a:cubicBezTo>
                        <a:pt x="69" y="47"/>
                        <a:pt x="104" y="25"/>
                        <a:pt x="93" y="20"/>
                      </a:cubicBezTo>
                      <a:cubicBezTo>
                        <a:pt x="103" y="24"/>
                        <a:pt x="112" y="17"/>
                        <a:pt x="108" y="34"/>
                      </a:cubicBezTo>
                      <a:cubicBezTo>
                        <a:pt x="89" y="42"/>
                        <a:pt x="131" y="52"/>
                        <a:pt x="120" y="35"/>
                      </a:cubicBezTo>
                      <a:cubicBezTo>
                        <a:pt x="125" y="42"/>
                        <a:pt x="127" y="29"/>
                        <a:pt x="126" y="28"/>
                      </a:cubicBezTo>
                      <a:cubicBezTo>
                        <a:pt x="126" y="26"/>
                        <a:pt x="117" y="23"/>
                        <a:pt x="120" y="21"/>
                      </a:cubicBezTo>
                      <a:cubicBezTo>
                        <a:pt x="124" y="18"/>
                        <a:pt x="115" y="13"/>
                        <a:pt x="113" y="13"/>
                      </a:cubicBezTo>
                      <a:cubicBezTo>
                        <a:pt x="110" y="13"/>
                        <a:pt x="100" y="5"/>
                        <a:pt x="96" y="7"/>
                      </a:cubicBezTo>
                      <a:cubicBezTo>
                        <a:pt x="91" y="10"/>
                        <a:pt x="91" y="0"/>
                        <a:pt x="86" y="9"/>
                      </a:cubicBezTo>
                      <a:cubicBezTo>
                        <a:pt x="83" y="15"/>
                        <a:pt x="91" y="21"/>
                        <a:pt x="87" y="26"/>
                      </a:cubicBezTo>
                      <a:cubicBezTo>
                        <a:pt x="85" y="27"/>
                        <a:pt x="81" y="18"/>
                        <a:pt x="81" y="17"/>
                      </a:cubicBezTo>
                      <a:cubicBezTo>
                        <a:pt x="75" y="7"/>
                        <a:pt x="73" y="24"/>
                        <a:pt x="72" y="25"/>
                      </a:cubicBezTo>
                      <a:cubicBezTo>
                        <a:pt x="70" y="24"/>
                        <a:pt x="69" y="24"/>
                        <a:pt x="68" y="23"/>
                      </a:cubicBezTo>
                      <a:cubicBezTo>
                        <a:pt x="66" y="26"/>
                        <a:pt x="63" y="30"/>
                        <a:pt x="61" y="33"/>
                      </a:cubicBezTo>
                      <a:cubicBezTo>
                        <a:pt x="54" y="41"/>
                        <a:pt x="49" y="50"/>
                        <a:pt x="44" y="58"/>
                      </a:cubicBezTo>
                      <a:cubicBezTo>
                        <a:pt x="34" y="76"/>
                        <a:pt x="0" y="141"/>
                        <a:pt x="23" y="155"/>
                      </a:cubicBezTo>
                      <a:cubicBezTo>
                        <a:pt x="23" y="155"/>
                        <a:pt x="23" y="149"/>
                        <a:pt x="23" y="148"/>
                      </a:cubicBezTo>
                      <a:cubicBezTo>
                        <a:pt x="25" y="147"/>
                        <a:pt x="30" y="160"/>
                        <a:pt x="30" y="161"/>
                      </a:cubicBezTo>
                      <a:cubicBezTo>
                        <a:pt x="32" y="169"/>
                        <a:pt x="36" y="170"/>
                        <a:pt x="44" y="173"/>
                      </a:cubicBezTo>
                      <a:cubicBezTo>
                        <a:pt x="55" y="177"/>
                        <a:pt x="62" y="186"/>
                        <a:pt x="72" y="191"/>
                      </a:cubicBezTo>
                      <a:cubicBezTo>
                        <a:pt x="84" y="198"/>
                        <a:pt x="80" y="202"/>
                        <a:pt x="77" y="216"/>
                      </a:cubicBezTo>
                      <a:cubicBezTo>
                        <a:pt x="76" y="219"/>
                        <a:pt x="80" y="230"/>
                        <a:pt x="80" y="230"/>
                      </a:cubicBezTo>
                      <a:cubicBezTo>
                        <a:pt x="76" y="230"/>
                        <a:pt x="86" y="245"/>
                        <a:pt x="86" y="245"/>
                      </a:cubicBezTo>
                      <a:cubicBezTo>
                        <a:pt x="85" y="245"/>
                        <a:pt x="86" y="244"/>
                        <a:pt x="86" y="24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0"/>
                <p:cNvSpPr/>
                <p:nvPr/>
              </p:nvSpPr>
              <p:spPr bwMode="auto">
                <a:xfrm>
                  <a:off x="5610447" y="370061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1"/>
                <p:cNvSpPr/>
                <p:nvPr/>
              </p:nvSpPr>
              <p:spPr bwMode="auto">
                <a:xfrm>
                  <a:off x="5516781" y="3202115"/>
                  <a:ext cx="182570" cy="127005"/>
                </a:xfrm>
                <a:custGeom>
                  <a:avLst/>
                  <a:gdLst>
                    <a:gd name="T0" fmla="*/ 9 w 49"/>
                    <a:gd name="T1" fmla="*/ 33 h 34"/>
                    <a:gd name="T2" fmla="*/ 29 w 49"/>
                    <a:gd name="T3" fmla="*/ 17 h 34"/>
                    <a:gd name="T4" fmla="*/ 49 w 49"/>
                    <a:gd name="T5" fmla="*/ 0 h 34"/>
                    <a:gd name="T6" fmla="*/ 29 w 49"/>
                    <a:gd name="T7" fmla="*/ 11 h 34"/>
                    <a:gd name="T8" fmla="*/ 0 w 49"/>
                    <a:gd name="T9" fmla="*/ 34 h 34"/>
                    <a:gd name="T10" fmla="*/ 9 w 49"/>
                    <a:gd name="T11" fmla="*/ 33 h 34"/>
                    <a:gd name="T12" fmla="*/ 9 w 49"/>
                    <a:gd name="T13" fmla="*/ 33 h 34"/>
                  </a:gdLst>
                  <a:ahLst/>
                  <a:cxnLst>
                    <a:cxn ang="0">
                      <a:pos x="T0" y="T1"/>
                    </a:cxn>
                    <a:cxn ang="0">
                      <a:pos x="T2" y="T3"/>
                    </a:cxn>
                    <a:cxn ang="0">
                      <a:pos x="T4" y="T5"/>
                    </a:cxn>
                    <a:cxn ang="0">
                      <a:pos x="T6" y="T7"/>
                    </a:cxn>
                    <a:cxn ang="0">
                      <a:pos x="T8" y="T9"/>
                    </a:cxn>
                    <a:cxn ang="0">
                      <a:pos x="T10" y="T11"/>
                    </a:cxn>
                    <a:cxn ang="0">
                      <a:pos x="T12" y="T13"/>
                    </a:cxn>
                  </a:cxnLst>
                  <a:rect l="0" t="0" r="r" b="b"/>
                  <a:pathLst>
                    <a:path w="49" h="34">
                      <a:moveTo>
                        <a:pt x="9" y="33"/>
                      </a:moveTo>
                      <a:cubicBezTo>
                        <a:pt x="21" y="31"/>
                        <a:pt x="17" y="22"/>
                        <a:pt x="29" y="17"/>
                      </a:cubicBezTo>
                      <a:cubicBezTo>
                        <a:pt x="33" y="16"/>
                        <a:pt x="46" y="0"/>
                        <a:pt x="49" y="0"/>
                      </a:cubicBezTo>
                      <a:cubicBezTo>
                        <a:pt x="44" y="0"/>
                        <a:pt x="33" y="9"/>
                        <a:pt x="29" y="11"/>
                      </a:cubicBezTo>
                      <a:cubicBezTo>
                        <a:pt x="19" y="18"/>
                        <a:pt x="9" y="26"/>
                        <a:pt x="0" y="34"/>
                      </a:cubicBezTo>
                      <a:cubicBezTo>
                        <a:pt x="3" y="34"/>
                        <a:pt x="6" y="33"/>
                        <a:pt x="9" y="33"/>
                      </a:cubicBezTo>
                      <a:cubicBezTo>
                        <a:pt x="12" y="33"/>
                        <a:pt x="7" y="33"/>
                        <a:pt x="9" y="3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2"/>
                <p:cNvSpPr/>
                <p:nvPr/>
              </p:nvSpPr>
              <p:spPr bwMode="auto">
                <a:xfrm>
                  <a:off x="5872395" y="3254504"/>
                  <a:ext cx="1087481" cy="1214486"/>
                </a:xfrm>
                <a:custGeom>
                  <a:avLst/>
                  <a:gdLst>
                    <a:gd name="T0" fmla="*/ 106 w 290"/>
                    <a:gd name="T1" fmla="*/ 280 h 324"/>
                    <a:gd name="T2" fmla="*/ 118 w 290"/>
                    <a:gd name="T3" fmla="*/ 234 h 324"/>
                    <a:gd name="T4" fmla="*/ 130 w 290"/>
                    <a:gd name="T5" fmla="*/ 201 h 324"/>
                    <a:gd name="T6" fmla="*/ 131 w 290"/>
                    <a:gd name="T7" fmla="*/ 196 h 324"/>
                    <a:gd name="T8" fmla="*/ 134 w 290"/>
                    <a:gd name="T9" fmla="*/ 159 h 324"/>
                    <a:gd name="T10" fmla="*/ 160 w 290"/>
                    <a:gd name="T11" fmla="*/ 172 h 324"/>
                    <a:gd name="T12" fmla="*/ 189 w 290"/>
                    <a:gd name="T13" fmla="*/ 210 h 324"/>
                    <a:gd name="T14" fmla="*/ 218 w 290"/>
                    <a:gd name="T15" fmla="*/ 191 h 324"/>
                    <a:gd name="T16" fmla="*/ 238 w 290"/>
                    <a:gd name="T17" fmla="*/ 222 h 324"/>
                    <a:gd name="T18" fmla="*/ 248 w 290"/>
                    <a:gd name="T19" fmla="*/ 199 h 324"/>
                    <a:gd name="T20" fmla="*/ 259 w 290"/>
                    <a:gd name="T21" fmla="*/ 176 h 324"/>
                    <a:gd name="T22" fmla="*/ 265 w 290"/>
                    <a:gd name="T23" fmla="*/ 142 h 324"/>
                    <a:gd name="T24" fmla="*/ 276 w 290"/>
                    <a:gd name="T25" fmla="*/ 144 h 324"/>
                    <a:gd name="T26" fmla="*/ 290 w 290"/>
                    <a:gd name="T27" fmla="*/ 115 h 324"/>
                    <a:gd name="T28" fmla="*/ 232 w 290"/>
                    <a:gd name="T29" fmla="*/ 24 h 324"/>
                    <a:gd name="T30" fmla="*/ 174 w 290"/>
                    <a:gd name="T31" fmla="*/ 30 h 324"/>
                    <a:gd name="T32" fmla="*/ 137 w 290"/>
                    <a:gd name="T33" fmla="*/ 40 h 324"/>
                    <a:gd name="T34" fmla="*/ 116 w 290"/>
                    <a:gd name="T35" fmla="*/ 42 h 324"/>
                    <a:gd name="T36" fmla="*/ 91 w 290"/>
                    <a:gd name="T37" fmla="*/ 35 h 324"/>
                    <a:gd name="T38" fmla="*/ 56 w 290"/>
                    <a:gd name="T39" fmla="*/ 54 h 324"/>
                    <a:gd name="T40" fmla="*/ 52 w 290"/>
                    <a:gd name="T41" fmla="*/ 86 h 324"/>
                    <a:gd name="T42" fmla="*/ 33 w 290"/>
                    <a:gd name="T43" fmla="*/ 74 h 324"/>
                    <a:gd name="T44" fmla="*/ 28 w 290"/>
                    <a:gd name="T45" fmla="*/ 85 h 324"/>
                    <a:gd name="T46" fmla="*/ 37 w 290"/>
                    <a:gd name="T47" fmla="*/ 102 h 324"/>
                    <a:gd name="T48" fmla="*/ 34 w 290"/>
                    <a:gd name="T49" fmla="*/ 118 h 324"/>
                    <a:gd name="T50" fmla="*/ 19 w 290"/>
                    <a:gd name="T51" fmla="*/ 136 h 324"/>
                    <a:gd name="T52" fmla="*/ 44 w 290"/>
                    <a:gd name="T53" fmla="*/ 124 h 324"/>
                    <a:gd name="T54" fmla="*/ 58 w 290"/>
                    <a:gd name="T55" fmla="*/ 126 h 324"/>
                    <a:gd name="T56" fmla="*/ 66 w 290"/>
                    <a:gd name="T57" fmla="*/ 120 h 324"/>
                    <a:gd name="T58" fmla="*/ 84 w 290"/>
                    <a:gd name="T59" fmla="*/ 130 h 324"/>
                    <a:gd name="T60" fmla="*/ 103 w 290"/>
                    <a:gd name="T61" fmla="*/ 143 h 324"/>
                    <a:gd name="T62" fmla="*/ 70 w 290"/>
                    <a:gd name="T63" fmla="*/ 152 h 324"/>
                    <a:gd name="T64" fmla="*/ 40 w 290"/>
                    <a:gd name="T65" fmla="*/ 141 h 324"/>
                    <a:gd name="T66" fmla="*/ 15 w 290"/>
                    <a:gd name="T67" fmla="*/ 162 h 324"/>
                    <a:gd name="T68" fmla="*/ 22 w 290"/>
                    <a:gd name="T69" fmla="*/ 220 h 324"/>
                    <a:gd name="T70" fmla="*/ 54 w 290"/>
                    <a:gd name="T71" fmla="*/ 238 h 324"/>
                    <a:gd name="T72" fmla="*/ 61 w 290"/>
                    <a:gd name="T73" fmla="*/ 283 h 324"/>
                    <a:gd name="T74" fmla="*/ 85 w 290"/>
                    <a:gd name="T75" fmla="*/ 31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0" h="324">
                      <a:moveTo>
                        <a:pt x="85" y="313"/>
                      </a:moveTo>
                      <a:cubicBezTo>
                        <a:pt x="96" y="307"/>
                        <a:pt x="102" y="290"/>
                        <a:pt x="106" y="280"/>
                      </a:cubicBezTo>
                      <a:cubicBezTo>
                        <a:pt x="109" y="273"/>
                        <a:pt x="113" y="268"/>
                        <a:pt x="114" y="260"/>
                      </a:cubicBezTo>
                      <a:cubicBezTo>
                        <a:pt x="115" y="252"/>
                        <a:pt x="113" y="242"/>
                        <a:pt x="118" y="234"/>
                      </a:cubicBezTo>
                      <a:cubicBezTo>
                        <a:pt x="122" y="229"/>
                        <a:pt x="126" y="224"/>
                        <a:pt x="130" y="219"/>
                      </a:cubicBezTo>
                      <a:cubicBezTo>
                        <a:pt x="132" y="216"/>
                        <a:pt x="136" y="194"/>
                        <a:pt x="130" y="201"/>
                      </a:cubicBezTo>
                      <a:cubicBezTo>
                        <a:pt x="121" y="210"/>
                        <a:pt x="106" y="175"/>
                        <a:pt x="105" y="169"/>
                      </a:cubicBezTo>
                      <a:cubicBezTo>
                        <a:pt x="107" y="179"/>
                        <a:pt x="121" y="199"/>
                        <a:pt x="131" y="196"/>
                      </a:cubicBezTo>
                      <a:cubicBezTo>
                        <a:pt x="138" y="195"/>
                        <a:pt x="163" y="175"/>
                        <a:pt x="145" y="170"/>
                      </a:cubicBezTo>
                      <a:cubicBezTo>
                        <a:pt x="143" y="169"/>
                        <a:pt x="132" y="162"/>
                        <a:pt x="134" y="159"/>
                      </a:cubicBezTo>
                      <a:cubicBezTo>
                        <a:pt x="137" y="153"/>
                        <a:pt x="148" y="169"/>
                        <a:pt x="149" y="171"/>
                      </a:cubicBezTo>
                      <a:cubicBezTo>
                        <a:pt x="149" y="173"/>
                        <a:pt x="159" y="172"/>
                        <a:pt x="160" y="172"/>
                      </a:cubicBezTo>
                      <a:cubicBezTo>
                        <a:pt x="171" y="170"/>
                        <a:pt x="165" y="178"/>
                        <a:pt x="172" y="180"/>
                      </a:cubicBezTo>
                      <a:cubicBezTo>
                        <a:pt x="175" y="181"/>
                        <a:pt x="186" y="215"/>
                        <a:pt x="189" y="210"/>
                      </a:cubicBezTo>
                      <a:cubicBezTo>
                        <a:pt x="194" y="200"/>
                        <a:pt x="197" y="187"/>
                        <a:pt x="206" y="181"/>
                      </a:cubicBezTo>
                      <a:cubicBezTo>
                        <a:pt x="216" y="175"/>
                        <a:pt x="214" y="187"/>
                        <a:pt x="218" y="191"/>
                      </a:cubicBezTo>
                      <a:cubicBezTo>
                        <a:pt x="221" y="195"/>
                        <a:pt x="230" y="200"/>
                        <a:pt x="227" y="207"/>
                      </a:cubicBezTo>
                      <a:cubicBezTo>
                        <a:pt x="225" y="212"/>
                        <a:pt x="236" y="225"/>
                        <a:pt x="238" y="222"/>
                      </a:cubicBezTo>
                      <a:cubicBezTo>
                        <a:pt x="243" y="216"/>
                        <a:pt x="229" y="210"/>
                        <a:pt x="232" y="202"/>
                      </a:cubicBezTo>
                      <a:cubicBezTo>
                        <a:pt x="231" y="203"/>
                        <a:pt x="247" y="213"/>
                        <a:pt x="248" y="199"/>
                      </a:cubicBezTo>
                      <a:cubicBezTo>
                        <a:pt x="248" y="195"/>
                        <a:pt x="253" y="188"/>
                        <a:pt x="251" y="184"/>
                      </a:cubicBezTo>
                      <a:cubicBezTo>
                        <a:pt x="249" y="180"/>
                        <a:pt x="256" y="179"/>
                        <a:pt x="259" y="176"/>
                      </a:cubicBezTo>
                      <a:cubicBezTo>
                        <a:pt x="264" y="170"/>
                        <a:pt x="272" y="162"/>
                        <a:pt x="269" y="153"/>
                      </a:cubicBezTo>
                      <a:cubicBezTo>
                        <a:pt x="268" y="150"/>
                        <a:pt x="265" y="146"/>
                        <a:pt x="265" y="142"/>
                      </a:cubicBezTo>
                      <a:cubicBezTo>
                        <a:pt x="264" y="138"/>
                        <a:pt x="270" y="138"/>
                        <a:pt x="270" y="134"/>
                      </a:cubicBezTo>
                      <a:cubicBezTo>
                        <a:pt x="270" y="134"/>
                        <a:pt x="276" y="144"/>
                        <a:pt x="276" y="144"/>
                      </a:cubicBezTo>
                      <a:cubicBezTo>
                        <a:pt x="281" y="146"/>
                        <a:pt x="283" y="126"/>
                        <a:pt x="284" y="124"/>
                      </a:cubicBezTo>
                      <a:cubicBezTo>
                        <a:pt x="285" y="121"/>
                        <a:pt x="289" y="118"/>
                        <a:pt x="290" y="115"/>
                      </a:cubicBezTo>
                      <a:cubicBezTo>
                        <a:pt x="288" y="107"/>
                        <a:pt x="284" y="99"/>
                        <a:pt x="281" y="91"/>
                      </a:cubicBezTo>
                      <a:cubicBezTo>
                        <a:pt x="269" y="66"/>
                        <a:pt x="252" y="43"/>
                        <a:pt x="232" y="24"/>
                      </a:cubicBezTo>
                      <a:cubicBezTo>
                        <a:pt x="231" y="24"/>
                        <a:pt x="205" y="0"/>
                        <a:pt x="204" y="11"/>
                      </a:cubicBezTo>
                      <a:cubicBezTo>
                        <a:pt x="203" y="12"/>
                        <a:pt x="164" y="26"/>
                        <a:pt x="174" y="30"/>
                      </a:cubicBezTo>
                      <a:cubicBezTo>
                        <a:pt x="168" y="28"/>
                        <a:pt x="164" y="32"/>
                        <a:pt x="157" y="28"/>
                      </a:cubicBezTo>
                      <a:cubicBezTo>
                        <a:pt x="157" y="28"/>
                        <a:pt x="136" y="40"/>
                        <a:pt x="137" y="40"/>
                      </a:cubicBezTo>
                      <a:cubicBezTo>
                        <a:pt x="132" y="39"/>
                        <a:pt x="125" y="41"/>
                        <a:pt x="120" y="44"/>
                      </a:cubicBezTo>
                      <a:cubicBezTo>
                        <a:pt x="118" y="46"/>
                        <a:pt x="117" y="42"/>
                        <a:pt x="116" y="42"/>
                      </a:cubicBezTo>
                      <a:cubicBezTo>
                        <a:pt x="112" y="40"/>
                        <a:pt x="113" y="45"/>
                        <a:pt x="110" y="47"/>
                      </a:cubicBezTo>
                      <a:cubicBezTo>
                        <a:pt x="111" y="47"/>
                        <a:pt x="92" y="37"/>
                        <a:pt x="91" y="35"/>
                      </a:cubicBezTo>
                      <a:cubicBezTo>
                        <a:pt x="84" y="30"/>
                        <a:pt x="78" y="32"/>
                        <a:pt x="71" y="36"/>
                      </a:cubicBezTo>
                      <a:cubicBezTo>
                        <a:pt x="65" y="40"/>
                        <a:pt x="62" y="51"/>
                        <a:pt x="56" y="54"/>
                      </a:cubicBezTo>
                      <a:cubicBezTo>
                        <a:pt x="52" y="56"/>
                        <a:pt x="46" y="62"/>
                        <a:pt x="46" y="67"/>
                      </a:cubicBezTo>
                      <a:cubicBezTo>
                        <a:pt x="47" y="72"/>
                        <a:pt x="49" y="82"/>
                        <a:pt x="52" y="86"/>
                      </a:cubicBezTo>
                      <a:cubicBezTo>
                        <a:pt x="53" y="88"/>
                        <a:pt x="40" y="95"/>
                        <a:pt x="38" y="97"/>
                      </a:cubicBezTo>
                      <a:cubicBezTo>
                        <a:pt x="41" y="89"/>
                        <a:pt x="31" y="79"/>
                        <a:pt x="33" y="74"/>
                      </a:cubicBezTo>
                      <a:cubicBezTo>
                        <a:pt x="33" y="74"/>
                        <a:pt x="29" y="71"/>
                        <a:pt x="28" y="75"/>
                      </a:cubicBezTo>
                      <a:cubicBezTo>
                        <a:pt x="28" y="78"/>
                        <a:pt x="26" y="83"/>
                        <a:pt x="28" y="85"/>
                      </a:cubicBezTo>
                      <a:cubicBezTo>
                        <a:pt x="30" y="88"/>
                        <a:pt x="29" y="98"/>
                        <a:pt x="25" y="101"/>
                      </a:cubicBezTo>
                      <a:cubicBezTo>
                        <a:pt x="27" y="99"/>
                        <a:pt x="36" y="103"/>
                        <a:pt x="37" y="102"/>
                      </a:cubicBezTo>
                      <a:cubicBezTo>
                        <a:pt x="34" y="104"/>
                        <a:pt x="29" y="104"/>
                        <a:pt x="27" y="108"/>
                      </a:cubicBezTo>
                      <a:cubicBezTo>
                        <a:pt x="26" y="109"/>
                        <a:pt x="34" y="115"/>
                        <a:pt x="34" y="118"/>
                      </a:cubicBezTo>
                      <a:cubicBezTo>
                        <a:pt x="33" y="122"/>
                        <a:pt x="25" y="119"/>
                        <a:pt x="22" y="122"/>
                      </a:cubicBezTo>
                      <a:cubicBezTo>
                        <a:pt x="18" y="126"/>
                        <a:pt x="18" y="131"/>
                        <a:pt x="19" y="136"/>
                      </a:cubicBezTo>
                      <a:cubicBezTo>
                        <a:pt x="20" y="140"/>
                        <a:pt x="32" y="141"/>
                        <a:pt x="34" y="139"/>
                      </a:cubicBezTo>
                      <a:cubicBezTo>
                        <a:pt x="37" y="134"/>
                        <a:pt x="41" y="129"/>
                        <a:pt x="44" y="124"/>
                      </a:cubicBezTo>
                      <a:cubicBezTo>
                        <a:pt x="46" y="120"/>
                        <a:pt x="52" y="121"/>
                        <a:pt x="52" y="125"/>
                      </a:cubicBezTo>
                      <a:cubicBezTo>
                        <a:pt x="52" y="134"/>
                        <a:pt x="56" y="129"/>
                        <a:pt x="58" y="126"/>
                      </a:cubicBezTo>
                      <a:cubicBezTo>
                        <a:pt x="60" y="121"/>
                        <a:pt x="67" y="139"/>
                        <a:pt x="64" y="138"/>
                      </a:cubicBezTo>
                      <a:cubicBezTo>
                        <a:pt x="71" y="140"/>
                        <a:pt x="71" y="124"/>
                        <a:pt x="66" y="120"/>
                      </a:cubicBezTo>
                      <a:cubicBezTo>
                        <a:pt x="73" y="125"/>
                        <a:pt x="76" y="144"/>
                        <a:pt x="84" y="144"/>
                      </a:cubicBezTo>
                      <a:cubicBezTo>
                        <a:pt x="86" y="144"/>
                        <a:pt x="80" y="130"/>
                        <a:pt x="84" y="130"/>
                      </a:cubicBezTo>
                      <a:cubicBezTo>
                        <a:pt x="81" y="130"/>
                        <a:pt x="88" y="141"/>
                        <a:pt x="89" y="143"/>
                      </a:cubicBezTo>
                      <a:cubicBezTo>
                        <a:pt x="89" y="143"/>
                        <a:pt x="103" y="144"/>
                        <a:pt x="103" y="143"/>
                      </a:cubicBezTo>
                      <a:cubicBezTo>
                        <a:pt x="105" y="152"/>
                        <a:pt x="95" y="152"/>
                        <a:pt x="89" y="151"/>
                      </a:cubicBezTo>
                      <a:cubicBezTo>
                        <a:pt x="83" y="151"/>
                        <a:pt x="75" y="155"/>
                        <a:pt x="70" y="152"/>
                      </a:cubicBezTo>
                      <a:cubicBezTo>
                        <a:pt x="67" y="151"/>
                        <a:pt x="57" y="146"/>
                        <a:pt x="58" y="141"/>
                      </a:cubicBezTo>
                      <a:cubicBezTo>
                        <a:pt x="60" y="136"/>
                        <a:pt x="43" y="140"/>
                        <a:pt x="40" y="141"/>
                      </a:cubicBezTo>
                      <a:cubicBezTo>
                        <a:pt x="33" y="142"/>
                        <a:pt x="28" y="143"/>
                        <a:pt x="22" y="146"/>
                      </a:cubicBezTo>
                      <a:cubicBezTo>
                        <a:pt x="18" y="147"/>
                        <a:pt x="17" y="159"/>
                        <a:pt x="15" y="162"/>
                      </a:cubicBezTo>
                      <a:cubicBezTo>
                        <a:pt x="6" y="178"/>
                        <a:pt x="0" y="188"/>
                        <a:pt x="8" y="207"/>
                      </a:cubicBezTo>
                      <a:cubicBezTo>
                        <a:pt x="10" y="213"/>
                        <a:pt x="15" y="219"/>
                        <a:pt x="22" y="220"/>
                      </a:cubicBezTo>
                      <a:cubicBezTo>
                        <a:pt x="30" y="221"/>
                        <a:pt x="32" y="215"/>
                        <a:pt x="39" y="216"/>
                      </a:cubicBezTo>
                      <a:cubicBezTo>
                        <a:pt x="54" y="218"/>
                        <a:pt x="51" y="226"/>
                        <a:pt x="54" y="238"/>
                      </a:cubicBezTo>
                      <a:cubicBezTo>
                        <a:pt x="55" y="244"/>
                        <a:pt x="59" y="251"/>
                        <a:pt x="60" y="258"/>
                      </a:cubicBezTo>
                      <a:cubicBezTo>
                        <a:pt x="61" y="268"/>
                        <a:pt x="57" y="273"/>
                        <a:pt x="61" y="283"/>
                      </a:cubicBezTo>
                      <a:cubicBezTo>
                        <a:pt x="65" y="292"/>
                        <a:pt x="67" y="324"/>
                        <a:pt x="85" y="313"/>
                      </a:cubicBezTo>
                      <a:cubicBezTo>
                        <a:pt x="88" y="312"/>
                        <a:pt x="82" y="315"/>
                        <a:pt x="85" y="31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6896372" y="3981608"/>
                  <a:ext cx="74616" cy="49215"/>
                </a:xfrm>
                <a:custGeom>
                  <a:avLst/>
                  <a:gdLst>
                    <a:gd name="T0" fmla="*/ 7 w 20"/>
                    <a:gd name="T1" fmla="*/ 12 h 13"/>
                    <a:gd name="T2" fmla="*/ 10 w 20"/>
                    <a:gd name="T3" fmla="*/ 1 h 13"/>
                    <a:gd name="T4" fmla="*/ 5 w 20"/>
                    <a:gd name="T5" fmla="*/ 5 h 13"/>
                    <a:gd name="T6" fmla="*/ 7 w 20"/>
                    <a:gd name="T7" fmla="*/ 12 h 13"/>
                    <a:gd name="T8" fmla="*/ 7 w 20"/>
                    <a:gd name="T9" fmla="*/ 12 h 13"/>
                  </a:gdLst>
                  <a:ahLst/>
                  <a:cxnLst>
                    <a:cxn ang="0">
                      <a:pos x="T0" y="T1"/>
                    </a:cxn>
                    <a:cxn ang="0">
                      <a:pos x="T2" y="T3"/>
                    </a:cxn>
                    <a:cxn ang="0">
                      <a:pos x="T4" y="T5"/>
                    </a:cxn>
                    <a:cxn ang="0">
                      <a:pos x="T6" y="T7"/>
                    </a:cxn>
                    <a:cxn ang="0">
                      <a:pos x="T8" y="T9"/>
                    </a:cxn>
                  </a:cxnLst>
                  <a:rect l="0" t="0" r="r" b="b"/>
                  <a:pathLst>
                    <a:path w="20" h="13">
                      <a:moveTo>
                        <a:pt x="7" y="12"/>
                      </a:moveTo>
                      <a:cubicBezTo>
                        <a:pt x="8" y="12"/>
                        <a:pt x="20" y="5"/>
                        <a:pt x="10" y="1"/>
                      </a:cubicBezTo>
                      <a:cubicBezTo>
                        <a:pt x="8" y="0"/>
                        <a:pt x="7" y="5"/>
                        <a:pt x="5" y="5"/>
                      </a:cubicBezTo>
                      <a:cubicBezTo>
                        <a:pt x="0" y="8"/>
                        <a:pt x="6" y="9"/>
                        <a:pt x="7" y="12"/>
                      </a:cubicBezTo>
                      <a:cubicBezTo>
                        <a:pt x="8" y="13"/>
                        <a:pt x="7" y="11"/>
                        <a:pt x="7" y="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4"/>
                <p:cNvSpPr/>
                <p:nvPr/>
              </p:nvSpPr>
              <p:spPr bwMode="auto">
                <a:xfrm>
                  <a:off x="6872559" y="4083212"/>
                  <a:ext cx="41276" cy="74616"/>
                </a:xfrm>
                <a:custGeom>
                  <a:avLst/>
                  <a:gdLst>
                    <a:gd name="T0" fmla="*/ 10 w 11"/>
                    <a:gd name="T1" fmla="*/ 10 h 20"/>
                    <a:gd name="T2" fmla="*/ 3 w 11"/>
                    <a:gd name="T3" fmla="*/ 11 h 20"/>
                    <a:gd name="T4" fmla="*/ 10 w 11"/>
                    <a:gd name="T5" fmla="*/ 17 h 20"/>
                    <a:gd name="T6" fmla="*/ 10 w 11"/>
                    <a:gd name="T7" fmla="*/ 10 h 20"/>
                    <a:gd name="T8" fmla="*/ 10 w 11"/>
                    <a:gd name="T9" fmla="*/ 10 h 20"/>
                  </a:gdLst>
                  <a:ahLst/>
                  <a:cxnLst>
                    <a:cxn ang="0">
                      <a:pos x="T0" y="T1"/>
                    </a:cxn>
                    <a:cxn ang="0">
                      <a:pos x="T2" y="T3"/>
                    </a:cxn>
                    <a:cxn ang="0">
                      <a:pos x="T4" y="T5"/>
                    </a:cxn>
                    <a:cxn ang="0">
                      <a:pos x="T6" y="T7"/>
                    </a:cxn>
                    <a:cxn ang="0">
                      <a:pos x="T8" y="T9"/>
                    </a:cxn>
                  </a:cxnLst>
                  <a:rect l="0" t="0" r="r" b="b"/>
                  <a:pathLst>
                    <a:path w="11" h="20">
                      <a:moveTo>
                        <a:pt x="10" y="10"/>
                      </a:moveTo>
                      <a:cubicBezTo>
                        <a:pt x="10" y="10"/>
                        <a:pt x="6" y="0"/>
                        <a:pt x="3" y="11"/>
                      </a:cubicBezTo>
                      <a:cubicBezTo>
                        <a:pt x="0" y="20"/>
                        <a:pt x="10" y="16"/>
                        <a:pt x="10" y="17"/>
                      </a:cubicBezTo>
                      <a:cubicBezTo>
                        <a:pt x="10" y="16"/>
                        <a:pt x="7" y="11"/>
                        <a:pt x="10" y="10"/>
                      </a:cubicBezTo>
                      <a:cubicBezTo>
                        <a:pt x="11" y="10"/>
                        <a:pt x="9" y="10"/>
                        <a:pt x="10" y="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5"/>
                <p:cNvSpPr/>
                <p:nvPr/>
              </p:nvSpPr>
              <p:spPr bwMode="auto">
                <a:xfrm>
                  <a:off x="6809057" y="4019710"/>
                  <a:ext cx="76203" cy="134944"/>
                </a:xfrm>
                <a:custGeom>
                  <a:avLst/>
                  <a:gdLst>
                    <a:gd name="T0" fmla="*/ 17 w 20"/>
                    <a:gd name="T1" fmla="*/ 22 h 36"/>
                    <a:gd name="T2" fmla="*/ 0 w 20"/>
                    <a:gd name="T3" fmla="*/ 29 h 36"/>
                    <a:gd name="T4" fmla="*/ 11 w 20"/>
                    <a:gd name="T5" fmla="*/ 35 h 36"/>
                    <a:gd name="T6" fmla="*/ 17 w 20"/>
                    <a:gd name="T7" fmla="*/ 22 h 36"/>
                    <a:gd name="T8" fmla="*/ 17 w 20"/>
                    <a:gd name="T9" fmla="*/ 22 h 36"/>
                  </a:gdLst>
                  <a:ahLst/>
                  <a:cxnLst>
                    <a:cxn ang="0">
                      <a:pos x="T0" y="T1"/>
                    </a:cxn>
                    <a:cxn ang="0">
                      <a:pos x="T2" y="T3"/>
                    </a:cxn>
                    <a:cxn ang="0">
                      <a:pos x="T4" y="T5"/>
                    </a:cxn>
                    <a:cxn ang="0">
                      <a:pos x="T6" y="T7"/>
                    </a:cxn>
                    <a:cxn ang="0">
                      <a:pos x="T8" y="T9"/>
                    </a:cxn>
                  </a:cxnLst>
                  <a:rect l="0" t="0" r="r" b="b"/>
                  <a:pathLst>
                    <a:path w="20" h="36">
                      <a:moveTo>
                        <a:pt x="17" y="22"/>
                      </a:moveTo>
                      <a:cubicBezTo>
                        <a:pt x="20" y="0"/>
                        <a:pt x="2" y="19"/>
                        <a:pt x="0" y="29"/>
                      </a:cubicBezTo>
                      <a:cubicBezTo>
                        <a:pt x="0" y="33"/>
                        <a:pt x="8" y="36"/>
                        <a:pt x="11" y="35"/>
                      </a:cubicBezTo>
                      <a:cubicBezTo>
                        <a:pt x="16" y="34"/>
                        <a:pt x="17" y="26"/>
                        <a:pt x="17" y="22"/>
                      </a:cubicBezTo>
                      <a:cubicBezTo>
                        <a:pt x="17" y="21"/>
                        <a:pt x="17" y="24"/>
                        <a:pt x="17"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6"/>
                <p:cNvSpPr/>
                <p:nvPr/>
              </p:nvSpPr>
              <p:spPr bwMode="auto">
                <a:xfrm>
                  <a:off x="6775718" y="4165765"/>
                  <a:ext cx="71441" cy="25401"/>
                </a:xfrm>
                <a:custGeom>
                  <a:avLst/>
                  <a:gdLst>
                    <a:gd name="T0" fmla="*/ 7 w 19"/>
                    <a:gd name="T1" fmla="*/ 1 h 7"/>
                    <a:gd name="T2" fmla="*/ 1 w 19"/>
                    <a:gd name="T3" fmla="*/ 2 h 7"/>
                    <a:gd name="T4" fmla="*/ 19 w 19"/>
                    <a:gd name="T5" fmla="*/ 7 h 7"/>
                    <a:gd name="T6" fmla="*/ 7 w 19"/>
                    <a:gd name="T7" fmla="*/ 1 h 7"/>
                  </a:gdLst>
                  <a:ahLst/>
                  <a:cxnLst>
                    <a:cxn ang="0">
                      <a:pos x="T0" y="T1"/>
                    </a:cxn>
                    <a:cxn ang="0">
                      <a:pos x="T2" y="T3"/>
                    </a:cxn>
                    <a:cxn ang="0">
                      <a:pos x="T4" y="T5"/>
                    </a:cxn>
                    <a:cxn ang="0">
                      <a:pos x="T6" y="T7"/>
                    </a:cxn>
                  </a:cxnLst>
                  <a:rect l="0" t="0" r="r" b="b"/>
                  <a:pathLst>
                    <a:path w="19" h="7">
                      <a:moveTo>
                        <a:pt x="7" y="1"/>
                      </a:moveTo>
                      <a:cubicBezTo>
                        <a:pt x="4" y="0"/>
                        <a:pt x="2" y="0"/>
                        <a:pt x="1" y="2"/>
                      </a:cubicBezTo>
                      <a:cubicBezTo>
                        <a:pt x="0" y="4"/>
                        <a:pt x="18" y="6"/>
                        <a:pt x="19" y="7"/>
                      </a:cubicBezTo>
                      <a:cubicBezTo>
                        <a:pt x="16" y="4"/>
                        <a:pt x="11" y="2"/>
                        <a:pt x="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7"/>
                <p:cNvSpPr/>
                <p:nvPr/>
              </p:nvSpPr>
              <p:spPr bwMode="auto">
                <a:xfrm>
                  <a:off x="6869384" y="3884768"/>
                  <a:ext cx="15876" cy="36514"/>
                </a:xfrm>
                <a:custGeom>
                  <a:avLst/>
                  <a:gdLst>
                    <a:gd name="T0" fmla="*/ 3 w 4"/>
                    <a:gd name="T1" fmla="*/ 7 h 10"/>
                    <a:gd name="T2" fmla="*/ 1 w 4"/>
                    <a:gd name="T3" fmla="*/ 1 h 10"/>
                    <a:gd name="T4" fmla="*/ 3 w 4"/>
                    <a:gd name="T5" fmla="*/ 7 h 10"/>
                    <a:gd name="T6" fmla="*/ 3 w 4"/>
                    <a:gd name="T7" fmla="*/ 7 h 10"/>
                  </a:gdLst>
                  <a:ahLst/>
                  <a:cxnLst>
                    <a:cxn ang="0">
                      <a:pos x="T0" y="T1"/>
                    </a:cxn>
                    <a:cxn ang="0">
                      <a:pos x="T2" y="T3"/>
                    </a:cxn>
                    <a:cxn ang="0">
                      <a:pos x="T4" y="T5"/>
                    </a:cxn>
                    <a:cxn ang="0">
                      <a:pos x="T6" y="T7"/>
                    </a:cxn>
                  </a:cxnLst>
                  <a:rect l="0" t="0" r="r" b="b"/>
                  <a:pathLst>
                    <a:path w="4" h="10">
                      <a:moveTo>
                        <a:pt x="3" y="7"/>
                      </a:moveTo>
                      <a:cubicBezTo>
                        <a:pt x="4" y="6"/>
                        <a:pt x="2" y="0"/>
                        <a:pt x="1" y="1"/>
                      </a:cubicBezTo>
                      <a:cubicBezTo>
                        <a:pt x="0" y="3"/>
                        <a:pt x="1" y="10"/>
                        <a:pt x="3" y="7"/>
                      </a:cubicBezTo>
                      <a:cubicBezTo>
                        <a:pt x="4" y="6"/>
                        <a:pt x="2" y="8"/>
                        <a:pt x="3"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
                <p:cNvSpPr/>
                <p:nvPr/>
              </p:nvSpPr>
              <p:spPr bwMode="auto">
                <a:xfrm>
                  <a:off x="6866209" y="3932394"/>
                  <a:ext cx="47627" cy="38101"/>
                </a:xfrm>
                <a:custGeom>
                  <a:avLst/>
                  <a:gdLst>
                    <a:gd name="T0" fmla="*/ 11 w 13"/>
                    <a:gd name="T1" fmla="*/ 6 h 10"/>
                    <a:gd name="T2" fmla="*/ 7 w 13"/>
                    <a:gd name="T3" fmla="*/ 10 h 10"/>
                    <a:gd name="T4" fmla="*/ 11 w 13"/>
                    <a:gd name="T5" fmla="*/ 6 h 10"/>
                    <a:gd name="T6" fmla="*/ 11 w 13"/>
                    <a:gd name="T7" fmla="*/ 6 h 10"/>
                  </a:gdLst>
                  <a:ahLst/>
                  <a:cxnLst>
                    <a:cxn ang="0">
                      <a:pos x="T0" y="T1"/>
                    </a:cxn>
                    <a:cxn ang="0">
                      <a:pos x="T2" y="T3"/>
                    </a:cxn>
                    <a:cxn ang="0">
                      <a:pos x="T4" y="T5"/>
                    </a:cxn>
                    <a:cxn ang="0">
                      <a:pos x="T6" y="T7"/>
                    </a:cxn>
                  </a:cxnLst>
                  <a:rect l="0" t="0" r="r" b="b"/>
                  <a:pathLst>
                    <a:path w="13" h="10">
                      <a:moveTo>
                        <a:pt x="11" y="6"/>
                      </a:moveTo>
                      <a:cubicBezTo>
                        <a:pt x="13" y="0"/>
                        <a:pt x="0" y="4"/>
                        <a:pt x="7" y="10"/>
                      </a:cubicBezTo>
                      <a:cubicBezTo>
                        <a:pt x="9" y="9"/>
                        <a:pt x="10" y="8"/>
                        <a:pt x="11" y="6"/>
                      </a:cubicBezTo>
                      <a:cubicBezTo>
                        <a:pt x="11" y="4"/>
                        <a:pt x="10" y="7"/>
                        <a:pt x="11"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9"/>
                <p:cNvSpPr/>
                <p:nvPr/>
              </p:nvSpPr>
              <p:spPr bwMode="auto">
                <a:xfrm>
                  <a:off x="6948762" y="4097500"/>
                  <a:ext cx="36514" cy="22226"/>
                </a:xfrm>
                <a:custGeom>
                  <a:avLst/>
                  <a:gdLst>
                    <a:gd name="T0" fmla="*/ 1 w 10"/>
                    <a:gd name="T1" fmla="*/ 4 h 6"/>
                    <a:gd name="T2" fmla="*/ 10 w 10"/>
                    <a:gd name="T3" fmla="*/ 2 h 6"/>
                    <a:gd name="T4" fmla="*/ 1 w 10"/>
                    <a:gd name="T5" fmla="*/ 4 h 6"/>
                  </a:gdLst>
                  <a:ahLst/>
                  <a:cxnLst>
                    <a:cxn ang="0">
                      <a:pos x="T0" y="T1"/>
                    </a:cxn>
                    <a:cxn ang="0">
                      <a:pos x="T2" y="T3"/>
                    </a:cxn>
                    <a:cxn ang="0">
                      <a:pos x="T4" y="T5"/>
                    </a:cxn>
                  </a:cxnLst>
                  <a:rect l="0" t="0" r="r" b="b"/>
                  <a:pathLst>
                    <a:path w="10" h="6">
                      <a:moveTo>
                        <a:pt x="1" y="4"/>
                      </a:moveTo>
                      <a:cubicBezTo>
                        <a:pt x="3" y="6"/>
                        <a:pt x="9" y="5"/>
                        <a:pt x="10" y="2"/>
                      </a:cubicBezTo>
                      <a:cubicBezTo>
                        <a:pt x="7" y="0"/>
                        <a:pt x="0" y="0"/>
                        <a:pt x="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0"/>
                <p:cNvSpPr/>
                <p:nvPr/>
              </p:nvSpPr>
              <p:spPr bwMode="auto">
                <a:xfrm>
                  <a:off x="6932886" y="3767287"/>
                  <a:ext cx="63503" cy="65091"/>
                </a:xfrm>
                <a:custGeom>
                  <a:avLst/>
                  <a:gdLst>
                    <a:gd name="T0" fmla="*/ 3 w 17"/>
                    <a:gd name="T1" fmla="*/ 8 h 17"/>
                    <a:gd name="T2" fmla="*/ 1 w 17"/>
                    <a:gd name="T3" fmla="*/ 16 h 17"/>
                    <a:gd name="T4" fmla="*/ 10 w 17"/>
                    <a:gd name="T5" fmla="*/ 11 h 17"/>
                    <a:gd name="T6" fmla="*/ 14 w 17"/>
                    <a:gd name="T7" fmla="*/ 0 h 17"/>
                    <a:gd name="T8" fmla="*/ 3 w 17"/>
                    <a:gd name="T9" fmla="*/ 8 h 17"/>
                    <a:gd name="T10" fmla="*/ 3 w 17"/>
                    <a:gd name="T11" fmla="*/ 8 h 17"/>
                  </a:gdLst>
                  <a:ahLst/>
                  <a:cxnLst>
                    <a:cxn ang="0">
                      <a:pos x="T0" y="T1"/>
                    </a:cxn>
                    <a:cxn ang="0">
                      <a:pos x="T2" y="T3"/>
                    </a:cxn>
                    <a:cxn ang="0">
                      <a:pos x="T4" y="T5"/>
                    </a:cxn>
                    <a:cxn ang="0">
                      <a:pos x="T6" y="T7"/>
                    </a:cxn>
                    <a:cxn ang="0">
                      <a:pos x="T8" y="T9"/>
                    </a:cxn>
                    <a:cxn ang="0">
                      <a:pos x="T10" y="T11"/>
                    </a:cxn>
                  </a:cxnLst>
                  <a:rect l="0" t="0" r="r" b="b"/>
                  <a:pathLst>
                    <a:path w="17" h="17">
                      <a:moveTo>
                        <a:pt x="3" y="8"/>
                      </a:moveTo>
                      <a:cubicBezTo>
                        <a:pt x="2" y="9"/>
                        <a:pt x="0" y="15"/>
                        <a:pt x="1" y="16"/>
                      </a:cubicBezTo>
                      <a:cubicBezTo>
                        <a:pt x="3" y="17"/>
                        <a:pt x="7" y="9"/>
                        <a:pt x="10" y="11"/>
                      </a:cubicBezTo>
                      <a:cubicBezTo>
                        <a:pt x="17" y="16"/>
                        <a:pt x="14" y="2"/>
                        <a:pt x="14" y="0"/>
                      </a:cubicBezTo>
                      <a:cubicBezTo>
                        <a:pt x="10" y="3"/>
                        <a:pt x="7" y="5"/>
                        <a:pt x="3" y="8"/>
                      </a:cubicBezTo>
                      <a:cubicBezTo>
                        <a:pt x="2" y="9"/>
                        <a:pt x="5" y="7"/>
                        <a:pt x="3"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
                <p:cNvSpPr/>
                <p:nvPr/>
              </p:nvSpPr>
              <p:spPr bwMode="auto">
                <a:xfrm>
                  <a:off x="6709040" y="4067336"/>
                  <a:ext cx="3175" cy="4763"/>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0" y="0"/>
                        <a:pt x="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2"/>
                <p:cNvSpPr/>
                <p:nvPr/>
              </p:nvSpPr>
              <p:spPr bwMode="auto">
                <a:xfrm>
                  <a:off x="6712215" y="4064161"/>
                  <a:ext cx="74616" cy="96841"/>
                </a:xfrm>
                <a:custGeom>
                  <a:avLst/>
                  <a:gdLst>
                    <a:gd name="T0" fmla="*/ 17 w 20"/>
                    <a:gd name="T1" fmla="*/ 17 h 26"/>
                    <a:gd name="T2" fmla="*/ 7 w 20"/>
                    <a:gd name="T3" fmla="*/ 5 h 26"/>
                    <a:gd name="T4" fmla="*/ 0 w 20"/>
                    <a:gd name="T5" fmla="*/ 2 h 26"/>
                    <a:gd name="T6" fmla="*/ 10 w 20"/>
                    <a:gd name="T7" fmla="*/ 16 h 26"/>
                    <a:gd name="T8" fmla="*/ 17 w 20"/>
                    <a:gd name="T9" fmla="*/ 17 h 26"/>
                    <a:gd name="T10" fmla="*/ 17 w 20"/>
                    <a:gd name="T11" fmla="*/ 17 h 26"/>
                  </a:gdLst>
                  <a:ahLst/>
                  <a:cxnLst>
                    <a:cxn ang="0">
                      <a:pos x="T0" y="T1"/>
                    </a:cxn>
                    <a:cxn ang="0">
                      <a:pos x="T2" y="T3"/>
                    </a:cxn>
                    <a:cxn ang="0">
                      <a:pos x="T4" y="T5"/>
                    </a:cxn>
                    <a:cxn ang="0">
                      <a:pos x="T6" y="T7"/>
                    </a:cxn>
                    <a:cxn ang="0">
                      <a:pos x="T8" y="T9"/>
                    </a:cxn>
                    <a:cxn ang="0">
                      <a:pos x="T10" y="T11"/>
                    </a:cxn>
                  </a:cxnLst>
                  <a:rect l="0" t="0" r="r" b="b"/>
                  <a:pathLst>
                    <a:path w="20" h="26">
                      <a:moveTo>
                        <a:pt x="17" y="17"/>
                      </a:moveTo>
                      <a:cubicBezTo>
                        <a:pt x="14" y="13"/>
                        <a:pt x="10" y="10"/>
                        <a:pt x="7" y="5"/>
                      </a:cubicBezTo>
                      <a:cubicBezTo>
                        <a:pt x="4" y="0"/>
                        <a:pt x="2" y="3"/>
                        <a:pt x="0" y="2"/>
                      </a:cubicBezTo>
                      <a:cubicBezTo>
                        <a:pt x="5" y="5"/>
                        <a:pt x="7" y="10"/>
                        <a:pt x="10" y="16"/>
                      </a:cubicBezTo>
                      <a:cubicBezTo>
                        <a:pt x="12" y="20"/>
                        <a:pt x="20" y="26"/>
                        <a:pt x="17" y="17"/>
                      </a:cubicBezTo>
                      <a:cubicBezTo>
                        <a:pt x="16" y="15"/>
                        <a:pt x="18" y="20"/>
                        <a:pt x="17"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3"/>
                <p:cNvSpPr/>
                <p:nvPr/>
              </p:nvSpPr>
              <p:spPr bwMode="auto">
                <a:xfrm>
                  <a:off x="6588385" y="4014948"/>
                  <a:ext cx="26989" cy="41276"/>
                </a:xfrm>
                <a:custGeom>
                  <a:avLst/>
                  <a:gdLst>
                    <a:gd name="T0" fmla="*/ 1 w 7"/>
                    <a:gd name="T1" fmla="*/ 6 h 11"/>
                    <a:gd name="T2" fmla="*/ 6 w 7"/>
                    <a:gd name="T3" fmla="*/ 10 h 11"/>
                    <a:gd name="T4" fmla="*/ 1 w 7"/>
                    <a:gd name="T5" fmla="*/ 6 h 11"/>
                    <a:gd name="T6" fmla="*/ 1 w 7"/>
                    <a:gd name="T7" fmla="*/ 6 h 11"/>
                  </a:gdLst>
                  <a:ahLst/>
                  <a:cxnLst>
                    <a:cxn ang="0">
                      <a:pos x="T0" y="T1"/>
                    </a:cxn>
                    <a:cxn ang="0">
                      <a:pos x="T2" y="T3"/>
                    </a:cxn>
                    <a:cxn ang="0">
                      <a:pos x="T4" y="T5"/>
                    </a:cxn>
                    <a:cxn ang="0">
                      <a:pos x="T6" y="T7"/>
                    </a:cxn>
                  </a:cxnLst>
                  <a:rect l="0" t="0" r="r" b="b"/>
                  <a:pathLst>
                    <a:path w="7" h="11">
                      <a:moveTo>
                        <a:pt x="1" y="6"/>
                      </a:moveTo>
                      <a:cubicBezTo>
                        <a:pt x="0" y="7"/>
                        <a:pt x="5" y="11"/>
                        <a:pt x="6" y="10"/>
                      </a:cubicBezTo>
                      <a:cubicBezTo>
                        <a:pt x="7" y="8"/>
                        <a:pt x="3" y="0"/>
                        <a:pt x="1" y="6"/>
                      </a:cubicBezTo>
                      <a:cubicBezTo>
                        <a:pt x="0" y="7"/>
                        <a:pt x="2" y="4"/>
                        <a:pt x="1"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4"/>
                <p:cNvSpPr/>
                <p:nvPr/>
              </p:nvSpPr>
              <p:spPr bwMode="auto">
                <a:xfrm>
                  <a:off x="6318499" y="4229268"/>
                  <a:ext cx="55565" cy="153994"/>
                </a:xfrm>
                <a:custGeom>
                  <a:avLst/>
                  <a:gdLst>
                    <a:gd name="T0" fmla="*/ 1 w 15"/>
                    <a:gd name="T1" fmla="*/ 31 h 41"/>
                    <a:gd name="T2" fmla="*/ 12 w 15"/>
                    <a:gd name="T3" fmla="*/ 21 h 41"/>
                    <a:gd name="T4" fmla="*/ 14 w 15"/>
                    <a:gd name="T5" fmla="*/ 14 h 41"/>
                    <a:gd name="T6" fmla="*/ 12 w 15"/>
                    <a:gd name="T7" fmla="*/ 0 h 41"/>
                    <a:gd name="T8" fmla="*/ 1 w 15"/>
                    <a:gd name="T9" fmla="*/ 13 h 41"/>
                    <a:gd name="T10" fmla="*/ 1 w 15"/>
                    <a:gd name="T11" fmla="*/ 31 h 41"/>
                    <a:gd name="T12" fmla="*/ 1 w 15"/>
                    <a:gd name="T13" fmla="*/ 31 h 41"/>
                  </a:gdLst>
                  <a:ahLst/>
                  <a:cxnLst>
                    <a:cxn ang="0">
                      <a:pos x="T0" y="T1"/>
                    </a:cxn>
                    <a:cxn ang="0">
                      <a:pos x="T2" y="T3"/>
                    </a:cxn>
                    <a:cxn ang="0">
                      <a:pos x="T4" y="T5"/>
                    </a:cxn>
                    <a:cxn ang="0">
                      <a:pos x="T6" y="T7"/>
                    </a:cxn>
                    <a:cxn ang="0">
                      <a:pos x="T8" y="T9"/>
                    </a:cxn>
                    <a:cxn ang="0">
                      <a:pos x="T10" y="T11"/>
                    </a:cxn>
                    <a:cxn ang="0">
                      <a:pos x="T12" y="T13"/>
                    </a:cxn>
                  </a:cxnLst>
                  <a:rect l="0" t="0" r="r" b="b"/>
                  <a:pathLst>
                    <a:path w="15" h="41">
                      <a:moveTo>
                        <a:pt x="1" y="31"/>
                      </a:moveTo>
                      <a:cubicBezTo>
                        <a:pt x="2" y="41"/>
                        <a:pt x="12" y="25"/>
                        <a:pt x="12" y="21"/>
                      </a:cubicBezTo>
                      <a:cubicBezTo>
                        <a:pt x="12" y="18"/>
                        <a:pt x="13" y="16"/>
                        <a:pt x="14" y="14"/>
                      </a:cubicBezTo>
                      <a:cubicBezTo>
                        <a:pt x="15" y="9"/>
                        <a:pt x="12" y="4"/>
                        <a:pt x="12" y="0"/>
                      </a:cubicBezTo>
                      <a:cubicBezTo>
                        <a:pt x="12" y="3"/>
                        <a:pt x="2" y="9"/>
                        <a:pt x="1" y="13"/>
                      </a:cubicBezTo>
                      <a:cubicBezTo>
                        <a:pt x="0" y="19"/>
                        <a:pt x="1" y="25"/>
                        <a:pt x="1" y="31"/>
                      </a:cubicBezTo>
                      <a:cubicBezTo>
                        <a:pt x="1" y="33"/>
                        <a:pt x="1" y="29"/>
                        <a:pt x="1" y="3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5"/>
                <p:cNvSpPr/>
                <p:nvPr/>
              </p:nvSpPr>
              <p:spPr bwMode="auto">
                <a:xfrm>
                  <a:off x="5669187" y="4584881"/>
                  <a:ext cx="15876" cy="11114"/>
                </a:xfrm>
                <a:custGeom>
                  <a:avLst/>
                  <a:gdLst>
                    <a:gd name="T0" fmla="*/ 0 w 4"/>
                    <a:gd name="T1" fmla="*/ 3 h 3"/>
                    <a:gd name="T2" fmla="*/ 3 w 4"/>
                    <a:gd name="T3" fmla="*/ 3 h 3"/>
                    <a:gd name="T4" fmla="*/ 0 w 4"/>
                    <a:gd name="T5" fmla="*/ 3 h 3"/>
                  </a:gdLst>
                  <a:ahLst/>
                  <a:cxnLst>
                    <a:cxn ang="0">
                      <a:pos x="T0" y="T1"/>
                    </a:cxn>
                    <a:cxn ang="0">
                      <a:pos x="T2" y="T3"/>
                    </a:cxn>
                    <a:cxn ang="0">
                      <a:pos x="T4" y="T5"/>
                    </a:cxn>
                  </a:cxnLst>
                  <a:rect l="0" t="0" r="r" b="b"/>
                  <a:pathLst>
                    <a:path w="4" h="3">
                      <a:moveTo>
                        <a:pt x="0" y="3"/>
                      </a:moveTo>
                      <a:cubicBezTo>
                        <a:pt x="3" y="3"/>
                        <a:pt x="3" y="3"/>
                        <a:pt x="3" y="3"/>
                      </a:cubicBezTo>
                      <a:cubicBezTo>
                        <a:pt x="4" y="0"/>
                        <a:pt x="0" y="0"/>
                        <a:pt x="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6"/>
                <p:cNvSpPr/>
                <p:nvPr/>
              </p:nvSpPr>
              <p:spPr bwMode="auto">
                <a:xfrm>
                  <a:off x="5616797" y="3183065"/>
                  <a:ext cx="382603" cy="355615"/>
                </a:xfrm>
                <a:custGeom>
                  <a:avLst/>
                  <a:gdLst>
                    <a:gd name="T0" fmla="*/ 101 w 102"/>
                    <a:gd name="T1" fmla="*/ 11 h 95"/>
                    <a:gd name="T2" fmla="*/ 87 w 102"/>
                    <a:gd name="T3" fmla="*/ 9 h 95"/>
                    <a:gd name="T4" fmla="*/ 87 w 102"/>
                    <a:gd name="T5" fmla="*/ 2 h 95"/>
                    <a:gd name="T6" fmla="*/ 76 w 102"/>
                    <a:gd name="T7" fmla="*/ 1 h 95"/>
                    <a:gd name="T8" fmla="*/ 48 w 102"/>
                    <a:gd name="T9" fmla="*/ 5 h 95"/>
                    <a:gd name="T10" fmla="*/ 24 w 102"/>
                    <a:gd name="T11" fmla="*/ 11 h 95"/>
                    <a:gd name="T12" fmla="*/ 13 w 102"/>
                    <a:gd name="T13" fmla="*/ 19 h 95"/>
                    <a:gd name="T14" fmla="*/ 3 w 102"/>
                    <a:gd name="T15" fmla="*/ 25 h 95"/>
                    <a:gd name="T16" fmla="*/ 13 w 102"/>
                    <a:gd name="T17" fmla="*/ 29 h 95"/>
                    <a:gd name="T18" fmla="*/ 11 w 102"/>
                    <a:gd name="T19" fmla="*/ 36 h 95"/>
                    <a:gd name="T20" fmla="*/ 26 w 102"/>
                    <a:gd name="T21" fmla="*/ 46 h 95"/>
                    <a:gd name="T22" fmla="*/ 30 w 102"/>
                    <a:gd name="T23" fmla="*/ 58 h 95"/>
                    <a:gd name="T24" fmla="*/ 31 w 102"/>
                    <a:gd name="T25" fmla="*/ 77 h 95"/>
                    <a:gd name="T26" fmla="*/ 51 w 102"/>
                    <a:gd name="T27" fmla="*/ 75 h 95"/>
                    <a:gd name="T28" fmla="*/ 67 w 102"/>
                    <a:gd name="T29" fmla="*/ 66 h 95"/>
                    <a:gd name="T30" fmla="*/ 73 w 102"/>
                    <a:gd name="T31" fmla="*/ 59 h 95"/>
                    <a:gd name="T32" fmla="*/ 72 w 102"/>
                    <a:gd name="T33" fmla="*/ 53 h 95"/>
                    <a:gd name="T34" fmla="*/ 83 w 102"/>
                    <a:gd name="T35" fmla="*/ 51 h 95"/>
                    <a:gd name="T36" fmla="*/ 87 w 102"/>
                    <a:gd name="T37" fmla="*/ 39 h 95"/>
                    <a:gd name="T38" fmla="*/ 91 w 102"/>
                    <a:gd name="T39" fmla="*/ 22 h 95"/>
                    <a:gd name="T40" fmla="*/ 101 w 102"/>
                    <a:gd name="T41" fmla="*/ 11 h 95"/>
                    <a:gd name="T42" fmla="*/ 101 w 102"/>
                    <a:gd name="T43" fmla="*/ 1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95">
                      <a:moveTo>
                        <a:pt x="101" y="11"/>
                      </a:moveTo>
                      <a:cubicBezTo>
                        <a:pt x="99" y="11"/>
                        <a:pt x="87" y="8"/>
                        <a:pt x="87" y="9"/>
                      </a:cubicBezTo>
                      <a:cubicBezTo>
                        <a:pt x="87" y="7"/>
                        <a:pt x="93" y="2"/>
                        <a:pt x="87" y="2"/>
                      </a:cubicBezTo>
                      <a:cubicBezTo>
                        <a:pt x="84" y="2"/>
                        <a:pt x="79" y="2"/>
                        <a:pt x="76" y="1"/>
                      </a:cubicBezTo>
                      <a:cubicBezTo>
                        <a:pt x="72" y="0"/>
                        <a:pt x="50" y="1"/>
                        <a:pt x="48" y="5"/>
                      </a:cubicBezTo>
                      <a:cubicBezTo>
                        <a:pt x="45" y="11"/>
                        <a:pt x="31" y="9"/>
                        <a:pt x="24" y="11"/>
                      </a:cubicBezTo>
                      <a:cubicBezTo>
                        <a:pt x="20" y="13"/>
                        <a:pt x="16" y="14"/>
                        <a:pt x="13" y="19"/>
                      </a:cubicBezTo>
                      <a:cubicBezTo>
                        <a:pt x="11" y="25"/>
                        <a:pt x="6" y="22"/>
                        <a:pt x="3" y="25"/>
                      </a:cubicBezTo>
                      <a:cubicBezTo>
                        <a:pt x="0" y="28"/>
                        <a:pt x="13" y="29"/>
                        <a:pt x="13" y="29"/>
                      </a:cubicBezTo>
                      <a:cubicBezTo>
                        <a:pt x="9" y="28"/>
                        <a:pt x="2" y="35"/>
                        <a:pt x="11" y="36"/>
                      </a:cubicBezTo>
                      <a:cubicBezTo>
                        <a:pt x="19" y="37"/>
                        <a:pt x="25" y="36"/>
                        <a:pt x="26" y="46"/>
                      </a:cubicBezTo>
                      <a:cubicBezTo>
                        <a:pt x="26" y="47"/>
                        <a:pt x="31" y="58"/>
                        <a:pt x="30" y="58"/>
                      </a:cubicBezTo>
                      <a:cubicBezTo>
                        <a:pt x="28" y="57"/>
                        <a:pt x="31" y="76"/>
                        <a:pt x="31" y="77"/>
                      </a:cubicBezTo>
                      <a:cubicBezTo>
                        <a:pt x="37" y="95"/>
                        <a:pt x="45" y="92"/>
                        <a:pt x="51" y="75"/>
                      </a:cubicBezTo>
                      <a:cubicBezTo>
                        <a:pt x="51" y="72"/>
                        <a:pt x="63" y="67"/>
                        <a:pt x="67" y="66"/>
                      </a:cubicBezTo>
                      <a:cubicBezTo>
                        <a:pt x="70" y="64"/>
                        <a:pt x="71" y="62"/>
                        <a:pt x="73" y="59"/>
                      </a:cubicBezTo>
                      <a:cubicBezTo>
                        <a:pt x="78" y="53"/>
                        <a:pt x="72" y="58"/>
                        <a:pt x="72" y="53"/>
                      </a:cubicBezTo>
                      <a:cubicBezTo>
                        <a:pt x="72" y="53"/>
                        <a:pt x="85" y="53"/>
                        <a:pt x="83" y="51"/>
                      </a:cubicBezTo>
                      <a:cubicBezTo>
                        <a:pt x="81" y="50"/>
                        <a:pt x="88" y="42"/>
                        <a:pt x="87" y="39"/>
                      </a:cubicBezTo>
                      <a:cubicBezTo>
                        <a:pt x="86" y="34"/>
                        <a:pt x="90" y="26"/>
                        <a:pt x="91" y="22"/>
                      </a:cubicBezTo>
                      <a:cubicBezTo>
                        <a:pt x="92" y="20"/>
                        <a:pt x="101" y="11"/>
                        <a:pt x="101" y="11"/>
                      </a:cubicBezTo>
                      <a:cubicBezTo>
                        <a:pt x="99" y="11"/>
                        <a:pt x="102" y="11"/>
                        <a:pt x="101"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7"/>
                <p:cNvSpPr/>
                <p:nvPr/>
              </p:nvSpPr>
              <p:spPr bwMode="auto">
                <a:xfrm>
                  <a:off x="6062902" y="3227516"/>
                  <a:ext cx="101604" cy="98429"/>
                </a:xfrm>
                <a:custGeom>
                  <a:avLst/>
                  <a:gdLst>
                    <a:gd name="T0" fmla="*/ 12 w 27"/>
                    <a:gd name="T1" fmla="*/ 2 h 26"/>
                    <a:gd name="T2" fmla="*/ 2 w 27"/>
                    <a:gd name="T3" fmla="*/ 12 h 26"/>
                    <a:gd name="T4" fmla="*/ 9 w 27"/>
                    <a:gd name="T5" fmla="*/ 14 h 26"/>
                    <a:gd name="T6" fmla="*/ 10 w 27"/>
                    <a:gd name="T7" fmla="*/ 21 h 26"/>
                    <a:gd name="T8" fmla="*/ 15 w 27"/>
                    <a:gd name="T9" fmla="*/ 23 h 26"/>
                    <a:gd name="T10" fmla="*/ 24 w 27"/>
                    <a:gd name="T11" fmla="*/ 18 h 26"/>
                    <a:gd name="T12" fmla="*/ 21 w 27"/>
                    <a:gd name="T13" fmla="*/ 9 h 26"/>
                    <a:gd name="T14" fmla="*/ 12 w 27"/>
                    <a:gd name="T15" fmla="*/ 2 h 26"/>
                    <a:gd name="T16" fmla="*/ 12 w 27"/>
                    <a:gd name="T1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12" y="2"/>
                      </a:moveTo>
                      <a:cubicBezTo>
                        <a:pt x="6" y="0"/>
                        <a:pt x="0" y="7"/>
                        <a:pt x="2" y="12"/>
                      </a:cubicBezTo>
                      <a:cubicBezTo>
                        <a:pt x="3" y="16"/>
                        <a:pt x="9" y="13"/>
                        <a:pt x="9" y="14"/>
                      </a:cubicBezTo>
                      <a:cubicBezTo>
                        <a:pt x="9" y="16"/>
                        <a:pt x="6" y="21"/>
                        <a:pt x="10" y="21"/>
                      </a:cubicBezTo>
                      <a:cubicBezTo>
                        <a:pt x="12" y="22"/>
                        <a:pt x="13" y="26"/>
                        <a:pt x="15" y="23"/>
                      </a:cubicBezTo>
                      <a:cubicBezTo>
                        <a:pt x="18" y="18"/>
                        <a:pt x="17" y="16"/>
                        <a:pt x="24" y="18"/>
                      </a:cubicBezTo>
                      <a:cubicBezTo>
                        <a:pt x="26" y="18"/>
                        <a:pt x="27" y="10"/>
                        <a:pt x="21" y="9"/>
                      </a:cubicBezTo>
                      <a:cubicBezTo>
                        <a:pt x="16" y="9"/>
                        <a:pt x="16" y="3"/>
                        <a:pt x="12" y="2"/>
                      </a:cubicBezTo>
                      <a:cubicBezTo>
                        <a:pt x="11" y="2"/>
                        <a:pt x="14" y="3"/>
                        <a:pt x="12"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8"/>
                <p:cNvSpPr/>
                <p:nvPr/>
              </p:nvSpPr>
              <p:spPr bwMode="auto">
                <a:xfrm>
                  <a:off x="6123230" y="3216404"/>
                  <a:ext cx="79378" cy="33339"/>
                </a:xfrm>
                <a:custGeom>
                  <a:avLst/>
                  <a:gdLst>
                    <a:gd name="T0" fmla="*/ 13 w 21"/>
                    <a:gd name="T1" fmla="*/ 9 h 9"/>
                    <a:gd name="T2" fmla="*/ 21 w 21"/>
                    <a:gd name="T3" fmla="*/ 6 h 9"/>
                    <a:gd name="T4" fmla="*/ 1 w 21"/>
                    <a:gd name="T5" fmla="*/ 4 h 9"/>
                    <a:gd name="T6" fmla="*/ 13 w 21"/>
                    <a:gd name="T7" fmla="*/ 9 h 9"/>
                    <a:gd name="T8" fmla="*/ 13 w 21"/>
                    <a:gd name="T9" fmla="*/ 9 h 9"/>
                  </a:gdLst>
                  <a:ahLst/>
                  <a:cxnLst>
                    <a:cxn ang="0">
                      <a:pos x="T0" y="T1"/>
                    </a:cxn>
                    <a:cxn ang="0">
                      <a:pos x="T2" y="T3"/>
                    </a:cxn>
                    <a:cxn ang="0">
                      <a:pos x="T4" y="T5"/>
                    </a:cxn>
                    <a:cxn ang="0">
                      <a:pos x="T6" y="T7"/>
                    </a:cxn>
                    <a:cxn ang="0">
                      <a:pos x="T8" y="T9"/>
                    </a:cxn>
                  </a:cxnLst>
                  <a:rect l="0" t="0" r="r" b="b"/>
                  <a:pathLst>
                    <a:path w="21" h="9">
                      <a:moveTo>
                        <a:pt x="13" y="9"/>
                      </a:moveTo>
                      <a:cubicBezTo>
                        <a:pt x="16" y="9"/>
                        <a:pt x="19" y="8"/>
                        <a:pt x="21" y="6"/>
                      </a:cubicBezTo>
                      <a:cubicBezTo>
                        <a:pt x="21" y="6"/>
                        <a:pt x="0" y="0"/>
                        <a:pt x="1" y="4"/>
                      </a:cubicBezTo>
                      <a:cubicBezTo>
                        <a:pt x="1" y="6"/>
                        <a:pt x="11" y="8"/>
                        <a:pt x="13" y="9"/>
                      </a:cubicBezTo>
                      <a:cubicBezTo>
                        <a:pt x="16" y="9"/>
                        <a:pt x="10" y="8"/>
                        <a:pt x="13" y="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9"/>
                <p:cNvSpPr/>
                <p:nvPr/>
              </p:nvSpPr>
              <p:spPr bwMode="auto">
                <a:xfrm>
                  <a:off x="5932722" y="3576782"/>
                  <a:ext cx="36514" cy="33339"/>
                </a:xfrm>
                <a:custGeom>
                  <a:avLst/>
                  <a:gdLst>
                    <a:gd name="T0" fmla="*/ 3 w 10"/>
                    <a:gd name="T1" fmla="*/ 3 h 9"/>
                    <a:gd name="T2" fmla="*/ 6 w 10"/>
                    <a:gd name="T3" fmla="*/ 8 h 9"/>
                    <a:gd name="T4" fmla="*/ 6 w 10"/>
                    <a:gd name="T5" fmla="*/ 0 h 9"/>
                    <a:gd name="T6" fmla="*/ 3 w 10"/>
                    <a:gd name="T7" fmla="*/ 3 h 9"/>
                    <a:gd name="T8" fmla="*/ 3 w 10"/>
                    <a:gd name="T9" fmla="*/ 3 h 9"/>
                  </a:gdLst>
                  <a:ahLst/>
                  <a:cxnLst>
                    <a:cxn ang="0">
                      <a:pos x="T0" y="T1"/>
                    </a:cxn>
                    <a:cxn ang="0">
                      <a:pos x="T2" y="T3"/>
                    </a:cxn>
                    <a:cxn ang="0">
                      <a:pos x="T4" y="T5"/>
                    </a:cxn>
                    <a:cxn ang="0">
                      <a:pos x="T6" y="T7"/>
                    </a:cxn>
                    <a:cxn ang="0">
                      <a:pos x="T8" y="T9"/>
                    </a:cxn>
                  </a:cxnLst>
                  <a:rect l="0" t="0" r="r" b="b"/>
                  <a:pathLst>
                    <a:path w="10" h="9">
                      <a:moveTo>
                        <a:pt x="3" y="3"/>
                      </a:moveTo>
                      <a:cubicBezTo>
                        <a:pt x="4" y="3"/>
                        <a:pt x="0" y="9"/>
                        <a:pt x="6" y="8"/>
                      </a:cubicBezTo>
                      <a:cubicBezTo>
                        <a:pt x="10" y="7"/>
                        <a:pt x="8" y="0"/>
                        <a:pt x="6" y="0"/>
                      </a:cubicBezTo>
                      <a:cubicBezTo>
                        <a:pt x="5" y="1"/>
                        <a:pt x="4" y="2"/>
                        <a:pt x="3" y="3"/>
                      </a:cubicBezTo>
                      <a:cubicBezTo>
                        <a:pt x="2" y="3"/>
                        <a:pt x="4" y="3"/>
                        <a:pt x="3"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0"/>
                <p:cNvSpPr/>
                <p:nvPr/>
              </p:nvSpPr>
              <p:spPr bwMode="auto">
                <a:xfrm>
                  <a:off x="5916847" y="3422787"/>
                  <a:ext cx="82554" cy="68266"/>
                </a:xfrm>
                <a:custGeom>
                  <a:avLst/>
                  <a:gdLst>
                    <a:gd name="T0" fmla="*/ 17 w 22"/>
                    <a:gd name="T1" fmla="*/ 6 h 18"/>
                    <a:gd name="T2" fmla="*/ 4 w 22"/>
                    <a:gd name="T3" fmla="*/ 2 h 18"/>
                    <a:gd name="T4" fmla="*/ 2 w 22"/>
                    <a:gd name="T5" fmla="*/ 8 h 18"/>
                    <a:gd name="T6" fmla="*/ 17 w 22"/>
                    <a:gd name="T7" fmla="*/ 6 h 18"/>
                    <a:gd name="T8" fmla="*/ 17 w 22"/>
                    <a:gd name="T9" fmla="*/ 6 h 18"/>
                  </a:gdLst>
                  <a:ahLst/>
                  <a:cxnLst>
                    <a:cxn ang="0">
                      <a:pos x="T0" y="T1"/>
                    </a:cxn>
                    <a:cxn ang="0">
                      <a:pos x="T2" y="T3"/>
                    </a:cxn>
                    <a:cxn ang="0">
                      <a:pos x="T4" y="T5"/>
                    </a:cxn>
                    <a:cxn ang="0">
                      <a:pos x="T6" y="T7"/>
                    </a:cxn>
                    <a:cxn ang="0">
                      <a:pos x="T8" y="T9"/>
                    </a:cxn>
                  </a:cxnLst>
                  <a:rect l="0" t="0" r="r" b="b"/>
                  <a:pathLst>
                    <a:path w="22" h="18">
                      <a:moveTo>
                        <a:pt x="17" y="6"/>
                      </a:moveTo>
                      <a:cubicBezTo>
                        <a:pt x="15" y="3"/>
                        <a:pt x="7" y="5"/>
                        <a:pt x="4" y="2"/>
                      </a:cubicBezTo>
                      <a:cubicBezTo>
                        <a:pt x="2" y="0"/>
                        <a:pt x="2" y="9"/>
                        <a:pt x="2" y="8"/>
                      </a:cubicBezTo>
                      <a:cubicBezTo>
                        <a:pt x="0" y="18"/>
                        <a:pt x="22" y="15"/>
                        <a:pt x="17" y="6"/>
                      </a:cubicBezTo>
                      <a:cubicBezTo>
                        <a:pt x="16" y="4"/>
                        <a:pt x="18" y="7"/>
                        <a:pt x="17"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1"/>
                <p:cNvSpPr/>
                <p:nvPr/>
              </p:nvSpPr>
              <p:spPr bwMode="auto">
                <a:xfrm>
                  <a:off x="6318499" y="3295782"/>
                  <a:ext cx="120655" cy="107954"/>
                </a:xfrm>
                <a:custGeom>
                  <a:avLst/>
                  <a:gdLst>
                    <a:gd name="T0" fmla="*/ 20 w 32"/>
                    <a:gd name="T1" fmla="*/ 10 h 29"/>
                    <a:gd name="T2" fmla="*/ 30 w 32"/>
                    <a:gd name="T3" fmla="*/ 1 h 29"/>
                    <a:gd name="T4" fmla="*/ 18 w 32"/>
                    <a:gd name="T5" fmla="*/ 4 h 29"/>
                    <a:gd name="T6" fmla="*/ 14 w 32"/>
                    <a:gd name="T7" fmla="*/ 25 h 29"/>
                    <a:gd name="T8" fmla="*/ 12 w 32"/>
                    <a:gd name="T9" fmla="*/ 17 h 29"/>
                    <a:gd name="T10" fmla="*/ 20 w 32"/>
                    <a:gd name="T11" fmla="*/ 10 h 29"/>
                    <a:gd name="T12" fmla="*/ 20 w 32"/>
                    <a:gd name="T13" fmla="*/ 10 h 29"/>
                  </a:gdLst>
                  <a:ahLst/>
                  <a:cxnLst>
                    <a:cxn ang="0">
                      <a:pos x="T0" y="T1"/>
                    </a:cxn>
                    <a:cxn ang="0">
                      <a:pos x="T2" y="T3"/>
                    </a:cxn>
                    <a:cxn ang="0">
                      <a:pos x="T4" y="T5"/>
                    </a:cxn>
                    <a:cxn ang="0">
                      <a:pos x="T6" y="T7"/>
                    </a:cxn>
                    <a:cxn ang="0">
                      <a:pos x="T8" y="T9"/>
                    </a:cxn>
                    <a:cxn ang="0">
                      <a:pos x="T10" y="T11"/>
                    </a:cxn>
                    <a:cxn ang="0">
                      <a:pos x="T12" y="T13"/>
                    </a:cxn>
                  </a:cxnLst>
                  <a:rect l="0" t="0" r="r" b="b"/>
                  <a:pathLst>
                    <a:path w="32" h="29">
                      <a:moveTo>
                        <a:pt x="20" y="10"/>
                      </a:moveTo>
                      <a:cubicBezTo>
                        <a:pt x="22" y="8"/>
                        <a:pt x="32" y="5"/>
                        <a:pt x="30" y="1"/>
                      </a:cubicBezTo>
                      <a:cubicBezTo>
                        <a:pt x="29" y="0"/>
                        <a:pt x="20" y="3"/>
                        <a:pt x="18" y="4"/>
                      </a:cubicBezTo>
                      <a:cubicBezTo>
                        <a:pt x="8" y="7"/>
                        <a:pt x="0" y="29"/>
                        <a:pt x="14" y="25"/>
                      </a:cubicBezTo>
                      <a:cubicBezTo>
                        <a:pt x="15" y="25"/>
                        <a:pt x="13" y="18"/>
                        <a:pt x="12" y="17"/>
                      </a:cubicBezTo>
                      <a:cubicBezTo>
                        <a:pt x="11" y="15"/>
                        <a:pt x="19" y="11"/>
                        <a:pt x="20" y="10"/>
                      </a:cubicBezTo>
                      <a:cubicBezTo>
                        <a:pt x="22" y="8"/>
                        <a:pt x="18" y="11"/>
                        <a:pt x="20" y="1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2"/>
                <p:cNvSpPr/>
                <p:nvPr/>
              </p:nvSpPr>
              <p:spPr bwMode="auto">
                <a:xfrm>
                  <a:off x="6356601" y="3224343"/>
                  <a:ext cx="28576" cy="33339"/>
                </a:xfrm>
                <a:custGeom>
                  <a:avLst/>
                  <a:gdLst>
                    <a:gd name="T0" fmla="*/ 1 w 8"/>
                    <a:gd name="T1" fmla="*/ 7 h 9"/>
                    <a:gd name="T2" fmla="*/ 8 w 8"/>
                    <a:gd name="T3" fmla="*/ 6 h 9"/>
                    <a:gd name="T4" fmla="*/ 1 w 8"/>
                    <a:gd name="T5" fmla="*/ 7 h 9"/>
                  </a:gdLst>
                  <a:ahLst/>
                  <a:cxnLst>
                    <a:cxn ang="0">
                      <a:pos x="T0" y="T1"/>
                    </a:cxn>
                    <a:cxn ang="0">
                      <a:pos x="T2" y="T3"/>
                    </a:cxn>
                    <a:cxn ang="0">
                      <a:pos x="T4" y="T5"/>
                    </a:cxn>
                  </a:cxnLst>
                  <a:rect l="0" t="0" r="r" b="b"/>
                  <a:pathLst>
                    <a:path w="8" h="9">
                      <a:moveTo>
                        <a:pt x="1" y="7"/>
                      </a:moveTo>
                      <a:cubicBezTo>
                        <a:pt x="4" y="9"/>
                        <a:pt x="5" y="5"/>
                        <a:pt x="8" y="6"/>
                      </a:cubicBezTo>
                      <a:cubicBezTo>
                        <a:pt x="8" y="0"/>
                        <a:pt x="0" y="2"/>
                        <a:pt x="1"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3"/>
                <p:cNvSpPr/>
                <p:nvPr/>
              </p:nvSpPr>
              <p:spPr bwMode="auto">
                <a:xfrm>
                  <a:off x="6561397" y="3238630"/>
                  <a:ext cx="46040" cy="22226"/>
                </a:xfrm>
                <a:custGeom>
                  <a:avLst/>
                  <a:gdLst>
                    <a:gd name="T0" fmla="*/ 0 w 12"/>
                    <a:gd name="T1" fmla="*/ 4 h 6"/>
                    <a:gd name="T2" fmla="*/ 11 w 12"/>
                    <a:gd name="T3" fmla="*/ 4 h 6"/>
                    <a:gd name="T4" fmla="*/ 0 w 12"/>
                    <a:gd name="T5" fmla="*/ 4 h 6"/>
                    <a:gd name="T6" fmla="*/ 0 w 12"/>
                    <a:gd name="T7" fmla="*/ 4 h 6"/>
                  </a:gdLst>
                  <a:ahLst/>
                  <a:cxnLst>
                    <a:cxn ang="0">
                      <a:pos x="T0" y="T1"/>
                    </a:cxn>
                    <a:cxn ang="0">
                      <a:pos x="T2" y="T3"/>
                    </a:cxn>
                    <a:cxn ang="0">
                      <a:pos x="T4" y="T5"/>
                    </a:cxn>
                    <a:cxn ang="0">
                      <a:pos x="T6" y="T7"/>
                    </a:cxn>
                  </a:cxnLst>
                  <a:rect l="0" t="0" r="r" b="b"/>
                  <a:pathLst>
                    <a:path w="12" h="6">
                      <a:moveTo>
                        <a:pt x="0" y="4"/>
                      </a:moveTo>
                      <a:cubicBezTo>
                        <a:pt x="0" y="5"/>
                        <a:pt x="12" y="6"/>
                        <a:pt x="11" y="4"/>
                      </a:cubicBezTo>
                      <a:cubicBezTo>
                        <a:pt x="10" y="1"/>
                        <a:pt x="0" y="0"/>
                        <a:pt x="0" y="4"/>
                      </a:cubicBezTo>
                      <a:cubicBezTo>
                        <a:pt x="0" y="5"/>
                        <a:pt x="0" y="3"/>
                        <a:pt x="0"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0" name="Freeform 34"/>
                <p:cNvSpPr/>
                <p:nvPr/>
              </p:nvSpPr>
              <p:spPr bwMode="auto">
                <a:xfrm>
                  <a:off x="5497730" y="3456127"/>
                  <a:ext cx="41276" cy="30164"/>
                </a:xfrm>
                <a:custGeom>
                  <a:avLst/>
                  <a:gdLst>
                    <a:gd name="T0" fmla="*/ 1 w 11"/>
                    <a:gd name="T1" fmla="*/ 4 h 8"/>
                    <a:gd name="T2" fmla="*/ 3 w 11"/>
                    <a:gd name="T3" fmla="*/ 8 h 8"/>
                    <a:gd name="T4" fmla="*/ 11 w 11"/>
                    <a:gd name="T5" fmla="*/ 5 h 8"/>
                    <a:gd name="T6" fmla="*/ 1 w 11"/>
                    <a:gd name="T7" fmla="*/ 4 h 8"/>
                    <a:gd name="T8" fmla="*/ 1 w 11"/>
                    <a:gd name="T9" fmla="*/ 4 h 8"/>
                  </a:gdLst>
                  <a:ahLst/>
                  <a:cxnLst>
                    <a:cxn ang="0">
                      <a:pos x="T0" y="T1"/>
                    </a:cxn>
                    <a:cxn ang="0">
                      <a:pos x="T2" y="T3"/>
                    </a:cxn>
                    <a:cxn ang="0">
                      <a:pos x="T4" y="T5"/>
                    </a:cxn>
                    <a:cxn ang="0">
                      <a:pos x="T6" y="T7"/>
                    </a:cxn>
                    <a:cxn ang="0">
                      <a:pos x="T8" y="T9"/>
                    </a:cxn>
                  </a:cxnLst>
                  <a:rect l="0" t="0" r="r" b="b"/>
                  <a:pathLst>
                    <a:path w="11" h="8">
                      <a:moveTo>
                        <a:pt x="1" y="4"/>
                      </a:moveTo>
                      <a:cubicBezTo>
                        <a:pt x="0" y="6"/>
                        <a:pt x="1" y="7"/>
                        <a:pt x="3" y="8"/>
                      </a:cubicBezTo>
                      <a:cubicBezTo>
                        <a:pt x="4" y="8"/>
                        <a:pt x="9" y="0"/>
                        <a:pt x="11" y="5"/>
                      </a:cubicBezTo>
                      <a:cubicBezTo>
                        <a:pt x="9" y="1"/>
                        <a:pt x="4" y="1"/>
                        <a:pt x="1" y="4"/>
                      </a:cubicBezTo>
                      <a:cubicBezTo>
                        <a:pt x="0" y="4"/>
                        <a:pt x="2" y="3"/>
                        <a:pt x="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1" name="Freeform 35"/>
                <p:cNvSpPr/>
                <p:nvPr/>
              </p:nvSpPr>
              <p:spPr bwMode="auto">
                <a:xfrm>
                  <a:off x="5575520" y="3948272"/>
                  <a:ext cx="26989" cy="19051"/>
                </a:xfrm>
                <a:custGeom>
                  <a:avLst/>
                  <a:gdLst>
                    <a:gd name="T0" fmla="*/ 0 w 7"/>
                    <a:gd name="T1" fmla="*/ 2 h 5"/>
                    <a:gd name="T2" fmla="*/ 3 w 7"/>
                    <a:gd name="T3" fmla="*/ 0 h 5"/>
                    <a:gd name="T4" fmla="*/ 0 w 7"/>
                    <a:gd name="T5" fmla="*/ 2 h 5"/>
                  </a:gdLst>
                  <a:ahLst/>
                  <a:cxnLst>
                    <a:cxn ang="0">
                      <a:pos x="T0" y="T1"/>
                    </a:cxn>
                    <a:cxn ang="0">
                      <a:pos x="T2" y="T3"/>
                    </a:cxn>
                    <a:cxn ang="0">
                      <a:pos x="T4" y="T5"/>
                    </a:cxn>
                  </a:cxnLst>
                  <a:rect l="0" t="0" r="r" b="b"/>
                  <a:pathLst>
                    <a:path w="7" h="5">
                      <a:moveTo>
                        <a:pt x="0" y="2"/>
                      </a:moveTo>
                      <a:cubicBezTo>
                        <a:pt x="0" y="5"/>
                        <a:pt x="7" y="0"/>
                        <a:pt x="3" y="0"/>
                      </a:cubicBezTo>
                      <a:cubicBezTo>
                        <a:pt x="2" y="0"/>
                        <a:pt x="1" y="1"/>
                        <a:pt x="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3" name="Freeform 36"/>
                <p:cNvSpPr/>
                <p:nvPr/>
              </p:nvSpPr>
              <p:spPr bwMode="auto">
                <a:xfrm>
                  <a:off x="5456453" y="3876831"/>
                  <a:ext cx="115893" cy="90492"/>
                </a:xfrm>
                <a:custGeom>
                  <a:avLst/>
                  <a:gdLst>
                    <a:gd name="T0" fmla="*/ 17 w 31"/>
                    <a:gd name="T1" fmla="*/ 16 h 24"/>
                    <a:gd name="T2" fmla="*/ 23 w 31"/>
                    <a:gd name="T3" fmla="*/ 21 h 24"/>
                    <a:gd name="T4" fmla="*/ 24 w 31"/>
                    <a:gd name="T5" fmla="*/ 15 h 24"/>
                    <a:gd name="T6" fmla="*/ 0 w 31"/>
                    <a:gd name="T7" fmla="*/ 11 h 24"/>
                    <a:gd name="T8" fmla="*/ 17 w 31"/>
                    <a:gd name="T9" fmla="*/ 16 h 24"/>
                    <a:gd name="T10" fmla="*/ 17 w 31"/>
                    <a:gd name="T11" fmla="*/ 16 h 24"/>
                  </a:gdLst>
                  <a:ahLst/>
                  <a:cxnLst>
                    <a:cxn ang="0">
                      <a:pos x="T0" y="T1"/>
                    </a:cxn>
                    <a:cxn ang="0">
                      <a:pos x="T2" y="T3"/>
                    </a:cxn>
                    <a:cxn ang="0">
                      <a:pos x="T4" y="T5"/>
                    </a:cxn>
                    <a:cxn ang="0">
                      <a:pos x="T6" y="T7"/>
                    </a:cxn>
                    <a:cxn ang="0">
                      <a:pos x="T8" y="T9"/>
                    </a:cxn>
                    <a:cxn ang="0">
                      <a:pos x="T10" y="T11"/>
                    </a:cxn>
                  </a:cxnLst>
                  <a:rect l="0" t="0" r="r" b="b"/>
                  <a:pathLst>
                    <a:path w="31" h="24">
                      <a:moveTo>
                        <a:pt x="17" y="16"/>
                      </a:moveTo>
                      <a:cubicBezTo>
                        <a:pt x="15" y="16"/>
                        <a:pt x="23" y="21"/>
                        <a:pt x="23" y="21"/>
                      </a:cubicBezTo>
                      <a:cubicBezTo>
                        <a:pt x="27" y="24"/>
                        <a:pt x="31" y="15"/>
                        <a:pt x="24" y="15"/>
                      </a:cubicBezTo>
                      <a:cubicBezTo>
                        <a:pt x="19" y="16"/>
                        <a:pt x="5" y="0"/>
                        <a:pt x="0" y="11"/>
                      </a:cubicBezTo>
                      <a:cubicBezTo>
                        <a:pt x="1" y="9"/>
                        <a:pt x="15" y="16"/>
                        <a:pt x="17" y="16"/>
                      </a:cubicBezTo>
                      <a:cubicBezTo>
                        <a:pt x="19" y="15"/>
                        <a:pt x="15" y="16"/>
                        <a:pt x="17" y="1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4" name="Freeform 37"/>
                <p:cNvSpPr/>
                <p:nvPr/>
              </p:nvSpPr>
              <p:spPr bwMode="auto">
                <a:xfrm>
                  <a:off x="5492966" y="3943509"/>
                  <a:ext cx="19051" cy="15876"/>
                </a:xfrm>
                <a:custGeom>
                  <a:avLst/>
                  <a:gdLst>
                    <a:gd name="T0" fmla="*/ 0 w 5"/>
                    <a:gd name="T1" fmla="*/ 3 h 4"/>
                    <a:gd name="T2" fmla="*/ 4 w 5"/>
                    <a:gd name="T3" fmla="*/ 4 h 4"/>
                    <a:gd name="T4" fmla="*/ 0 w 5"/>
                    <a:gd name="T5" fmla="*/ 3 h 4"/>
                  </a:gdLst>
                  <a:ahLst/>
                  <a:cxnLst>
                    <a:cxn ang="0">
                      <a:pos x="T0" y="T1"/>
                    </a:cxn>
                    <a:cxn ang="0">
                      <a:pos x="T2" y="T3"/>
                    </a:cxn>
                    <a:cxn ang="0">
                      <a:pos x="T4" y="T5"/>
                    </a:cxn>
                  </a:cxnLst>
                  <a:rect l="0" t="0" r="r" b="b"/>
                  <a:pathLst>
                    <a:path w="5" h="4">
                      <a:moveTo>
                        <a:pt x="0" y="3"/>
                      </a:moveTo>
                      <a:cubicBezTo>
                        <a:pt x="1" y="4"/>
                        <a:pt x="3" y="4"/>
                        <a:pt x="4" y="4"/>
                      </a:cubicBezTo>
                      <a:cubicBezTo>
                        <a:pt x="5" y="4"/>
                        <a:pt x="0" y="0"/>
                        <a:pt x="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5" name="Freeform 38"/>
                <p:cNvSpPr/>
                <p:nvPr/>
              </p:nvSpPr>
              <p:spPr bwMode="auto">
                <a:xfrm>
                  <a:off x="5492967" y="3887944"/>
                  <a:ext cx="11114" cy="14289"/>
                </a:xfrm>
                <a:custGeom>
                  <a:avLst/>
                  <a:gdLst>
                    <a:gd name="T0" fmla="*/ 2 w 3"/>
                    <a:gd name="T1" fmla="*/ 1 h 4"/>
                    <a:gd name="T2" fmla="*/ 2 w 3"/>
                    <a:gd name="T3" fmla="*/ 4 h 4"/>
                    <a:gd name="T4" fmla="*/ 2 w 3"/>
                    <a:gd name="T5" fmla="*/ 1 h 4"/>
                    <a:gd name="T6" fmla="*/ 2 w 3"/>
                    <a:gd name="T7" fmla="*/ 1 h 4"/>
                  </a:gdLst>
                  <a:ahLst/>
                  <a:cxnLst>
                    <a:cxn ang="0">
                      <a:pos x="T0" y="T1"/>
                    </a:cxn>
                    <a:cxn ang="0">
                      <a:pos x="T2" y="T3"/>
                    </a:cxn>
                    <a:cxn ang="0">
                      <a:pos x="T4" y="T5"/>
                    </a:cxn>
                    <a:cxn ang="0">
                      <a:pos x="T6" y="T7"/>
                    </a:cxn>
                  </a:cxnLst>
                  <a:rect l="0" t="0" r="r" b="b"/>
                  <a:pathLst>
                    <a:path w="3" h="4">
                      <a:moveTo>
                        <a:pt x="2" y="1"/>
                      </a:moveTo>
                      <a:cubicBezTo>
                        <a:pt x="1" y="0"/>
                        <a:pt x="0" y="4"/>
                        <a:pt x="2" y="4"/>
                      </a:cubicBezTo>
                      <a:cubicBezTo>
                        <a:pt x="3" y="3"/>
                        <a:pt x="3" y="2"/>
                        <a:pt x="2" y="1"/>
                      </a:cubicBezTo>
                      <a:cubicBezTo>
                        <a:pt x="1" y="0"/>
                        <a:pt x="3" y="1"/>
                        <a:pt x="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6" name="Freeform 39"/>
                <p:cNvSpPr/>
                <p:nvPr/>
              </p:nvSpPr>
              <p:spPr bwMode="auto">
                <a:xfrm>
                  <a:off x="5516781" y="3884769"/>
                  <a:ext cx="14289" cy="14289"/>
                </a:xfrm>
                <a:custGeom>
                  <a:avLst/>
                  <a:gdLst>
                    <a:gd name="T0" fmla="*/ 3 w 4"/>
                    <a:gd name="T1" fmla="*/ 2 h 4"/>
                    <a:gd name="T2" fmla="*/ 1 w 4"/>
                    <a:gd name="T3" fmla="*/ 4 h 4"/>
                    <a:gd name="T4" fmla="*/ 3 w 4"/>
                    <a:gd name="T5" fmla="*/ 2 h 4"/>
                    <a:gd name="T6" fmla="*/ 3 w 4"/>
                    <a:gd name="T7" fmla="*/ 2 h 4"/>
                  </a:gdLst>
                  <a:ahLst/>
                  <a:cxnLst>
                    <a:cxn ang="0">
                      <a:pos x="T0" y="T1"/>
                    </a:cxn>
                    <a:cxn ang="0">
                      <a:pos x="T2" y="T3"/>
                    </a:cxn>
                    <a:cxn ang="0">
                      <a:pos x="T4" y="T5"/>
                    </a:cxn>
                    <a:cxn ang="0">
                      <a:pos x="T6" y="T7"/>
                    </a:cxn>
                  </a:cxnLst>
                  <a:rect l="0" t="0" r="r" b="b"/>
                  <a:pathLst>
                    <a:path w="4" h="4">
                      <a:moveTo>
                        <a:pt x="3" y="2"/>
                      </a:moveTo>
                      <a:cubicBezTo>
                        <a:pt x="1" y="0"/>
                        <a:pt x="0" y="1"/>
                        <a:pt x="1" y="4"/>
                      </a:cubicBezTo>
                      <a:cubicBezTo>
                        <a:pt x="2" y="4"/>
                        <a:pt x="3" y="4"/>
                        <a:pt x="3" y="2"/>
                      </a:cubicBezTo>
                      <a:cubicBezTo>
                        <a:pt x="3" y="2"/>
                        <a:pt x="4" y="3"/>
                        <a:pt x="3"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7" name="Freeform 40"/>
                <p:cNvSpPr/>
                <p:nvPr/>
              </p:nvSpPr>
              <p:spPr bwMode="auto">
                <a:xfrm>
                  <a:off x="5531070" y="3899057"/>
                  <a:ext cx="30164" cy="30164"/>
                </a:xfrm>
                <a:custGeom>
                  <a:avLst/>
                  <a:gdLst>
                    <a:gd name="T0" fmla="*/ 5 w 8"/>
                    <a:gd name="T1" fmla="*/ 6 h 8"/>
                    <a:gd name="T2" fmla="*/ 2 w 8"/>
                    <a:gd name="T3" fmla="*/ 1 h 8"/>
                    <a:gd name="T4" fmla="*/ 5 w 8"/>
                    <a:gd name="T5" fmla="*/ 6 h 8"/>
                    <a:gd name="T6" fmla="*/ 5 w 8"/>
                    <a:gd name="T7" fmla="*/ 6 h 8"/>
                  </a:gdLst>
                  <a:ahLst/>
                  <a:cxnLst>
                    <a:cxn ang="0">
                      <a:pos x="T0" y="T1"/>
                    </a:cxn>
                    <a:cxn ang="0">
                      <a:pos x="T2" y="T3"/>
                    </a:cxn>
                    <a:cxn ang="0">
                      <a:pos x="T4" y="T5"/>
                    </a:cxn>
                    <a:cxn ang="0">
                      <a:pos x="T6" y="T7"/>
                    </a:cxn>
                  </a:cxnLst>
                  <a:rect l="0" t="0" r="r" b="b"/>
                  <a:pathLst>
                    <a:path w="8" h="8">
                      <a:moveTo>
                        <a:pt x="5" y="6"/>
                      </a:moveTo>
                      <a:cubicBezTo>
                        <a:pt x="8" y="5"/>
                        <a:pt x="3" y="2"/>
                        <a:pt x="2" y="1"/>
                      </a:cubicBezTo>
                      <a:cubicBezTo>
                        <a:pt x="0" y="0"/>
                        <a:pt x="1" y="8"/>
                        <a:pt x="5" y="6"/>
                      </a:cubicBezTo>
                      <a:cubicBezTo>
                        <a:pt x="6" y="6"/>
                        <a:pt x="3" y="7"/>
                        <a:pt x="5" y="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8" name="Freeform 41"/>
                <p:cNvSpPr/>
                <p:nvPr/>
              </p:nvSpPr>
              <p:spPr bwMode="auto">
                <a:xfrm>
                  <a:off x="6959876" y="4119727"/>
                  <a:ext cx="36514" cy="30164"/>
                </a:xfrm>
                <a:custGeom>
                  <a:avLst/>
                  <a:gdLst>
                    <a:gd name="T0" fmla="*/ 8 w 10"/>
                    <a:gd name="T1" fmla="*/ 1 h 8"/>
                    <a:gd name="T2" fmla="*/ 1 w 10"/>
                    <a:gd name="T3" fmla="*/ 4 h 8"/>
                    <a:gd name="T4" fmla="*/ 9 w 10"/>
                    <a:gd name="T5" fmla="*/ 8 h 8"/>
                    <a:gd name="T6" fmla="*/ 10 w 10"/>
                    <a:gd name="T7" fmla="*/ 0 h 8"/>
                    <a:gd name="T8" fmla="*/ 8 w 10"/>
                    <a:gd name="T9" fmla="*/ 1 h 8"/>
                    <a:gd name="T10" fmla="*/ 8 w 10"/>
                    <a:gd name="T11" fmla="*/ 1 h 8"/>
                  </a:gdLst>
                  <a:ahLst/>
                  <a:cxnLst>
                    <a:cxn ang="0">
                      <a:pos x="T0" y="T1"/>
                    </a:cxn>
                    <a:cxn ang="0">
                      <a:pos x="T2" y="T3"/>
                    </a:cxn>
                    <a:cxn ang="0">
                      <a:pos x="T4" y="T5"/>
                    </a:cxn>
                    <a:cxn ang="0">
                      <a:pos x="T6" y="T7"/>
                    </a:cxn>
                    <a:cxn ang="0">
                      <a:pos x="T8" y="T9"/>
                    </a:cxn>
                    <a:cxn ang="0">
                      <a:pos x="T10" y="T11"/>
                    </a:cxn>
                  </a:cxnLst>
                  <a:rect l="0" t="0" r="r" b="b"/>
                  <a:pathLst>
                    <a:path w="10" h="8">
                      <a:moveTo>
                        <a:pt x="8" y="1"/>
                      </a:moveTo>
                      <a:cubicBezTo>
                        <a:pt x="7" y="2"/>
                        <a:pt x="0" y="1"/>
                        <a:pt x="1" y="4"/>
                      </a:cubicBezTo>
                      <a:cubicBezTo>
                        <a:pt x="1" y="4"/>
                        <a:pt x="9" y="8"/>
                        <a:pt x="9" y="8"/>
                      </a:cubicBezTo>
                      <a:cubicBezTo>
                        <a:pt x="9" y="5"/>
                        <a:pt x="10" y="3"/>
                        <a:pt x="10" y="0"/>
                      </a:cubicBezTo>
                      <a:cubicBezTo>
                        <a:pt x="9" y="0"/>
                        <a:pt x="9" y="1"/>
                        <a:pt x="8" y="1"/>
                      </a:cubicBezTo>
                      <a:cubicBezTo>
                        <a:pt x="7" y="2"/>
                        <a:pt x="8" y="1"/>
                        <a:pt x="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9" name="Freeform 42"/>
                <p:cNvSpPr/>
                <p:nvPr/>
              </p:nvSpPr>
              <p:spPr bwMode="auto">
                <a:xfrm>
                  <a:off x="5575531" y="3306899"/>
                  <a:ext cx="7939" cy="3175"/>
                </a:xfrm>
                <a:custGeom>
                  <a:avLst/>
                  <a:gdLst>
                    <a:gd name="T0" fmla="*/ 1 w 2"/>
                    <a:gd name="T1" fmla="*/ 0 h 1"/>
                    <a:gd name="T2" fmla="*/ 0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0" y="1"/>
                      </a:cubicBezTo>
                      <a:cubicBezTo>
                        <a:pt x="1" y="1"/>
                        <a:pt x="2"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0" name="Freeform 43"/>
                <p:cNvSpPr/>
                <p:nvPr/>
              </p:nvSpPr>
              <p:spPr bwMode="auto">
                <a:xfrm>
                  <a:off x="5673725" y="3598863"/>
                  <a:ext cx="6350"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134" name="Freeform 47"/>
            <p:cNvSpPr>
              <a:spLocks noEditPoints="1"/>
            </p:cNvSpPr>
            <p:nvPr/>
          </p:nvSpPr>
          <p:spPr bwMode="auto">
            <a:xfrm>
              <a:off x="5596810" y="2519263"/>
              <a:ext cx="1021159" cy="1224543"/>
            </a:xfrm>
            <a:custGeom>
              <a:avLst/>
              <a:gdLst>
                <a:gd name="T0" fmla="*/ 102 w 204"/>
                <a:gd name="T1" fmla="*/ 0 h 245"/>
                <a:gd name="T2" fmla="*/ 0 w 204"/>
                <a:gd name="T3" fmla="*/ 102 h 245"/>
                <a:gd name="T4" fmla="*/ 102 w 204"/>
                <a:gd name="T5" fmla="*/ 245 h 245"/>
                <a:gd name="T6" fmla="*/ 204 w 204"/>
                <a:gd name="T7" fmla="*/ 102 h 245"/>
                <a:gd name="T8" fmla="*/ 102 w 204"/>
                <a:gd name="T9" fmla="*/ 0 h 245"/>
                <a:gd name="T10" fmla="*/ 102 w 204"/>
                <a:gd name="T11" fmla="*/ 146 h 245"/>
                <a:gd name="T12" fmla="*/ 58 w 204"/>
                <a:gd name="T13" fmla="*/ 102 h 245"/>
                <a:gd name="T14" fmla="*/ 102 w 204"/>
                <a:gd name="T15" fmla="*/ 58 h 245"/>
                <a:gd name="T16" fmla="*/ 146 w 204"/>
                <a:gd name="T17" fmla="*/ 102 h 245"/>
                <a:gd name="T18" fmla="*/ 102 w 204"/>
                <a:gd name="T19" fmla="*/ 14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245">
                  <a:moveTo>
                    <a:pt x="102" y="0"/>
                  </a:moveTo>
                  <a:cubicBezTo>
                    <a:pt x="46" y="0"/>
                    <a:pt x="0" y="46"/>
                    <a:pt x="0" y="102"/>
                  </a:cubicBezTo>
                  <a:cubicBezTo>
                    <a:pt x="0" y="158"/>
                    <a:pt x="102" y="245"/>
                    <a:pt x="102" y="245"/>
                  </a:cubicBezTo>
                  <a:cubicBezTo>
                    <a:pt x="102" y="245"/>
                    <a:pt x="204" y="158"/>
                    <a:pt x="204" y="102"/>
                  </a:cubicBezTo>
                  <a:cubicBezTo>
                    <a:pt x="204" y="46"/>
                    <a:pt x="158" y="0"/>
                    <a:pt x="102" y="0"/>
                  </a:cubicBezTo>
                  <a:moveTo>
                    <a:pt x="102" y="146"/>
                  </a:moveTo>
                  <a:cubicBezTo>
                    <a:pt x="78" y="146"/>
                    <a:pt x="58" y="126"/>
                    <a:pt x="58" y="102"/>
                  </a:cubicBezTo>
                  <a:cubicBezTo>
                    <a:pt x="58" y="77"/>
                    <a:pt x="78" y="58"/>
                    <a:pt x="102" y="58"/>
                  </a:cubicBezTo>
                  <a:cubicBezTo>
                    <a:pt x="126" y="58"/>
                    <a:pt x="146" y="77"/>
                    <a:pt x="146" y="102"/>
                  </a:cubicBezTo>
                  <a:cubicBezTo>
                    <a:pt x="146" y="126"/>
                    <a:pt x="126" y="146"/>
                    <a:pt x="102" y="146"/>
                  </a:cubicBezTo>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5135" name="Freeform 48"/>
            <p:cNvSpPr>
              <a:spLocks noEditPoints="1"/>
            </p:cNvSpPr>
            <p:nvPr/>
          </p:nvSpPr>
          <p:spPr bwMode="auto">
            <a:xfrm>
              <a:off x="5793839" y="2707818"/>
              <a:ext cx="629221" cy="635576"/>
            </a:xfrm>
            <a:custGeom>
              <a:avLst/>
              <a:gdLst>
                <a:gd name="T0" fmla="*/ 63 w 126"/>
                <a:gd name="T1" fmla="*/ 0 h 127"/>
                <a:gd name="T2" fmla="*/ 0 w 126"/>
                <a:gd name="T3" fmla="*/ 64 h 127"/>
                <a:gd name="T4" fmla="*/ 63 w 126"/>
                <a:gd name="T5" fmla="*/ 127 h 127"/>
                <a:gd name="T6" fmla="*/ 126 w 126"/>
                <a:gd name="T7" fmla="*/ 64 h 127"/>
                <a:gd name="T8" fmla="*/ 63 w 126"/>
                <a:gd name="T9" fmla="*/ 0 h 127"/>
                <a:gd name="T10" fmla="*/ 63 w 126"/>
                <a:gd name="T11" fmla="*/ 108 h 127"/>
                <a:gd name="T12" fmla="*/ 19 w 126"/>
                <a:gd name="T13" fmla="*/ 64 h 127"/>
                <a:gd name="T14" fmla="*/ 63 w 126"/>
                <a:gd name="T15" fmla="*/ 20 h 127"/>
                <a:gd name="T16" fmla="*/ 107 w 126"/>
                <a:gd name="T17" fmla="*/ 64 h 127"/>
                <a:gd name="T18" fmla="*/ 63 w 126"/>
                <a:gd name="T19" fmla="*/ 10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127">
                  <a:moveTo>
                    <a:pt x="63" y="0"/>
                  </a:moveTo>
                  <a:cubicBezTo>
                    <a:pt x="28" y="0"/>
                    <a:pt x="0" y="29"/>
                    <a:pt x="0" y="64"/>
                  </a:cubicBezTo>
                  <a:cubicBezTo>
                    <a:pt x="0" y="99"/>
                    <a:pt x="28" y="127"/>
                    <a:pt x="63" y="127"/>
                  </a:cubicBezTo>
                  <a:cubicBezTo>
                    <a:pt x="98" y="127"/>
                    <a:pt x="126" y="99"/>
                    <a:pt x="126" y="64"/>
                  </a:cubicBezTo>
                  <a:cubicBezTo>
                    <a:pt x="126" y="29"/>
                    <a:pt x="98" y="0"/>
                    <a:pt x="63" y="0"/>
                  </a:cubicBezTo>
                  <a:moveTo>
                    <a:pt x="63" y="108"/>
                  </a:moveTo>
                  <a:cubicBezTo>
                    <a:pt x="39" y="108"/>
                    <a:pt x="19" y="88"/>
                    <a:pt x="19" y="64"/>
                  </a:cubicBezTo>
                  <a:cubicBezTo>
                    <a:pt x="19" y="39"/>
                    <a:pt x="39" y="20"/>
                    <a:pt x="63" y="20"/>
                  </a:cubicBezTo>
                  <a:cubicBezTo>
                    <a:pt x="87" y="20"/>
                    <a:pt x="107" y="39"/>
                    <a:pt x="107" y="64"/>
                  </a:cubicBezTo>
                  <a:cubicBezTo>
                    <a:pt x="107" y="88"/>
                    <a:pt x="87" y="108"/>
                    <a:pt x="63" y="108"/>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140" name="矩形 5139"/>
          <p:cNvSpPr/>
          <p:nvPr/>
        </p:nvSpPr>
        <p:spPr>
          <a:xfrm>
            <a:off x="7850058" y="4190830"/>
            <a:ext cx="3096344" cy="1830459"/>
          </a:xfrm>
          <a:custGeom>
            <a:avLst/>
            <a:gdLst/>
            <a:ahLst/>
            <a:cxnLst/>
            <a:rect l="l" t="t" r="r" b="b"/>
            <a:pathLst>
              <a:path w="3096344" h="1830459">
                <a:moveTo>
                  <a:pt x="0" y="0"/>
                </a:moveTo>
                <a:lnTo>
                  <a:pt x="346168" y="0"/>
                </a:lnTo>
                <a:cubicBezTo>
                  <a:pt x="572759" y="433456"/>
                  <a:pt x="1026056" y="728795"/>
                  <a:pt x="1548173" y="728795"/>
                </a:cubicBezTo>
                <a:cubicBezTo>
                  <a:pt x="2070290" y="728795"/>
                  <a:pt x="2523587" y="433456"/>
                  <a:pt x="2750178" y="0"/>
                </a:cubicBezTo>
                <a:lnTo>
                  <a:pt x="3096344" y="0"/>
                </a:lnTo>
                <a:lnTo>
                  <a:pt x="3096344" y="1830459"/>
                </a:lnTo>
                <a:lnTo>
                  <a:pt x="0" y="1830459"/>
                </a:lnTo>
                <a:close/>
              </a:path>
            </a:pathLst>
          </a:custGeom>
          <a:solidFill>
            <a:srgbClr val="F7F5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31" name="Freeform 44"/>
          <p:cNvSpPr/>
          <p:nvPr/>
        </p:nvSpPr>
        <p:spPr bwMode="auto">
          <a:xfrm>
            <a:off x="7775393" y="2968405"/>
            <a:ext cx="1360133" cy="436429"/>
          </a:xfrm>
          <a:custGeom>
            <a:avLst/>
            <a:gdLst>
              <a:gd name="T0" fmla="*/ 0 w 272"/>
              <a:gd name="T1" fmla="*/ 87 h 87"/>
              <a:gd name="T2" fmla="*/ 66 w 272"/>
              <a:gd name="T3" fmla="*/ 48 h 87"/>
              <a:gd name="T4" fmla="*/ 70 w 272"/>
              <a:gd name="T5" fmla="*/ 48 h 87"/>
              <a:gd name="T6" fmla="*/ 141 w 272"/>
              <a:gd name="T7" fmla="*/ 0 h 87"/>
              <a:gd name="T8" fmla="*/ 208 w 272"/>
              <a:gd name="T9" fmla="*/ 41 h 87"/>
              <a:gd name="T10" fmla="*/ 229 w 272"/>
              <a:gd name="T11" fmla="*/ 36 h 87"/>
              <a:gd name="T12" fmla="*/ 272 w 272"/>
              <a:gd name="T13" fmla="*/ 79 h 87"/>
              <a:gd name="T14" fmla="*/ 272 w 272"/>
              <a:gd name="T15" fmla="*/ 87 h 87"/>
              <a:gd name="T16" fmla="*/ 0 w 272"/>
              <a:gd name="T1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87">
                <a:moveTo>
                  <a:pt x="0" y="87"/>
                </a:moveTo>
                <a:cubicBezTo>
                  <a:pt x="13" y="63"/>
                  <a:pt x="38" y="48"/>
                  <a:pt x="66" y="48"/>
                </a:cubicBezTo>
                <a:cubicBezTo>
                  <a:pt x="67" y="48"/>
                  <a:pt x="69" y="48"/>
                  <a:pt x="70" y="48"/>
                </a:cubicBezTo>
                <a:cubicBezTo>
                  <a:pt x="81" y="20"/>
                  <a:pt x="109" y="0"/>
                  <a:pt x="141" y="0"/>
                </a:cubicBezTo>
                <a:cubicBezTo>
                  <a:pt x="170" y="0"/>
                  <a:pt x="196" y="16"/>
                  <a:pt x="208" y="41"/>
                </a:cubicBezTo>
                <a:cubicBezTo>
                  <a:pt x="215" y="38"/>
                  <a:pt x="222" y="36"/>
                  <a:pt x="229" y="36"/>
                </a:cubicBezTo>
                <a:cubicBezTo>
                  <a:pt x="253" y="36"/>
                  <a:pt x="272" y="55"/>
                  <a:pt x="272" y="79"/>
                </a:cubicBezTo>
                <a:cubicBezTo>
                  <a:pt x="272" y="82"/>
                  <a:pt x="272" y="84"/>
                  <a:pt x="272" y="87"/>
                </a:cubicBezTo>
                <a:lnTo>
                  <a:pt x="0" y="8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2" name="Freeform 45"/>
          <p:cNvSpPr/>
          <p:nvPr/>
        </p:nvSpPr>
        <p:spPr bwMode="auto">
          <a:xfrm>
            <a:off x="9955419" y="2468417"/>
            <a:ext cx="720320" cy="235164"/>
          </a:xfrm>
          <a:custGeom>
            <a:avLst/>
            <a:gdLst>
              <a:gd name="T0" fmla="*/ 144 w 144"/>
              <a:gd name="T1" fmla="*/ 47 h 47"/>
              <a:gd name="T2" fmla="*/ 109 w 144"/>
              <a:gd name="T3" fmla="*/ 26 h 47"/>
              <a:gd name="T4" fmla="*/ 107 w 144"/>
              <a:gd name="T5" fmla="*/ 26 h 47"/>
              <a:gd name="T6" fmla="*/ 70 w 144"/>
              <a:gd name="T7" fmla="*/ 0 h 47"/>
              <a:gd name="T8" fmla="*/ 34 w 144"/>
              <a:gd name="T9" fmla="*/ 22 h 47"/>
              <a:gd name="T10" fmla="*/ 23 w 144"/>
              <a:gd name="T11" fmla="*/ 20 h 47"/>
              <a:gd name="T12" fmla="*/ 0 w 144"/>
              <a:gd name="T13" fmla="*/ 43 h 47"/>
              <a:gd name="T14" fmla="*/ 0 w 144"/>
              <a:gd name="T15" fmla="*/ 47 h 47"/>
              <a:gd name="T16" fmla="*/ 144 w 144"/>
              <a:gd name="T1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47">
                <a:moveTo>
                  <a:pt x="144" y="47"/>
                </a:moveTo>
                <a:cubicBezTo>
                  <a:pt x="137" y="34"/>
                  <a:pt x="124" y="26"/>
                  <a:pt x="109" y="26"/>
                </a:cubicBezTo>
                <a:cubicBezTo>
                  <a:pt x="109" y="26"/>
                  <a:pt x="108" y="26"/>
                  <a:pt x="107" y="26"/>
                </a:cubicBezTo>
                <a:cubicBezTo>
                  <a:pt x="101" y="11"/>
                  <a:pt x="87" y="0"/>
                  <a:pt x="70" y="0"/>
                </a:cubicBezTo>
                <a:cubicBezTo>
                  <a:pt x="54" y="0"/>
                  <a:pt x="40" y="9"/>
                  <a:pt x="34" y="22"/>
                </a:cubicBezTo>
                <a:cubicBezTo>
                  <a:pt x="31" y="21"/>
                  <a:pt x="27" y="20"/>
                  <a:pt x="23" y="20"/>
                </a:cubicBezTo>
                <a:cubicBezTo>
                  <a:pt x="10" y="20"/>
                  <a:pt x="0" y="30"/>
                  <a:pt x="0" y="43"/>
                </a:cubicBezTo>
                <a:cubicBezTo>
                  <a:pt x="0" y="44"/>
                  <a:pt x="0" y="45"/>
                  <a:pt x="0" y="47"/>
                </a:cubicBezTo>
                <a:lnTo>
                  <a:pt x="144" y="4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133" name="Freeform 46"/>
          <p:cNvSpPr/>
          <p:nvPr/>
        </p:nvSpPr>
        <p:spPr bwMode="auto">
          <a:xfrm>
            <a:off x="9855846" y="3279837"/>
            <a:ext cx="1091073" cy="338974"/>
          </a:xfrm>
          <a:custGeom>
            <a:avLst/>
            <a:gdLst>
              <a:gd name="T0" fmla="*/ 218 w 218"/>
              <a:gd name="T1" fmla="*/ 68 h 68"/>
              <a:gd name="T2" fmla="*/ 218 w 218"/>
              <a:gd name="T3" fmla="*/ 60 h 68"/>
              <a:gd name="T4" fmla="*/ 159 w 218"/>
              <a:gd name="T5" fmla="*/ 14 h 68"/>
              <a:gd name="T6" fmla="*/ 157 w 218"/>
              <a:gd name="T7" fmla="*/ 14 h 68"/>
              <a:gd name="T8" fmla="*/ 128 w 218"/>
              <a:gd name="T9" fmla="*/ 1 h 68"/>
              <a:gd name="T10" fmla="*/ 110 w 218"/>
              <a:gd name="T11" fmla="*/ 10 h 68"/>
              <a:gd name="T12" fmla="*/ 84 w 218"/>
              <a:gd name="T13" fmla="*/ 6 h 68"/>
              <a:gd name="T14" fmla="*/ 41 w 218"/>
              <a:gd name="T15" fmla="*/ 41 h 68"/>
              <a:gd name="T16" fmla="*/ 26 w 218"/>
              <a:gd name="T17" fmla="*/ 39 h 68"/>
              <a:gd name="T18" fmla="*/ 0 w 218"/>
              <a:gd name="T19" fmla="*/ 68 h 68"/>
              <a:gd name="T20" fmla="*/ 218 w 218"/>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68">
                <a:moveTo>
                  <a:pt x="218" y="68"/>
                </a:moveTo>
                <a:cubicBezTo>
                  <a:pt x="218" y="65"/>
                  <a:pt x="218" y="63"/>
                  <a:pt x="218" y="60"/>
                </a:cubicBezTo>
                <a:cubicBezTo>
                  <a:pt x="214" y="31"/>
                  <a:pt x="188" y="11"/>
                  <a:pt x="159" y="14"/>
                </a:cubicBezTo>
                <a:cubicBezTo>
                  <a:pt x="158" y="14"/>
                  <a:pt x="158" y="14"/>
                  <a:pt x="157" y="14"/>
                </a:cubicBezTo>
                <a:cubicBezTo>
                  <a:pt x="151" y="5"/>
                  <a:pt x="140" y="0"/>
                  <a:pt x="128" y="1"/>
                </a:cubicBezTo>
                <a:cubicBezTo>
                  <a:pt x="121" y="2"/>
                  <a:pt x="115" y="5"/>
                  <a:pt x="110" y="10"/>
                </a:cubicBezTo>
                <a:cubicBezTo>
                  <a:pt x="102" y="7"/>
                  <a:pt x="93" y="5"/>
                  <a:pt x="84" y="6"/>
                </a:cubicBezTo>
                <a:cubicBezTo>
                  <a:pt x="64" y="9"/>
                  <a:pt x="48" y="23"/>
                  <a:pt x="41" y="41"/>
                </a:cubicBezTo>
                <a:cubicBezTo>
                  <a:pt x="36" y="39"/>
                  <a:pt x="32" y="38"/>
                  <a:pt x="26" y="39"/>
                </a:cubicBezTo>
                <a:cubicBezTo>
                  <a:pt x="12" y="41"/>
                  <a:pt x="1" y="53"/>
                  <a:pt x="0" y="68"/>
                </a:cubicBezTo>
                <a:lnTo>
                  <a:pt x="218" y="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7" name="Rectangle 56"/>
          <p:cNvSpPr>
            <a:spLocks noChangeArrowheads="1"/>
          </p:cNvSpPr>
          <p:nvPr/>
        </p:nvSpPr>
        <p:spPr bwMode="auto">
          <a:xfrm>
            <a:off x="1275422" y="4145091"/>
            <a:ext cx="5972706" cy="1050802"/>
          </a:xfrm>
          <a:prstGeom prst="rect">
            <a:avLst/>
          </a:prstGeom>
          <a:solidFill>
            <a:schemeClr val="accent2"/>
          </a:solidFill>
          <a:ln w="5" cap="flat">
            <a:noFill/>
            <a:prstDash val="solid"/>
            <a:miter lim="800000"/>
          </a:ln>
        </p:spPr>
        <p:txBody>
          <a:bodyPr vert="horz" wrap="square" lIns="91440" tIns="45720" rIns="91440" bIns="45720" numCol="1" anchor="t" anchorCtr="0" compatLnSpc="1"/>
          <a:lstStyle/>
          <a:p>
            <a:endParaRPr lang="zh-CN" altLang="en-US"/>
          </a:p>
        </p:txBody>
      </p:sp>
      <p:sp>
        <p:nvSpPr>
          <p:cNvPr id="5146" name="Freeform 55"/>
          <p:cNvSpPr/>
          <p:nvPr/>
        </p:nvSpPr>
        <p:spPr bwMode="auto">
          <a:xfrm>
            <a:off x="1275422" y="3090775"/>
            <a:ext cx="5972706" cy="1221251"/>
          </a:xfrm>
          <a:custGeom>
            <a:avLst/>
            <a:gdLst>
              <a:gd name="T0" fmla="*/ 0 w 3399"/>
              <a:gd name="T1" fmla="*/ 600 h 695"/>
              <a:gd name="T2" fmla="*/ 1656 w 3399"/>
              <a:gd name="T3" fmla="*/ 600 h 695"/>
              <a:gd name="T4" fmla="*/ 1698 w 3399"/>
              <a:gd name="T5" fmla="*/ 695 h 695"/>
              <a:gd name="T6" fmla="*/ 1741 w 3399"/>
              <a:gd name="T7" fmla="*/ 600 h 695"/>
              <a:gd name="T8" fmla="*/ 3399 w 3399"/>
              <a:gd name="T9" fmla="*/ 600 h 695"/>
              <a:gd name="T10" fmla="*/ 3399 w 3399"/>
              <a:gd name="T11" fmla="*/ 0 h 695"/>
              <a:gd name="T12" fmla="*/ 0 w 3399"/>
              <a:gd name="T13" fmla="*/ 0 h 695"/>
              <a:gd name="T14" fmla="*/ 0 w 3399"/>
              <a:gd name="T15" fmla="*/ 600 h 6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9" h="695">
                <a:moveTo>
                  <a:pt x="0" y="600"/>
                </a:moveTo>
                <a:lnTo>
                  <a:pt x="1656" y="600"/>
                </a:lnTo>
                <a:lnTo>
                  <a:pt x="1698" y="695"/>
                </a:lnTo>
                <a:lnTo>
                  <a:pt x="1741" y="600"/>
                </a:lnTo>
                <a:lnTo>
                  <a:pt x="3399" y="600"/>
                </a:lnTo>
                <a:lnTo>
                  <a:pt x="3399" y="0"/>
                </a:lnTo>
                <a:lnTo>
                  <a:pt x="0" y="0"/>
                </a:lnTo>
                <a:lnTo>
                  <a:pt x="0" y="600"/>
                </a:lnTo>
                <a:close/>
              </a:path>
            </a:pathLst>
          </a:custGeom>
          <a:solidFill>
            <a:schemeClr val="accent3"/>
          </a:solidFill>
          <a:ln w="5" cap="flat">
            <a:noFill/>
            <a:prstDash val="solid"/>
            <a:miter lim="800000"/>
          </a:ln>
        </p:spPr>
        <p:txBody>
          <a:bodyPr vert="horz" wrap="square" lIns="91440" tIns="45720" rIns="91440" bIns="45720" numCol="1" anchor="t" anchorCtr="0" compatLnSpc="1"/>
          <a:lstStyle/>
          <a:p>
            <a:endParaRPr lang="zh-CN" altLang="en-US"/>
          </a:p>
        </p:txBody>
      </p:sp>
      <p:sp>
        <p:nvSpPr>
          <p:cNvPr id="5145" name="Freeform 54"/>
          <p:cNvSpPr/>
          <p:nvPr/>
        </p:nvSpPr>
        <p:spPr bwMode="auto">
          <a:xfrm>
            <a:off x="1275422" y="2041730"/>
            <a:ext cx="5972706" cy="1224765"/>
          </a:xfrm>
          <a:custGeom>
            <a:avLst/>
            <a:gdLst>
              <a:gd name="T0" fmla="*/ 0 w 3399"/>
              <a:gd name="T1" fmla="*/ 0 h 697"/>
              <a:gd name="T2" fmla="*/ 3399 w 3399"/>
              <a:gd name="T3" fmla="*/ 0 h 697"/>
              <a:gd name="T4" fmla="*/ 3399 w 3399"/>
              <a:gd name="T5" fmla="*/ 597 h 697"/>
              <a:gd name="T6" fmla="*/ 404 w 3399"/>
              <a:gd name="T7" fmla="*/ 597 h 697"/>
              <a:gd name="T8" fmla="*/ 361 w 3399"/>
              <a:gd name="T9" fmla="*/ 697 h 697"/>
              <a:gd name="T10" fmla="*/ 316 w 3399"/>
              <a:gd name="T11" fmla="*/ 597 h 697"/>
              <a:gd name="T12" fmla="*/ 0 w 3399"/>
              <a:gd name="T13" fmla="*/ 597 h 697"/>
              <a:gd name="T14" fmla="*/ 0 w 3399"/>
              <a:gd name="T15" fmla="*/ 0 h 6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9" h="697">
                <a:moveTo>
                  <a:pt x="0" y="0"/>
                </a:moveTo>
                <a:lnTo>
                  <a:pt x="3399" y="0"/>
                </a:lnTo>
                <a:lnTo>
                  <a:pt x="3399" y="597"/>
                </a:lnTo>
                <a:lnTo>
                  <a:pt x="404" y="597"/>
                </a:lnTo>
                <a:lnTo>
                  <a:pt x="361" y="697"/>
                </a:lnTo>
                <a:lnTo>
                  <a:pt x="316" y="597"/>
                </a:lnTo>
                <a:lnTo>
                  <a:pt x="0" y="597"/>
                </a:lnTo>
                <a:lnTo>
                  <a:pt x="0" y="0"/>
                </a:lnTo>
                <a:close/>
              </a:path>
            </a:pathLst>
          </a:custGeom>
          <a:solidFill>
            <a:schemeClr val="accent4"/>
          </a:solidFill>
          <a:ln w="5" cap="flat">
            <a:noFill/>
            <a:prstDash val="solid"/>
            <a:miter lim="800000"/>
          </a:ln>
        </p:spPr>
        <p:txBody>
          <a:bodyPr vert="horz" wrap="square" lIns="91440" tIns="45720" rIns="91440" bIns="45720" numCol="1" anchor="t" anchorCtr="0" compatLnSpc="1"/>
          <a:lstStyle/>
          <a:p>
            <a:endParaRPr lang="zh-CN" altLang="en-US"/>
          </a:p>
        </p:txBody>
      </p:sp>
      <p:sp>
        <p:nvSpPr>
          <p:cNvPr id="54" name="Freeform 8"/>
          <p:cNvSpPr>
            <a:spLocks noEditPoints="1"/>
          </p:cNvSpPr>
          <p:nvPr/>
        </p:nvSpPr>
        <p:spPr bwMode="auto">
          <a:xfrm>
            <a:off x="1586835" y="2237910"/>
            <a:ext cx="639212" cy="677890"/>
          </a:xfrm>
          <a:custGeom>
            <a:avLst/>
            <a:gdLst>
              <a:gd name="T0" fmla="*/ 71 w 133"/>
              <a:gd name="T1" fmla="*/ 114 h 141"/>
              <a:gd name="T2" fmla="*/ 13 w 133"/>
              <a:gd name="T3" fmla="*/ 113 h 141"/>
              <a:gd name="T4" fmla="*/ 9 w 133"/>
              <a:gd name="T5" fmla="*/ 15 h 141"/>
              <a:gd name="T6" fmla="*/ 78 w 133"/>
              <a:gd name="T7" fmla="*/ 11 h 141"/>
              <a:gd name="T8" fmla="*/ 82 w 133"/>
              <a:gd name="T9" fmla="*/ 87 h 141"/>
              <a:gd name="T10" fmla="*/ 89 w 133"/>
              <a:gd name="T11" fmla="*/ 86 h 141"/>
              <a:gd name="T12" fmla="*/ 91 w 133"/>
              <a:gd name="T13" fmla="*/ 13 h 141"/>
              <a:gd name="T14" fmla="*/ 13 w 133"/>
              <a:gd name="T15" fmla="*/ 0 h 141"/>
              <a:gd name="T16" fmla="*/ 0 w 133"/>
              <a:gd name="T17" fmla="*/ 120 h 141"/>
              <a:gd name="T18" fmla="*/ 62 w 133"/>
              <a:gd name="T19" fmla="*/ 133 h 141"/>
              <a:gd name="T20" fmla="*/ 70 w 133"/>
              <a:gd name="T21" fmla="*/ 114 h 141"/>
              <a:gd name="T22" fmla="*/ 52 w 133"/>
              <a:gd name="T23" fmla="*/ 4 h 141"/>
              <a:gd name="T24" fmla="*/ 52 w 133"/>
              <a:gd name="T25" fmla="*/ 6 h 141"/>
              <a:gd name="T26" fmla="*/ 38 w 133"/>
              <a:gd name="T27" fmla="*/ 5 h 141"/>
              <a:gd name="T28" fmla="*/ 46 w 133"/>
              <a:gd name="T29" fmla="*/ 129 h 141"/>
              <a:gd name="T30" fmla="*/ 46 w 133"/>
              <a:gd name="T31" fmla="*/ 117 h 141"/>
              <a:gd name="T32" fmla="*/ 46 w 133"/>
              <a:gd name="T33" fmla="*/ 129 h 141"/>
              <a:gd name="T34" fmla="*/ 63 w 133"/>
              <a:gd name="T35" fmla="*/ 71 h 141"/>
              <a:gd name="T36" fmla="*/ 68 w 133"/>
              <a:gd name="T37" fmla="*/ 49 h 141"/>
              <a:gd name="T38" fmla="*/ 27 w 133"/>
              <a:gd name="T39" fmla="*/ 69 h 141"/>
              <a:gd name="T40" fmla="*/ 57 w 133"/>
              <a:gd name="T41" fmla="*/ 54 h 141"/>
              <a:gd name="T42" fmla="*/ 61 w 133"/>
              <a:gd name="T43" fmla="*/ 54 h 141"/>
              <a:gd name="T44" fmla="*/ 59 w 133"/>
              <a:gd name="T45" fmla="*/ 66 h 141"/>
              <a:gd name="T46" fmla="*/ 57 w 133"/>
              <a:gd name="T47" fmla="*/ 54 h 141"/>
              <a:gd name="T48" fmla="*/ 50 w 133"/>
              <a:gd name="T49" fmla="*/ 52 h 141"/>
              <a:gd name="T50" fmla="*/ 52 w 133"/>
              <a:gd name="T51" fmla="*/ 64 h 141"/>
              <a:gd name="T52" fmla="*/ 48 w 133"/>
              <a:gd name="T53" fmla="*/ 64 h 141"/>
              <a:gd name="T54" fmla="*/ 39 w 133"/>
              <a:gd name="T55" fmla="*/ 54 h 141"/>
              <a:gd name="T56" fmla="*/ 43 w 133"/>
              <a:gd name="T57" fmla="*/ 54 h 141"/>
              <a:gd name="T58" fmla="*/ 41 w 133"/>
              <a:gd name="T59" fmla="*/ 66 h 141"/>
              <a:gd name="T60" fmla="*/ 39 w 133"/>
              <a:gd name="T61" fmla="*/ 54 h 141"/>
              <a:gd name="T62" fmla="*/ 32 w 133"/>
              <a:gd name="T63" fmla="*/ 52 h 141"/>
              <a:gd name="T64" fmla="*/ 34 w 133"/>
              <a:gd name="T65" fmla="*/ 64 h 141"/>
              <a:gd name="T66" fmla="*/ 30 w 133"/>
              <a:gd name="T67" fmla="*/ 64 h 141"/>
              <a:gd name="T68" fmla="*/ 68 w 133"/>
              <a:gd name="T69" fmla="*/ 48 h 141"/>
              <a:gd name="T70" fmla="*/ 19 w 133"/>
              <a:gd name="T71" fmla="*/ 44 h 141"/>
              <a:gd name="T72" fmla="*/ 28 w 133"/>
              <a:gd name="T73" fmla="*/ 40 h 141"/>
              <a:gd name="T74" fmla="*/ 38 w 133"/>
              <a:gd name="T75" fmla="*/ 28 h 141"/>
              <a:gd name="T76" fmla="*/ 41 w 133"/>
              <a:gd name="T77" fmla="*/ 31 h 141"/>
              <a:gd name="T78" fmla="*/ 30 w 133"/>
              <a:gd name="T79" fmla="*/ 40 h 141"/>
              <a:gd name="T80" fmla="*/ 52 w 133"/>
              <a:gd name="T81" fmla="*/ 32 h 141"/>
              <a:gd name="T82" fmla="*/ 50 w 133"/>
              <a:gd name="T83" fmla="*/ 28 h 141"/>
              <a:gd name="T84" fmla="*/ 53 w 133"/>
              <a:gd name="T85" fmla="*/ 31 h 141"/>
              <a:gd name="T86" fmla="*/ 68 w 133"/>
              <a:gd name="T87" fmla="*/ 40 h 141"/>
              <a:gd name="T88" fmla="*/ 68 w 133"/>
              <a:gd name="T89" fmla="*/ 48 h 141"/>
              <a:gd name="T90" fmla="*/ 128 w 133"/>
              <a:gd name="T91" fmla="*/ 127 h 141"/>
              <a:gd name="T92" fmla="*/ 102 w 133"/>
              <a:gd name="T93" fmla="*/ 138 h 141"/>
              <a:gd name="T94" fmla="*/ 97 w 133"/>
              <a:gd name="T95" fmla="*/ 139 h 141"/>
              <a:gd name="T96" fmla="*/ 64 w 133"/>
              <a:gd name="T97" fmla="*/ 124 h 141"/>
              <a:gd name="T98" fmla="*/ 84 w 133"/>
              <a:gd name="T99" fmla="*/ 123 h 141"/>
              <a:gd name="T100" fmla="*/ 81 w 133"/>
              <a:gd name="T101" fmla="*/ 119 h 141"/>
              <a:gd name="T102" fmla="*/ 62 w 133"/>
              <a:gd name="T103" fmla="*/ 79 h 141"/>
              <a:gd name="T104" fmla="*/ 83 w 133"/>
              <a:gd name="T105" fmla="*/ 101 h 141"/>
              <a:gd name="T106" fmla="*/ 93 w 133"/>
              <a:gd name="T107" fmla="*/ 94 h 141"/>
              <a:gd name="T108" fmla="*/ 95 w 133"/>
              <a:gd name="T109" fmla="*/ 88 h 141"/>
              <a:gd name="T110" fmla="*/ 105 w 133"/>
              <a:gd name="T111" fmla="*/ 92 h 141"/>
              <a:gd name="T112" fmla="*/ 115 w 133"/>
              <a:gd name="T113" fmla="*/ 86 h 141"/>
              <a:gd name="T114" fmla="*/ 125 w 133"/>
              <a:gd name="T115" fmla="*/ 101 h 141"/>
              <a:gd name="T116" fmla="*/ 130 w 133"/>
              <a:gd name="T117" fmla="*/ 12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3" h="141">
                <a:moveTo>
                  <a:pt x="70" y="114"/>
                </a:moveTo>
                <a:cubicBezTo>
                  <a:pt x="70" y="114"/>
                  <a:pt x="70" y="114"/>
                  <a:pt x="71" y="114"/>
                </a:cubicBezTo>
                <a:cubicBezTo>
                  <a:pt x="70" y="113"/>
                  <a:pt x="70" y="113"/>
                  <a:pt x="70" y="113"/>
                </a:cubicBezTo>
                <a:cubicBezTo>
                  <a:pt x="13" y="113"/>
                  <a:pt x="13" y="113"/>
                  <a:pt x="13" y="113"/>
                </a:cubicBezTo>
                <a:cubicBezTo>
                  <a:pt x="11" y="113"/>
                  <a:pt x="9" y="111"/>
                  <a:pt x="9" y="109"/>
                </a:cubicBezTo>
                <a:cubicBezTo>
                  <a:pt x="9" y="15"/>
                  <a:pt x="9" y="15"/>
                  <a:pt x="9" y="15"/>
                </a:cubicBezTo>
                <a:cubicBezTo>
                  <a:pt x="9" y="13"/>
                  <a:pt x="11" y="11"/>
                  <a:pt x="13" y="11"/>
                </a:cubicBezTo>
                <a:cubicBezTo>
                  <a:pt x="78" y="11"/>
                  <a:pt x="78" y="11"/>
                  <a:pt x="78" y="11"/>
                </a:cubicBezTo>
                <a:cubicBezTo>
                  <a:pt x="80" y="11"/>
                  <a:pt x="82" y="13"/>
                  <a:pt x="82" y="15"/>
                </a:cubicBezTo>
                <a:cubicBezTo>
                  <a:pt x="82" y="87"/>
                  <a:pt x="82" y="87"/>
                  <a:pt x="82" y="87"/>
                </a:cubicBezTo>
                <a:cubicBezTo>
                  <a:pt x="83" y="86"/>
                  <a:pt x="85" y="86"/>
                  <a:pt x="87" y="86"/>
                </a:cubicBezTo>
                <a:cubicBezTo>
                  <a:pt x="88" y="86"/>
                  <a:pt x="89" y="86"/>
                  <a:pt x="89" y="86"/>
                </a:cubicBezTo>
                <a:cubicBezTo>
                  <a:pt x="90" y="85"/>
                  <a:pt x="90" y="84"/>
                  <a:pt x="91" y="84"/>
                </a:cubicBezTo>
                <a:cubicBezTo>
                  <a:pt x="91" y="13"/>
                  <a:pt x="91" y="13"/>
                  <a:pt x="91" y="13"/>
                </a:cubicBezTo>
                <a:cubicBezTo>
                  <a:pt x="91" y="6"/>
                  <a:pt x="85" y="0"/>
                  <a:pt x="78" y="0"/>
                </a:cubicBezTo>
                <a:cubicBezTo>
                  <a:pt x="13" y="0"/>
                  <a:pt x="13" y="0"/>
                  <a:pt x="13" y="0"/>
                </a:cubicBezTo>
                <a:cubicBezTo>
                  <a:pt x="6" y="0"/>
                  <a:pt x="0" y="6"/>
                  <a:pt x="0" y="13"/>
                </a:cubicBezTo>
                <a:cubicBezTo>
                  <a:pt x="0" y="120"/>
                  <a:pt x="0" y="120"/>
                  <a:pt x="0" y="120"/>
                </a:cubicBezTo>
                <a:cubicBezTo>
                  <a:pt x="0" y="127"/>
                  <a:pt x="6" y="133"/>
                  <a:pt x="13" y="133"/>
                </a:cubicBezTo>
                <a:cubicBezTo>
                  <a:pt x="62" y="133"/>
                  <a:pt x="62" y="133"/>
                  <a:pt x="62" y="133"/>
                </a:cubicBezTo>
                <a:cubicBezTo>
                  <a:pt x="59" y="131"/>
                  <a:pt x="58" y="127"/>
                  <a:pt x="59" y="123"/>
                </a:cubicBezTo>
                <a:cubicBezTo>
                  <a:pt x="60" y="118"/>
                  <a:pt x="64" y="114"/>
                  <a:pt x="70" y="114"/>
                </a:cubicBezTo>
                <a:close/>
                <a:moveTo>
                  <a:pt x="39" y="4"/>
                </a:moveTo>
                <a:cubicBezTo>
                  <a:pt x="52" y="4"/>
                  <a:pt x="52" y="4"/>
                  <a:pt x="52" y="4"/>
                </a:cubicBezTo>
                <a:cubicBezTo>
                  <a:pt x="53" y="4"/>
                  <a:pt x="53" y="4"/>
                  <a:pt x="53" y="5"/>
                </a:cubicBezTo>
                <a:cubicBezTo>
                  <a:pt x="53" y="6"/>
                  <a:pt x="53" y="6"/>
                  <a:pt x="52" y="6"/>
                </a:cubicBezTo>
                <a:cubicBezTo>
                  <a:pt x="39" y="6"/>
                  <a:pt x="39" y="6"/>
                  <a:pt x="39" y="6"/>
                </a:cubicBezTo>
                <a:cubicBezTo>
                  <a:pt x="38" y="6"/>
                  <a:pt x="38" y="6"/>
                  <a:pt x="38" y="5"/>
                </a:cubicBezTo>
                <a:cubicBezTo>
                  <a:pt x="38" y="4"/>
                  <a:pt x="38" y="4"/>
                  <a:pt x="39" y="4"/>
                </a:cubicBezTo>
                <a:close/>
                <a:moveTo>
                  <a:pt x="46" y="129"/>
                </a:moveTo>
                <a:cubicBezTo>
                  <a:pt x="42" y="129"/>
                  <a:pt x="39" y="126"/>
                  <a:pt x="39" y="123"/>
                </a:cubicBezTo>
                <a:cubicBezTo>
                  <a:pt x="39" y="120"/>
                  <a:pt x="42" y="117"/>
                  <a:pt x="46" y="117"/>
                </a:cubicBezTo>
                <a:cubicBezTo>
                  <a:pt x="49" y="117"/>
                  <a:pt x="52" y="120"/>
                  <a:pt x="52" y="123"/>
                </a:cubicBezTo>
                <a:cubicBezTo>
                  <a:pt x="52" y="126"/>
                  <a:pt x="49" y="129"/>
                  <a:pt x="46" y="129"/>
                </a:cubicBezTo>
                <a:close/>
                <a:moveTo>
                  <a:pt x="28" y="71"/>
                </a:moveTo>
                <a:cubicBezTo>
                  <a:pt x="63" y="71"/>
                  <a:pt x="63" y="71"/>
                  <a:pt x="63" y="71"/>
                </a:cubicBezTo>
                <a:cubicBezTo>
                  <a:pt x="63" y="71"/>
                  <a:pt x="64" y="70"/>
                  <a:pt x="64" y="69"/>
                </a:cubicBezTo>
                <a:cubicBezTo>
                  <a:pt x="68" y="49"/>
                  <a:pt x="68" y="49"/>
                  <a:pt x="68" y="49"/>
                </a:cubicBezTo>
                <a:cubicBezTo>
                  <a:pt x="23" y="49"/>
                  <a:pt x="23" y="49"/>
                  <a:pt x="23" y="49"/>
                </a:cubicBezTo>
                <a:cubicBezTo>
                  <a:pt x="27" y="69"/>
                  <a:pt x="27" y="69"/>
                  <a:pt x="27" y="69"/>
                </a:cubicBezTo>
                <a:cubicBezTo>
                  <a:pt x="27" y="70"/>
                  <a:pt x="28" y="71"/>
                  <a:pt x="28" y="71"/>
                </a:cubicBezTo>
                <a:close/>
                <a:moveTo>
                  <a:pt x="57" y="54"/>
                </a:moveTo>
                <a:cubicBezTo>
                  <a:pt x="57" y="53"/>
                  <a:pt x="58" y="52"/>
                  <a:pt x="59" y="52"/>
                </a:cubicBezTo>
                <a:cubicBezTo>
                  <a:pt x="60" y="52"/>
                  <a:pt x="61" y="53"/>
                  <a:pt x="61" y="54"/>
                </a:cubicBezTo>
                <a:cubicBezTo>
                  <a:pt x="61" y="64"/>
                  <a:pt x="61" y="64"/>
                  <a:pt x="61" y="64"/>
                </a:cubicBezTo>
                <a:cubicBezTo>
                  <a:pt x="61" y="65"/>
                  <a:pt x="60" y="66"/>
                  <a:pt x="59" y="66"/>
                </a:cubicBezTo>
                <a:cubicBezTo>
                  <a:pt x="58" y="66"/>
                  <a:pt x="57" y="65"/>
                  <a:pt x="57" y="64"/>
                </a:cubicBezTo>
                <a:lnTo>
                  <a:pt x="57" y="54"/>
                </a:lnTo>
                <a:close/>
                <a:moveTo>
                  <a:pt x="48" y="54"/>
                </a:moveTo>
                <a:cubicBezTo>
                  <a:pt x="48" y="53"/>
                  <a:pt x="49" y="52"/>
                  <a:pt x="50" y="52"/>
                </a:cubicBezTo>
                <a:cubicBezTo>
                  <a:pt x="51" y="52"/>
                  <a:pt x="52" y="53"/>
                  <a:pt x="52" y="54"/>
                </a:cubicBezTo>
                <a:cubicBezTo>
                  <a:pt x="52" y="64"/>
                  <a:pt x="52" y="64"/>
                  <a:pt x="52" y="64"/>
                </a:cubicBezTo>
                <a:cubicBezTo>
                  <a:pt x="52" y="65"/>
                  <a:pt x="51" y="66"/>
                  <a:pt x="50" y="66"/>
                </a:cubicBezTo>
                <a:cubicBezTo>
                  <a:pt x="49" y="66"/>
                  <a:pt x="48" y="65"/>
                  <a:pt x="48" y="64"/>
                </a:cubicBezTo>
                <a:lnTo>
                  <a:pt x="48" y="54"/>
                </a:lnTo>
                <a:close/>
                <a:moveTo>
                  <a:pt x="39" y="54"/>
                </a:moveTo>
                <a:cubicBezTo>
                  <a:pt x="39" y="53"/>
                  <a:pt x="40" y="52"/>
                  <a:pt x="41" y="52"/>
                </a:cubicBezTo>
                <a:cubicBezTo>
                  <a:pt x="42" y="52"/>
                  <a:pt x="43" y="53"/>
                  <a:pt x="43" y="54"/>
                </a:cubicBezTo>
                <a:cubicBezTo>
                  <a:pt x="43" y="64"/>
                  <a:pt x="43" y="64"/>
                  <a:pt x="43" y="64"/>
                </a:cubicBezTo>
                <a:cubicBezTo>
                  <a:pt x="43" y="65"/>
                  <a:pt x="42" y="66"/>
                  <a:pt x="41" y="66"/>
                </a:cubicBezTo>
                <a:cubicBezTo>
                  <a:pt x="40" y="66"/>
                  <a:pt x="39" y="65"/>
                  <a:pt x="39" y="64"/>
                </a:cubicBezTo>
                <a:lnTo>
                  <a:pt x="39" y="54"/>
                </a:lnTo>
                <a:close/>
                <a:moveTo>
                  <a:pt x="30" y="54"/>
                </a:moveTo>
                <a:cubicBezTo>
                  <a:pt x="30" y="53"/>
                  <a:pt x="31" y="52"/>
                  <a:pt x="32" y="52"/>
                </a:cubicBezTo>
                <a:cubicBezTo>
                  <a:pt x="33" y="52"/>
                  <a:pt x="34" y="53"/>
                  <a:pt x="34" y="54"/>
                </a:cubicBezTo>
                <a:cubicBezTo>
                  <a:pt x="34" y="64"/>
                  <a:pt x="34" y="64"/>
                  <a:pt x="34" y="64"/>
                </a:cubicBezTo>
                <a:cubicBezTo>
                  <a:pt x="34" y="65"/>
                  <a:pt x="33" y="66"/>
                  <a:pt x="32" y="66"/>
                </a:cubicBezTo>
                <a:cubicBezTo>
                  <a:pt x="31" y="66"/>
                  <a:pt x="30" y="65"/>
                  <a:pt x="30" y="64"/>
                </a:cubicBezTo>
                <a:lnTo>
                  <a:pt x="30" y="54"/>
                </a:lnTo>
                <a:close/>
                <a:moveTo>
                  <a:pt x="68" y="48"/>
                </a:moveTo>
                <a:cubicBezTo>
                  <a:pt x="23" y="48"/>
                  <a:pt x="23" y="48"/>
                  <a:pt x="23" y="48"/>
                </a:cubicBezTo>
                <a:cubicBezTo>
                  <a:pt x="21" y="48"/>
                  <a:pt x="19" y="46"/>
                  <a:pt x="19" y="44"/>
                </a:cubicBezTo>
                <a:cubicBezTo>
                  <a:pt x="19" y="42"/>
                  <a:pt x="21" y="40"/>
                  <a:pt x="23" y="40"/>
                </a:cubicBezTo>
                <a:cubicBezTo>
                  <a:pt x="28" y="40"/>
                  <a:pt x="28" y="40"/>
                  <a:pt x="28" y="40"/>
                </a:cubicBezTo>
                <a:cubicBezTo>
                  <a:pt x="38" y="31"/>
                  <a:pt x="38" y="31"/>
                  <a:pt x="38" y="31"/>
                </a:cubicBezTo>
                <a:cubicBezTo>
                  <a:pt x="37" y="30"/>
                  <a:pt x="37" y="29"/>
                  <a:pt x="38" y="28"/>
                </a:cubicBezTo>
                <a:cubicBezTo>
                  <a:pt x="39" y="27"/>
                  <a:pt x="40" y="27"/>
                  <a:pt x="41" y="28"/>
                </a:cubicBezTo>
                <a:cubicBezTo>
                  <a:pt x="42" y="29"/>
                  <a:pt x="42" y="31"/>
                  <a:pt x="41" y="31"/>
                </a:cubicBezTo>
                <a:cubicBezTo>
                  <a:pt x="41" y="32"/>
                  <a:pt x="40" y="32"/>
                  <a:pt x="39" y="32"/>
                </a:cubicBezTo>
                <a:cubicBezTo>
                  <a:pt x="30" y="40"/>
                  <a:pt x="30" y="40"/>
                  <a:pt x="30" y="40"/>
                </a:cubicBezTo>
                <a:cubicBezTo>
                  <a:pt x="61" y="40"/>
                  <a:pt x="61" y="40"/>
                  <a:pt x="61" y="40"/>
                </a:cubicBezTo>
                <a:cubicBezTo>
                  <a:pt x="52" y="32"/>
                  <a:pt x="52" y="32"/>
                  <a:pt x="52" y="32"/>
                </a:cubicBezTo>
                <a:cubicBezTo>
                  <a:pt x="51" y="32"/>
                  <a:pt x="50" y="32"/>
                  <a:pt x="50" y="31"/>
                </a:cubicBezTo>
                <a:cubicBezTo>
                  <a:pt x="49" y="31"/>
                  <a:pt x="49" y="29"/>
                  <a:pt x="50" y="28"/>
                </a:cubicBezTo>
                <a:cubicBezTo>
                  <a:pt x="51" y="27"/>
                  <a:pt x="52" y="27"/>
                  <a:pt x="53" y="28"/>
                </a:cubicBezTo>
                <a:cubicBezTo>
                  <a:pt x="54" y="29"/>
                  <a:pt x="54" y="30"/>
                  <a:pt x="53" y="31"/>
                </a:cubicBezTo>
                <a:cubicBezTo>
                  <a:pt x="63" y="40"/>
                  <a:pt x="63" y="40"/>
                  <a:pt x="63" y="40"/>
                </a:cubicBezTo>
                <a:cubicBezTo>
                  <a:pt x="68" y="40"/>
                  <a:pt x="68" y="40"/>
                  <a:pt x="68" y="40"/>
                </a:cubicBezTo>
                <a:cubicBezTo>
                  <a:pt x="71" y="40"/>
                  <a:pt x="72" y="42"/>
                  <a:pt x="72" y="44"/>
                </a:cubicBezTo>
                <a:cubicBezTo>
                  <a:pt x="72" y="46"/>
                  <a:pt x="71" y="48"/>
                  <a:pt x="68" y="48"/>
                </a:cubicBezTo>
                <a:close/>
                <a:moveTo>
                  <a:pt x="130" y="120"/>
                </a:moveTo>
                <a:cubicBezTo>
                  <a:pt x="131" y="122"/>
                  <a:pt x="130" y="126"/>
                  <a:pt x="128" y="127"/>
                </a:cubicBezTo>
                <a:cubicBezTo>
                  <a:pt x="109" y="139"/>
                  <a:pt x="109" y="139"/>
                  <a:pt x="109" y="139"/>
                </a:cubicBezTo>
                <a:cubicBezTo>
                  <a:pt x="107" y="141"/>
                  <a:pt x="104" y="140"/>
                  <a:pt x="102" y="138"/>
                </a:cubicBezTo>
                <a:cubicBezTo>
                  <a:pt x="102" y="138"/>
                  <a:pt x="101" y="138"/>
                  <a:pt x="101" y="139"/>
                </a:cubicBezTo>
                <a:cubicBezTo>
                  <a:pt x="100" y="139"/>
                  <a:pt x="98" y="139"/>
                  <a:pt x="97" y="139"/>
                </a:cubicBezTo>
                <a:cubicBezTo>
                  <a:pt x="69" y="132"/>
                  <a:pt x="69" y="132"/>
                  <a:pt x="69" y="132"/>
                </a:cubicBezTo>
                <a:cubicBezTo>
                  <a:pt x="66" y="131"/>
                  <a:pt x="64" y="128"/>
                  <a:pt x="64" y="124"/>
                </a:cubicBezTo>
                <a:cubicBezTo>
                  <a:pt x="65" y="121"/>
                  <a:pt x="68" y="119"/>
                  <a:pt x="71" y="120"/>
                </a:cubicBezTo>
                <a:cubicBezTo>
                  <a:pt x="84" y="123"/>
                  <a:pt x="84" y="123"/>
                  <a:pt x="84" y="123"/>
                </a:cubicBezTo>
                <a:cubicBezTo>
                  <a:pt x="83" y="122"/>
                  <a:pt x="83" y="122"/>
                  <a:pt x="83" y="122"/>
                </a:cubicBezTo>
                <a:cubicBezTo>
                  <a:pt x="81" y="119"/>
                  <a:pt x="81" y="119"/>
                  <a:pt x="81" y="119"/>
                </a:cubicBezTo>
                <a:cubicBezTo>
                  <a:pt x="61" y="88"/>
                  <a:pt x="61" y="88"/>
                  <a:pt x="61" y="88"/>
                </a:cubicBezTo>
                <a:cubicBezTo>
                  <a:pt x="59" y="85"/>
                  <a:pt x="59" y="81"/>
                  <a:pt x="62" y="79"/>
                </a:cubicBezTo>
                <a:cubicBezTo>
                  <a:pt x="65" y="77"/>
                  <a:pt x="68" y="78"/>
                  <a:pt x="70" y="81"/>
                </a:cubicBezTo>
                <a:cubicBezTo>
                  <a:pt x="83" y="101"/>
                  <a:pt x="83" y="101"/>
                  <a:pt x="83" y="101"/>
                </a:cubicBezTo>
                <a:cubicBezTo>
                  <a:pt x="81" y="98"/>
                  <a:pt x="82" y="94"/>
                  <a:pt x="84" y="92"/>
                </a:cubicBezTo>
                <a:cubicBezTo>
                  <a:pt x="87" y="91"/>
                  <a:pt x="91" y="92"/>
                  <a:pt x="93" y="94"/>
                </a:cubicBezTo>
                <a:cubicBezTo>
                  <a:pt x="94" y="96"/>
                  <a:pt x="94" y="96"/>
                  <a:pt x="94" y="96"/>
                </a:cubicBezTo>
                <a:cubicBezTo>
                  <a:pt x="92" y="93"/>
                  <a:pt x="93" y="89"/>
                  <a:pt x="95" y="88"/>
                </a:cubicBezTo>
                <a:cubicBezTo>
                  <a:pt x="98" y="86"/>
                  <a:pt x="102" y="87"/>
                  <a:pt x="104" y="90"/>
                </a:cubicBezTo>
                <a:cubicBezTo>
                  <a:pt x="105" y="92"/>
                  <a:pt x="105" y="92"/>
                  <a:pt x="105" y="92"/>
                </a:cubicBezTo>
                <a:cubicBezTo>
                  <a:pt x="103" y="89"/>
                  <a:pt x="104" y="85"/>
                  <a:pt x="107" y="84"/>
                </a:cubicBezTo>
                <a:cubicBezTo>
                  <a:pt x="109" y="82"/>
                  <a:pt x="113" y="83"/>
                  <a:pt x="115" y="86"/>
                </a:cubicBezTo>
                <a:cubicBezTo>
                  <a:pt x="120" y="94"/>
                  <a:pt x="120" y="94"/>
                  <a:pt x="120" y="94"/>
                </a:cubicBezTo>
                <a:cubicBezTo>
                  <a:pt x="125" y="101"/>
                  <a:pt x="125" y="101"/>
                  <a:pt x="125" y="101"/>
                </a:cubicBezTo>
                <a:cubicBezTo>
                  <a:pt x="130" y="109"/>
                  <a:pt x="130" y="109"/>
                  <a:pt x="130" y="109"/>
                </a:cubicBezTo>
                <a:cubicBezTo>
                  <a:pt x="133" y="113"/>
                  <a:pt x="132" y="117"/>
                  <a:pt x="130" y="12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5" name="Freeform 11"/>
          <p:cNvSpPr>
            <a:spLocks noEditPoints="1"/>
          </p:cNvSpPr>
          <p:nvPr/>
        </p:nvSpPr>
        <p:spPr bwMode="auto">
          <a:xfrm>
            <a:off x="1530274" y="4312208"/>
            <a:ext cx="547606" cy="716568"/>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6" name="Freeform 61"/>
          <p:cNvSpPr>
            <a:spLocks noEditPoints="1"/>
          </p:cNvSpPr>
          <p:nvPr/>
        </p:nvSpPr>
        <p:spPr bwMode="auto">
          <a:xfrm>
            <a:off x="1467168" y="3372215"/>
            <a:ext cx="673820" cy="519104"/>
          </a:xfrm>
          <a:custGeom>
            <a:avLst/>
            <a:gdLst>
              <a:gd name="T0" fmla="*/ 127 w 140"/>
              <a:gd name="T1" fmla="*/ 45 h 108"/>
              <a:gd name="T2" fmla="*/ 115 w 140"/>
              <a:gd name="T3" fmla="*/ 67 h 108"/>
              <a:gd name="T4" fmla="*/ 49 w 140"/>
              <a:gd name="T5" fmla="*/ 63 h 108"/>
              <a:gd name="T6" fmla="*/ 38 w 140"/>
              <a:gd name="T7" fmla="*/ 13 h 108"/>
              <a:gd name="T8" fmla="*/ 94 w 140"/>
              <a:gd name="T9" fmla="*/ 21 h 108"/>
              <a:gd name="T10" fmla="*/ 121 w 140"/>
              <a:gd name="T11" fmla="*/ 73 h 108"/>
              <a:gd name="T12" fmla="*/ 45 w 140"/>
              <a:gd name="T13" fmla="*/ 67 h 108"/>
              <a:gd name="T14" fmla="*/ 22 w 140"/>
              <a:gd name="T15" fmla="*/ 4 h 108"/>
              <a:gd name="T16" fmla="*/ 0 w 140"/>
              <a:gd name="T17" fmla="*/ 9 h 108"/>
              <a:gd name="T18" fmla="*/ 17 w 140"/>
              <a:gd name="T19" fmla="*/ 14 h 108"/>
              <a:gd name="T20" fmla="*/ 41 w 140"/>
              <a:gd name="T21" fmla="*/ 80 h 108"/>
              <a:gd name="T22" fmla="*/ 36 w 140"/>
              <a:gd name="T23" fmla="*/ 92 h 108"/>
              <a:gd name="T24" fmla="*/ 41 w 140"/>
              <a:gd name="T25" fmla="*/ 98 h 108"/>
              <a:gd name="T26" fmla="*/ 47 w 140"/>
              <a:gd name="T27" fmla="*/ 98 h 108"/>
              <a:gd name="T28" fmla="*/ 44 w 140"/>
              <a:gd name="T29" fmla="*/ 91 h 108"/>
              <a:gd name="T30" fmla="*/ 45 w 140"/>
              <a:gd name="T31" fmla="*/ 87 h 108"/>
              <a:gd name="T32" fmla="*/ 47 w 140"/>
              <a:gd name="T33" fmla="*/ 82 h 108"/>
              <a:gd name="T34" fmla="*/ 121 w 140"/>
              <a:gd name="T35" fmla="*/ 82 h 108"/>
              <a:gd name="T36" fmla="*/ 121 w 140"/>
              <a:gd name="T37" fmla="*/ 73 h 108"/>
              <a:gd name="T38" fmla="*/ 50 w 140"/>
              <a:gd name="T39" fmla="*/ 98 h 108"/>
              <a:gd name="T40" fmla="*/ 69 w 140"/>
              <a:gd name="T41" fmla="*/ 98 h 108"/>
              <a:gd name="T42" fmla="*/ 109 w 140"/>
              <a:gd name="T43" fmla="*/ 89 h 108"/>
              <a:gd name="T44" fmla="*/ 109 w 140"/>
              <a:gd name="T45" fmla="*/ 108 h 108"/>
              <a:gd name="T46" fmla="*/ 109 w 140"/>
              <a:gd name="T47" fmla="*/ 89 h 108"/>
              <a:gd name="T48" fmla="*/ 97 w 140"/>
              <a:gd name="T49" fmla="*/ 98 h 108"/>
              <a:gd name="T50" fmla="*/ 69 w 140"/>
              <a:gd name="T51" fmla="*/ 91 h 108"/>
              <a:gd name="T52" fmla="*/ 122 w 140"/>
              <a:gd name="T53" fmla="*/ 91 h 108"/>
              <a:gd name="T54" fmla="*/ 121 w 140"/>
              <a:gd name="T55" fmla="*/ 98 h 108"/>
              <a:gd name="T56" fmla="*/ 126 w 140"/>
              <a:gd name="T57" fmla="*/ 95 h 108"/>
              <a:gd name="T58" fmla="*/ 140 w 140"/>
              <a:gd name="T59" fmla="*/ 21 h 108"/>
              <a:gd name="T60" fmla="*/ 99 w 140"/>
              <a:gd name="T61" fmla="*/ 21 h 108"/>
              <a:gd name="T62" fmla="*/ 140 w 140"/>
              <a:gd name="T63" fmla="*/ 21 h 108"/>
              <a:gd name="T64" fmla="*/ 129 w 140"/>
              <a:gd name="T65" fmla="*/ 11 h 108"/>
              <a:gd name="T66" fmla="*/ 110 w 140"/>
              <a:gd name="T67" fmla="*/ 17 h 108"/>
              <a:gd name="T68" fmla="*/ 115 w 140"/>
              <a:gd name="T69" fmla="*/ 28 h 108"/>
              <a:gd name="T70" fmla="*/ 118 w 140"/>
              <a:gd name="T71" fmla="*/ 2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0" h="108">
                <a:moveTo>
                  <a:pt x="119" y="46"/>
                </a:moveTo>
                <a:cubicBezTo>
                  <a:pt x="122" y="46"/>
                  <a:pt x="124" y="45"/>
                  <a:pt x="127" y="45"/>
                </a:cubicBezTo>
                <a:cubicBezTo>
                  <a:pt x="121" y="63"/>
                  <a:pt x="121" y="63"/>
                  <a:pt x="121" y="63"/>
                </a:cubicBezTo>
                <a:cubicBezTo>
                  <a:pt x="120" y="66"/>
                  <a:pt x="118" y="67"/>
                  <a:pt x="115" y="67"/>
                </a:cubicBezTo>
                <a:cubicBezTo>
                  <a:pt x="55" y="67"/>
                  <a:pt x="55" y="67"/>
                  <a:pt x="55" y="67"/>
                </a:cubicBezTo>
                <a:cubicBezTo>
                  <a:pt x="53" y="67"/>
                  <a:pt x="50" y="66"/>
                  <a:pt x="49" y="63"/>
                </a:cubicBezTo>
                <a:cubicBezTo>
                  <a:pt x="35" y="17"/>
                  <a:pt x="35" y="17"/>
                  <a:pt x="35" y="17"/>
                </a:cubicBezTo>
                <a:cubicBezTo>
                  <a:pt x="35" y="15"/>
                  <a:pt x="36" y="13"/>
                  <a:pt x="38" y="13"/>
                </a:cubicBezTo>
                <a:cubicBezTo>
                  <a:pt x="95" y="13"/>
                  <a:pt x="95" y="13"/>
                  <a:pt x="95" y="13"/>
                </a:cubicBezTo>
                <a:cubicBezTo>
                  <a:pt x="95" y="15"/>
                  <a:pt x="94" y="18"/>
                  <a:pt x="94" y="21"/>
                </a:cubicBezTo>
                <a:cubicBezTo>
                  <a:pt x="94" y="34"/>
                  <a:pt x="105" y="46"/>
                  <a:pt x="119" y="46"/>
                </a:cubicBezTo>
                <a:close/>
                <a:moveTo>
                  <a:pt x="121" y="73"/>
                </a:moveTo>
                <a:cubicBezTo>
                  <a:pt x="50" y="73"/>
                  <a:pt x="50" y="73"/>
                  <a:pt x="50" y="73"/>
                </a:cubicBezTo>
                <a:cubicBezTo>
                  <a:pt x="47" y="73"/>
                  <a:pt x="45" y="67"/>
                  <a:pt x="45" y="67"/>
                </a:cubicBezTo>
                <a:cubicBezTo>
                  <a:pt x="27" y="8"/>
                  <a:pt x="27" y="8"/>
                  <a:pt x="27" y="8"/>
                </a:cubicBezTo>
                <a:cubicBezTo>
                  <a:pt x="27" y="6"/>
                  <a:pt x="24" y="4"/>
                  <a:pt x="22" y="4"/>
                </a:cubicBezTo>
                <a:cubicBezTo>
                  <a:pt x="5" y="4"/>
                  <a:pt x="5" y="4"/>
                  <a:pt x="5" y="4"/>
                </a:cubicBezTo>
                <a:cubicBezTo>
                  <a:pt x="2" y="4"/>
                  <a:pt x="0" y="6"/>
                  <a:pt x="0" y="9"/>
                </a:cubicBezTo>
                <a:cubicBezTo>
                  <a:pt x="0" y="12"/>
                  <a:pt x="2" y="14"/>
                  <a:pt x="5" y="14"/>
                </a:cubicBezTo>
                <a:cubicBezTo>
                  <a:pt x="17" y="14"/>
                  <a:pt x="17" y="14"/>
                  <a:pt x="17" y="14"/>
                </a:cubicBezTo>
                <a:cubicBezTo>
                  <a:pt x="35" y="67"/>
                  <a:pt x="35" y="67"/>
                  <a:pt x="35" y="67"/>
                </a:cubicBezTo>
                <a:cubicBezTo>
                  <a:pt x="37" y="73"/>
                  <a:pt x="39" y="77"/>
                  <a:pt x="41" y="80"/>
                </a:cubicBezTo>
                <a:cubicBezTo>
                  <a:pt x="39" y="84"/>
                  <a:pt x="39" y="84"/>
                  <a:pt x="39" y="84"/>
                </a:cubicBezTo>
                <a:cubicBezTo>
                  <a:pt x="37" y="87"/>
                  <a:pt x="36" y="89"/>
                  <a:pt x="36" y="92"/>
                </a:cubicBezTo>
                <a:cubicBezTo>
                  <a:pt x="36" y="93"/>
                  <a:pt x="37" y="94"/>
                  <a:pt x="37" y="95"/>
                </a:cubicBezTo>
                <a:cubicBezTo>
                  <a:pt x="38" y="97"/>
                  <a:pt x="40" y="97"/>
                  <a:pt x="41" y="98"/>
                </a:cubicBezTo>
                <a:cubicBezTo>
                  <a:pt x="42" y="98"/>
                  <a:pt x="43" y="98"/>
                  <a:pt x="44" y="98"/>
                </a:cubicBezTo>
                <a:cubicBezTo>
                  <a:pt x="47" y="98"/>
                  <a:pt x="47" y="98"/>
                  <a:pt x="47" y="98"/>
                </a:cubicBezTo>
                <a:cubicBezTo>
                  <a:pt x="47" y="95"/>
                  <a:pt x="48" y="93"/>
                  <a:pt x="50" y="91"/>
                </a:cubicBezTo>
                <a:cubicBezTo>
                  <a:pt x="44" y="91"/>
                  <a:pt x="44" y="91"/>
                  <a:pt x="44" y="91"/>
                </a:cubicBezTo>
                <a:cubicBezTo>
                  <a:pt x="44" y="91"/>
                  <a:pt x="43" y="91"/>
                  <a:pt x="43" y="91"/>
                </a:cubicBezTo>
                <a:cubicBezTo>
                  <a:pt x="43" y="91"/>
                  <a:pt x="44" y="89"/>
                  <a:pt x="45" y="87"/>
                </a:cubicBezTo>
                <a:cubicBezTo>
                  <a:pt x="45" y="87"/>
                  <a:pt x="45" y="87"/>
                  <a:pt x="45" y="87"/>
                </a:cubicBezTo>
                <a:cubicBezTo>
                  <a:pt x="47" y="82"/>
                  <a:pt x="47" y="82"/>
                  <a:pt x="47" y="82"/>
                </a:cubicBezTo>
                <a:cubicBezTo>
                  <a:pt x="48" y="82"/>
                  <a:pt x="49" y="82"/>
                  <a:pt x="50" y="82"/>
                </a:cubicBezTo>
                <a:cubicBezTo>
                  <a:pt x="121" y="82"/>
                  <a:pt x="121" y="82"/>
                  <a:pt x="121" y="82"/>
                </a:cubicBezTo>
                <a:cubicBezTo>
                  <a:pt x="123" y="82"/>
                  <a:pt x="126" y="80"/>
                  <a:pt x="126" y="77"/>
                </a:cubicBezTo>
                <a:cubicBezTo>
                  <a:pt x="126" y="75"/>
                  <a:pt x="123" y="73"/>
                  <a:pt x="121" y="73"/>
                </a:cubicBezTo>
                <a:close/>
                <a:moveTo>
                  <a:pt x="59" y="89"/>
                </a:moveTo>
                <a:cubicBezTo>
                  <a:pt x="54" y="89"/>
                  <a:pt x="50" y="93"/>
                  <a:pt x="50" y="98"/>
                </a:cubicBezTo>
                <a:cubicBezTo>
                  <a:pt x="50" y="104"/>
                  <a:pt x="54" y="108"/>
                  <a:pt x="59" y="108"/>
                </a:cubicBezTo>
                <a:cubicBezTo>
                  <a:pt x="65" y="108"/>
                  <a:pt x="69" y="104"/>
                  <a:pt x="69" y="98"/>
                </a:cubicBezTo>
                <a:cubicBezTo>
                  <a:pt x="69" y="93"/>
                  <a:pt x="65" y="89"/>
                  <a:pt x="59" y="89"/>
                </a:cubicBezTo>
                <a:close/>
                <a:moveTo>
                  <a:pt x="109" y="89"/>
                </a:moveTo>
                <a:cubicBezTo>
                  <a:pt x="104" y="89"/>
                  <a:pt x="99" y="93"/>
                  <a:pt x="99" y="98"/>
                </a:cubicBezTo>
                <a:cubicBezTo>
                  <a:pt x="99" y="104"/>
                  <a:pt x="104" y="108"/>
                  <a:pt x="109" y="108"/>
                </a:cubicBezTo>
                <a:cubicBezTo>
                  <a:pt x="114" y="108"/>
                  <a:pt x="119" y="104"/>
                  <a:pt x="119" y="98"/>
                </a:cubicBezTo>
                <a:cubicBezTo>
                  <a:pt x="119" y="93"/>
                  <a:pt x="114" y="89"/>
                  <a:pt x="109" y="89"/>
                </a:cubicBezTo>
                <a:close/>
                <a:moveTo>
                  <a:pt x="72" y="98"/>
                </a:moveTo>
                <a:cubicBezTo>
                  <a:pt x="97" y="98"/>
                  <a:pt x="97" y="98"/>
                  <a:pt x="97" y="98"/>
                </a:cubicBezTo>
                <a:cubicBezTo>
                  <a:pt x="97" y="95"/>
                  <a:pt x="98" y="93"/>
                  <a:pt x="99" y="91"/>
                </a:cubicBezTo>
                <a:cubicBezTo>
                  <a:pt x="69" y="91"/>
                  <a:pt x="69" y="91"/>
                  <a:pt x="69" y="91"/>
                </a:cubicBezTo>
                <a:cubicBezTo>
                  <a:pt x="71" y="93"/>
                  <a:pt x="71" y="95"/>
                  <a:pt x="72" y="98"/>
                </a:cubicBezTo>
                <a:close/>
                <a:moveTo>
                  <a:pt x="122" y="91"/>
                </a:moveTo>
                <a:cubicBezTo>
                  <a:pt x="119" y="91"/>
                  <a:pt x="119" y="91"/>
                  <a:pt x="119" y="91"/>
                </a:cubicBezTo>
                <a:cubicBezTo>
                  <a:pt x="120" y="93"/>
                  <a:pt x="121" y="95"/>
                  <a:pt x="121" y="98"/>
                </a:cubicBezTo>
                <a:cubicBezTo>
                  <a:pt x="122" y="98"/>
                  <a:pt x="122" y="98"/>
                  <a:pt x="122" y="98"/>
                </a:cubicBezTo>
                <a:cubicBezTo>
                  <a:pt x="124" y="98"/>
                  <a:pt x="126" y="96"/>
                  <a:pt x="126" y="95"/>
                </a:cubicBezTo>
                <a:cubicBezTo>
                  <a:pt x="126" y="93"/>
                  <a:pt x="124" y="91"/>
                  <a:pt x="122" y="91"/>
                </a:cubicBezTo>
                <a:close/>
                <a:moveTo>
                  <a:pt x="140" y="21"/>
                </a:moveTo>
                <a:cubicBezTo>
                  <a:pt x="140" y="32"/>
                  <a:pt x="131" y="41"/>
                  <a:pt x="119" y="41"/>
                </a:cubicBezTo>
                <a:cubicBezTo>
                  <a:pt x="108" y="41"/>
                  <a:pt x="99" y="32"/>
                  <a:pt x="99" y="21"/>
                </a:cubicBezTo>
                <a:cubicBezTo>
                  <a:pt x="99" y="9"/>
                  <a:pt x="108" y="0"/>
                  <a:pt x="119" y="0"/>
                </a:cubicBezTo>
                <a:cubicBezTo>
                  <a:pt x="131" y="0"/>
                  <a:pt x="140" y="9"/>
                  <a:pt x="140" y="21"/>
                </a:cubicBezTo>
                <a:close/>
                <a:moveTo>
                  <a:pt x="132" y="13"/>
                </a:moveTo>
                <a:cubicBezTo>
                  <a:pt x="129" y="11"/>
                  <a:pt x="129" y="11"/>
                  <a:pt x="129" y="11"/>
                </a:cubicBezTo>
                <a:cubicBezTo>
                  <a:pt x="116" y="21"/>
                  <a:pt x="116" y="21"/>
                  <a:pt x="116" y="21"/>
                </a:cubicBezTo>
                <a:cubicBezTo>
                  <a:pt x="110" y="17"/>
                  <a:pt x="110" y="17"/>
                  <a:pt x="110" y="17"/>
                </a:cubicBezTo>
                <a:cubicBezTo>
                  <a:pt x="108" y="20"/>
                  <a:pt x="108" y="20"/>
                  <a:pt x="108" y="20"/>
                </a:cubicBezTo>
                <a:cubicBezTo>
                  <a:pt x="115" y="28"/>
                  <a:pt x="115" y="28"/>
                  <a:pt x="115" y="28"/>
                </a:cubicBezTo>
                <a:cubicBezTo>
                  <a:pt x="116" y="30"/>
                  <a:pt x="116" y="30"/>
                  <a:pt x="116" y="30"/>
                </a:cubicBezTo>
                <a:cubicBezTo>
                  <a:pt x="118" y="28"/>
                  <a:pt x="118" y="28"/>
                  <a:pt x="118" y="28"/>
                </a:cubicBezTo>
                <a:lnTo>
                  <a:pt x="132" y="1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7" name="TextBox 56"/>
          <p:cNvSpPr txBox="1"/>
          <p:nvPr/>
        </p:nvSpPr>
        <p:spPr>
          <a:xfrm>
            <a:off x="2330509" y="2180682"/>
            <a:ext cx="2961066" cy="323165"/>
          </a:xfrm>
          <a:prstGeom prst="rect">
            <a:avLst/>
          </a:prstGeom>
          <a:noFill/>
        </p:spPr>
        <p:txBody>
          <a:bodyPr wrap="square" tIns="0" bIns="0" rtlCol="0" anchor="t">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华文黑体" pitchFamily="2" charset="-122"/>
              </a:rPr>
              <a:t>点击此处添加标题</a:t>
            </a:r>
            <a:endParaRPr lang="zh-CN" altLang="en-US" sz="1400" dirty="0">
              <a:solidFill>
                <a:schemeClr val="bg1"/>
              </a:solidFill>
              <a:latin typeface="微软雅黑" panose="020B0503020204020204" pitchFamily="34" charset="-122"/>
              <a:ea typeface="微软雅黑" panose="020B0503020204020204" pitchFamily="34" charset="-122"/>
              <a:cs typeface="华文黑体" pitchFamily="2" charset="-122"/>
            </a:endParaRPr>
          </a:p>
        </p:txBody>
      </p:sp>
      <p:sp>
        <p:nvSpPr>
          <p:cNvPr id="58" name="TextBox 57"/>
          <p:cNvSpPr txBox="1"/>
          <p:nvPr/>
        </p:nvSpPr>
        <p:spPr>
          <a:xfrm>
            <a:off x="2330509" y="2476113"/>
            <a:ext cx="4660067" cy="492443"/>
          </a:xfrm>
          <a:prstGeom prst="rect">
            <a:avLst/>
          </a:prstGeom>
          <a:noFill/>
        </p:spPr>
        <p:txBody>
          <a:bodyPr wrap="square" rtlCol="0">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2330509" y="3225513"/>
            <a:ext cx="2961066" cy="323165"/>
          </a:xfrm>
          <a:prstGeom prst="rect">
            <a:avLst/>
          </a:prstGeom>
          <a:noFill/>
        </p:spPr>
        <p:txBody>
          <a:bodyPr wrap="square" tIns="0" bIns="0" rtlCol="0" anchor="t">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华文黑体" pitchFamily="2" charset="-122"/>
              </a:rPr>
              <a:t>点击此处添加标题</a:t>
            </a:r>
            <a:endParaRPr lang="zh-CN" altLang="en-US" sz="1400" dirty="0">
              <a:solidFill>
                <a:schemeClr val="bg1"/>
              </a:solidFill>
              <a:latin typeface="微软雅黑" panose="020B0503020204020204" pitchFamily="34" charset="-122"/>
              <a:ea typeface="微软雅黑" panose="020B0503020204020204" pitchFamily="34" charset="-122"/>
              <a:cs typeface="华文黑体" pitchFamily="2" charset="-122"/>
            </a:endParaRPr>
          </a:p>
        </p:txBody>
      </p:sp>
      <p:sp>
        <p:nvSpPr>
          <p:cNvPr id="60" name="TextBox 59"/>
          <p:cNvSpPr txBox="1"/>
          <p:nvPr/>
        </p:nvSpPr>
        <p:spPr>
          <a:xfrm>
            <a:off x="2330509" y="3520944"/>
            <a:ext cx="4660067" cy="492443"/>
          </a:xfrm>
          <a:prstGeom prst="rect">
            <a:avLst/>
          </a:prstGeom>
          <a:noFill/>
        </p:spPr>
        <p:txBody>
          <a:bodyPr wrap="square" rtlCol="0">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2330509" y="4279548"/>
            <a:ext cx="2961066" cy="323165"/>
          </a:xfrm>
          <a:prstGeom prst="rect">
            <a:avLst/>
          </a:prstGeom>
          <a:noFill/>
        </p:spPr>
        <p:txBody>
          <a:bodyPr wrap="square" tIns="0" bIns="0" rtlCol="0" anchor="t">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cs typeface="华文黑体" pitchFamily="2" charset="-122"/>
              </a:rPr>
              <a:t>点击此处添加标题</a:t>
            </a:r>
            <a:endParaRPr lang="zh-CN" altLang="en-US" sz="1400" dirty="0">
              <a:solidFill>
                <a:schemeClr val="bg1"/>
              </a:solidFill>
              <a:latin typeface="微软雅黑" panose="020B0503020204020204" pitchFamily="34" charset="-122"/>
              <a:ea typeface="微软雅黑" panose="020B0503020204020204" pitchFamily="34" charset="-122"/>
              <a:cs typeface="华文黑体" pitchFamily="2" charset="-122"/>
            </a:endParaRPr>
          </a:p>
        </p:txBody>
      </p:sp>
      <p:sp>
        <p:nvSpPr>
          <p:cNvPr id="62" name="TextBox 61"/>
          <p:cNvSpPr txBox="1"/>
          <p:nvPr/>
        </p:nvSpPr>
        <p:spPr>
          <a:xfrm>
            <a:off x="2330509" y="4574979"/>
            <a:ext cx="4660067" cy="492443"/>
          </a:xfrm>
          <a:prstGeom prst="rect">
            <a:avLst/>
          </a:prstGeom>
          <a:noFill/>
        </p:spPr>
        <p:txBody>
          <a:bodyPr wrap="square" rtlCol="0">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1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33"/>
                                        </p:tgtEl>
                                        <p:attrNameLst>
                                          <p:attrName>style.visibility</p:attrName>
                                        </p:attrNameLst>
                                      </p:cBhvr>
                                      <p:to>
                                        <p:strVal val="visible"/>
                                      </p:to>
                                    </p:set>
                                  </p:childTnLst>
                                </p:cTn>
                              </p:par>
                            </p:childTnLst>
                          </p:cTn>
                        </p:par>
                        <p:par>
                          <p:cTn id="13" fill="hold">
                            <p:stCondLst>
                              <p:cond delay="0"/>
                            </p:stCondLst>
                            <p:childTnLst>
                              <p:par>
                                <p:cTn id="14" presetID="63" presetClass="path" presetSubtype="0" autoRev="1" fill="hold" grpId="1" nodeType="afterEffect">
                                  <p:stCondLst>
                                    <p:cond delay="0"/>
                                  </p:stCondLst>
                                  <p:childTnLst>
                                    <p:animMotion origin="layout" path="M -8.33333E-7 -3.33333E-6 L 0.11576 -3.33333E-6 " pathEditMode="relative" rAng="0" ptsTypes="AA">
                                      <p:cBhvr>
                                        <p:cTn id="15" dur="3000" fill="hold"/>
                                        <p:tgtEl>
                                          <p:spTgt spid="5131"/>
                                        </p:tgtEl>
                                        <p:attrNameLst>
                                          <p:attrName>ppt_x</p:attrName>
                                          <p:attrName>ppt_y</p:attrName>
                                        </p:attrNameLst>
                                      </p:cBhvr>
                                      <p:rCtr x="5781" y="0"/>
                                    </p:animMotion>
                                  </p:childTnLst>
                                </p:cTn>
                              </p:par>
                              <p:par>
                                <p:cTn id="16" presetID="35" presetClass="path" presetSubtype="0" autoRev="1" fill="hold" grpId="1" nodeType="withEffect">
                                  <p:stCondLst>
                                    <p:cond delay="0"/>
                                  </p:stCondLst>
                                  <p:childTnLst>
                                    <p:animMotion origin="layout" path="M 5E-6 -3.33333E-6 L -0.0664 -3.33333E-6 " pathEditMode="relative" rAng="0" ptsTypes="AA">
                                      <p:cBhvr>
                                        <p:cTn id="17" dur="3000" fill="hold"/>
                                        <p:tgtEl>
                                          <p:spTgt spid="5132"/>
                                        </p:tgtEl>
                                        <p:attrNameLst>
                                          <p:attrName>ppt_x</p:attrName>
                                          <p:attrName>ppt_y</p:attrName>
                                        </p:attrNameLst>
                                      </p:cBhvr>
                                      <p:rCtr x="-3320" y="0"/>
                                    </p:animMotion>
                                  </p:childTnLst>
                                </p:cTn>
                              </p:par>
                              <p:par>
                                <p:cTn id="18" presetID="35" presetClass="path" presetSubtype="0" autoRev="1" fill="hold" grpId="1" nodeType="withEffect">
                                  <p:stCondLst>
                                    <p:cond delay="0"/>
                                  </p:stCondLst>
                                  <p:childTnLst>
                                    <p:animMotion origin="layout" path="M -2.22685E-6 7.40741E-7 L -0.16786 7.40741E-7 " pathEditMode="relative" rAng="0" ptsTypes="AA">
                                      <p:cBhvr>
                                        <p:cTn id="19" dur="3000" fill="hold"/>
                                        <p:tgtEl>
                                          <p:spTgt spid="5133"/>
                                        </p:tgtEl>
                                        <p:attrNameLst>
                                          <p:attrName>ppt_x</p:attrName>
                                          <p:attrName>ppt_y</p:attrName>
                                        </p:attrNameLst>
                                      </p:cBhvr>
                                      <p:rCtr x="-8400" y="0"/>
                                    </p:animMotion>
                                  </p:childTnLst>
                                </p:cTn>
                              </p:par>
                              <p:par>
                                <p:cTn id="20" presetID="2" presetClass="entr" presetSubtype="4" decel="100000" fill="hold" grpId="0" nodeType="withEffect">
                                  <p:stCondLst>
                                    <p:cond delay="0"/>
                                  </p:stCondLst>
                                  <p:childTnLst>
                                    <p:set>
                                      <p:cBhvr>
                                        <p:cTn id="21" dur="1" fill="hold">
                                          <p:stCondLst>
                                            <p:cond delay="0"/>
                                          </p:stCondLst>
                                        </p:cTn>
                                        <p:tgtEl>
                                          <p:spTgt spid="5145"/>
                                        </p:tgtEl>
                                        <p:attrNameLst>
                                          <p:attrName>style.visibility</p:attrName>
                                        </p:attrNameLst>
                                      </p:cBhvr>
                                      <p:to>
                                        <p:strVal val="visible"/>
                                      </p:to>
                                    </p:set>
                                    <p:anim calcmode="lin" valueType="num">
                                      <p:cBhvr additive="base">
                                        <p:cTn id="22" dur="500" fill="hold"/>
                                        <p:tgtEl>
                                          <p:spTgt spid="5145"/>
                                        </p:tgtEl>
                                        <p:attrNameLst>
                                          <p:attrName>ppt_x</p:attrName>
                                        </p:attrNameLst>
                                      </p:cBhvr>
                                      <p:tavLst>
                                        <p:tav tm="0">
                                          <p:val>
                                            <p:strVal val="#ppt_x"/>
                                          </p:val>
                                        </p:tav>
                                        <p:tav tm="100000">
                                          <p:val>
                                            <p:strVal val="#ppt_x"/>
                                          </p:val>
                                        </p:tav>
                                      </p:tavLst>
                                    </p:anim>
                                    <p:anim calcmode="lin" valueType="num">
                                      <p:cBhvr additive="base">
                                        <p:cTn id="23" dur="500" fill="hold"/>
                                        <p:tgtEl>
                                          <p:spTgt spid="5145"/>
                                        </p:tgtEl>
                                        <p:attrNameLst>
                                          <p:attrName>ppt_y</p:attrName>
                                        </p:attrNameLst>
                                      </p:cBhvr>
                                      <p:tavLst>
                                        <p:tav tm="0">
                                          <p:val>
                                            <p:strVal val="1+#ppt_h/2"/>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par>
                                <p:cTn id="27" presetID="22" presetClass="entr" presetSubtype="8" fill="hold" grpId="0" nodeType="withEffect">
                                  <p:stCondLst>
                                    <p:cond delay="1000"/>
                                  </p:stCondLst>
                                  <p:childTnLst>
                                    <p:set>
                                      <p:cBhvr>
                                        <p:cTn id="28" dur="1" fill="hold">
                                          <p:stCondLst>
                                            <p:cond delay="0"/>
                                          </p:stCondLst>
                                        </p:cTn>
                                        <p:tgtEl>
                                          <p:spTgt spid="57"/>
                                        </p:tgtEl>
                                        <p:attrNameLst>
                                          <p:attrName>style.visibility</p:attrName>
                                        </p:attrNameLst>
                                      </p:cBhvr>
                                      <p:to>
                                        <p:strVal val="visible"/>
                                      </p:to>
                                    </p:set>
                                    <p:animEffect transition="in" filter="wipe(left)">
                                      <p:cBhvr>
                                        <p:cTn id="29" dur="500"/>
                                        <p:tgtEl>
                                          <p:spTgt spid="57"/>
                                        </p:tgtEl>
                                      </p:cBhvr>
                                    </p:animEffect>
                                  </p:childTnLst>
                                </p:cTn>
                              </p:par>
                              <p:par>
                                <p:cTn id="30" presetID="22" presetClass="entr" presetSubtype="8" fill="hold" grpId="0" nodeType="withEffect">
                                  <p:stCondLst>
                                    <p:cond delay="100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500"/>
                                        <p:tgtEl>
                                          <p:spTgt spid="58"/>
                                        </p:tgtEl>
                                      </p:cBhvr>
                                    </p:animEffect>
                                  </p:childTnLst>
                                </p:cTn>
                              </p:par>
                              <p:par>
                                <p:cTn id="33" presetID="2" presetClass="entr" presetSubtype="4" decel="100000" fill="hold" grpId="0" nodeType="withEffect">
                                  <p:stCondLst>
                                    <p:cond delay="1500"/>
                                  </p:stCondLst>
                                  <p:childTnLst>
                                    <p:set>
                                      <p:cBhvr>
                                        <p:cTn id="34" dur="1" fill="hold">
                                          <p:stCondLst>
                                            <p:cond delay="0"/>
                                          </p:stCondLst>
                                        </p:cTn>
                                        <p:tgtEl>
                                          <p:spTgt spid="5146"/>
                                        </p:tgtEl>
                                        <p:attrNameLst>
                                          <p:attrName>style.visibility</p:attrName>
                                        </p:attrNameLst>
                                      </p:cBhvr>
                                      <p:to>
                                        <p:strVal val="visible"/>
                                      </p:to>
                                    </p:set>
                                    <p:anim calcmode="lin" valueType="num">
                                      <p:cBhvr additive="base">
                                        <p:cTn id="35" dur="500" fill="hold"/>
                                        <p:tgtEl>
                                          <p:spTgt spid="5146"/>
                                        </p:tgtEl>
                                        <p:attrNameLst>
                                          <p:attrName>ppt_x</p:attrName>
                                        </p:attrNameLst>
                                      </p:cBhvr>
                                      <p:tavLst>
                                        <p:tav tm="0">
                                          <p:val>
                                            <p:strVal val="#ppt_x"/>
                                          </p:val>
                                        </p:tav>
                                        <p:tav tm="100000">
                                          <p:val>
                                            <p:strVal val="#ppt_x"/>
                                          </p:val>
                                        </p:tav>
                                      </p:tavLst>
                                    </p:anim>
                                    <p:anim calcmode="lin" valueType="num">
                                      <p:cBhvr additive="base">
                                        <p:cTn id="36" dur="500" fill="hold"/>
                                        <p:tgtEl>
                                          <p:spTgt spid="5146"/>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200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par>
                                <p:cTn id="40" presetID="22" presetClass="entr" presetSubtype="8" fill="hold" grpId="0" nodeType="withEffect">
                                  <p:stCondLst>
                                    <p:cond delay="2500"/>
                                  </p:stCondLst>
                                  <p:childTnLst>
                                    <p:set>
                                      <p:cBhvr>
                                        <p:cTn id="41" dur="1" fill="hold">
                                          <p:stCondLst>
                                            <p:cond delay="0"/>
                                          </p:stCondLst>
                                        </p:cTn>
                                        <p:tgtEl>
                                          <p:spTgt spid="59"/>
                                        </p:tgtEl>
                                        <p:attrNameLst>
                                          <p:attrName>style.visibility</p:attrName>
                                        </p:attrNameLst>
                                      </p:cBhvr>
                                      <p:to>
                                        <p:strVal val="visible"/>
                                      </p:to>
                                    </p:set>
                                    <p:animEffect transition="in" filter="wipe(left)">
                                      <p:cBhvr>
                                        <p:cTn id="42" dur="500"/>
                                        <p:tgtEl>
                                          <p:spTgt spid="59"/>
                                        </p:tgtEl>
                                      </p:cBhvr>
                                    </p:animEffect>
                                  </p:childTnLst>
                                </p:cTn>
                              </p:par>
                              <p:par>
                                <p:cTn id="43" presetID="22" presetClass="entr" presetSubtype="8" fill="hold" grpId="0" nodeType="withEffect">
                                  <p:stCondLst>
                                    <p:cond delay="2500"/>
                                  </p:stCondLst>
                                  <p:childTnLst>
                                    <p:set>
                                      <p:cBhvr>
                                        <p:cTn id="44" dur="1" fill="hold">
                                          <p:stCondLst>
                                            <p:cond delay="0"/>
                                          </p:stCondLst>
                                        </p:cTn>
                                        <p:tgtEl>
                                          <p:spTgt spid="60"/>
                                        </p:tgtEl>
                                        <p:attrNameLst>
                                          <p:attrName>style.visibility</p:attrName>
                                        </p:attrNameLst>
                                      </p:cBhvr>
                                      <p:to>
                                        <p:strVal val="visible"/>
                                      </p:to>
                                    </p:set>
                                    <p:animEffect transition="in" filter="wipe(left)">
                                      <p:cBhvr>
                                        <p:cTn id="45" dur="500"/>
                                        <p:tgtEl>
                                          <p:spTgt spid="60"/>
                                        </p:tgtEl>
                                      </p:cBhvr>
                                    </p:animEffect>
                                  </p:childTnLst>
                                </p:cTn>
                              </p:par>
                              <p:par>
                                <p:cTn id="46" presetID="2" presetClass="entr" presetSubtype="4" decel="100000" fill="hold" grpId="0" nodeType="withEffect">
                                  <p:stCondLst>
                                    <p:cond delay="3000"/>
                                  </p:stCondLst>
                                  <p:childTnLst>
                                    <p:set>
                                      <p:cBhvr>
                                        <p:cTn id="47" dur="1" fill="hold">
                                          <p:stCondLst>
                                            <p:cond delay="0"/>
                                          </p:stCondLst>
                                        </p:cTn>
                                        <p:tgtEl>
                                          <p:spTgt spid="5147"/>
                                        </p:tgtEl>
                                        <p:attrNameLst>
                                          <p:attrName>style.visibility</p:attrName>
                                        </p:attrNameLst>
                                      </p:cBhvr>
                                      <p:to>
                                        <p:strVal val="visible"/>
                                      </p:to>
                                    </p:set>
                                    <p:anim calcmode="lin" valueType="num">
                                      <p:cBhvr additive="base">
                                        <p:cTn id="48" dur="500" fill="hold"/>
                                        <p:tgtEl>
                                          <p:spTgt spid="5147"/>
                                        </p:tgtEl>
                                        <p:attrNameLst>
                                          <p:attrName>ppt_x</p:attrName>
                                        </p:attrNameLst>
                                      </p:cBhvr>
                                      <p:tavLst>
                                        <p:tav tm="0">
                                          <p:val>
                                            <p:strVal val="#ppt_x"/>
                                          </p:val>
                                        </p:tav>
                                        <p:tav tm="100000">
                                          <p:val>
                                            <p:strVal val="#ppt_x"/>
                                          </p:val>
                                        </p:tav>
                                      </p:tavLst>
                                    </p:anim>
                                    <p:anim calcmode="lin" valueType="num">
                                      <p:cBhvr additive="base">
                                        <p:cTn id="49" dur="500" fill="hold"/>
                                        <p:tgtEl>
                                          <p:spTgt spid="5147"/>
                                        </p:tgtEl>
                                        <p:attrNameLst>
                                          <p:attrName>ppt_y</p:attrName>
                                        </p:attrNameLst>
                                      </p:cBhvr>
                                      <p:tavLst>
                                        <p:tav tm="0">
                                          <p:val>
                                            <p:strVal val="1+#ppt_h/2"/>
                                          </p:val>
                                        </p:tav>
                                        <p:tav tm="100000">
                                          <p:val>
                                            <p:strVal val="#ppt_y"/>
                                          </p:val>
                                        </p:tav>
                                      </p:tavLst>
                                    </p:anim>
                                  </p:childTnLst>
                                </p:cTn>
                              </p:par>
                              <p:par>
                                <p:cTn id="50" presetID="10" presetClass="entr" presetSubtype="0" fill="hold" grpId="0" nodeType="withEffect">
                                  <p:stCondLst>
                                    <p:cond delay="350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par>
                                <p:cTn id="53" presetID="22" presetClass="entr" presetSubtype="8" fill="hold" grpId="0" nodeType="withEffect">
                                  <p:stCondLst>
                                    <p:cond delay="4000"/>
                                  </p:stCondLst>
                                  <p:childTnLst>
                                    <p:set>
                                      <p:cBhvr>
                                        <p:cTn id="54" dur="1" fill="hold">
                                          <p:stCondLst>
                                            <p:cond delay="0"/>
                                          </p:stCondLst>
                                        </p:cTn>
                                        <p:tgtEl>
                                          <p:spTgt spid="61"/>
                                        </p:tgtEl>
                                        <p:attrNameLst>
                                          <p:attrName>style.visibility</p:attrName>
                                        </p:attrNameLst>
                                      </p:cBhvr>
                                      <p:to>
                                        <p:strVal val="visible"/>
                                      </p:to>
                                    </p:set>
                                    <p:animEffect transition="in" filter="wipe(left)">
                                      <p:cBhvr>
                                        <p:cTn id="55" dur="500"/>
                                        <p:tgtEl>
                                          <p:spTgt spid="61"/>
                                        </p:tgtEl>
                                      </p:cBhvr>
                                    </p:animEffect>
                                  </p:childTnLst>
                                </p:cTn>
                              </p:par>
                              <p:par>
                                <p:cTn id="56" presetID="22" presetClass="entr" presetSubtype="8" fill="hold" grpId="0" nodeType="withEffect">
                                  <p:stCondLst>
                                    <p:cond delay="400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1" grpId="1" animBg="1"/>
      <p:bldP spid="5132" grpId="0" animBg="1"/>
      <p:bldP spid="5132" grpId="1" animBg="1"/>
      <p:bldP spid="5133" grpId="0" animBg="1"/>
      <p:bldP spid="5133" grpId="1" animBg="1"/>
      <p:bldP spid="5147" grpId="0" animBg="1"/>
      <p:bldP spid="5146" grpId="0" animBg="1"/>
      <p:bldP spid="5145" grpId="0" animBg="1"/>
      <p:bldP spid="54" grpId="0" animBg="1"/>
      <p:bldP spid="55" grpId="0" animBg="1"/>
      <p:bldP spid="56" grpId="0" animBg="1"/>
      <p:bldP spid="57" grpId="0"/>
      <p:bldP spid="58" grpId="0"/>
      <p:bldP spid="59" grpId="0"/>
      <p:bldP spid="60" grpId="0"/>
      <p:bldP spid="61" grpId="0"/>
      <p:bldP spid="6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p:cNvSpPr>
            <a:spLocks noEditPoints="1"/>
          </p:cNvSpPr>
          <p:nvPr/>
        </p:nvSpPr>
        <p:spPr bwMode="auto">
          <a:xfrm>
            <a:off x="1191038" y="1912071"/>
            <a:ext cx="1012122" cy="962750"/>
          </a:xfrm>
          <a:custGeom>
            <a:avLst/>
            <a:gdLst>
              <a:gd name="T0" fmla="*/ 27 w 139"/>
              <a:gd name="T1" fmla="*/ 16 h 132"/>
              <a:gd name="T2" fmla="*/ 111 w 139"/>
              <a:gd name="T3" fmla="*/ 16 h 132"/>
              <a:gd name="T4" fmla="*/ 123 w 139"/>
              <a:gd name="T5" fmla="*/ 28 h 132"/>
              <a:gd name="T6" fmla="*/ 123 w 139"/>
              <a:gd name="T7" fmla="*/ 104 h 132"/>
              <a:gd name="T8" fmla="*/ 111 w 139"/>
              <a:gd name="T9" fmla="*/ 116 h 132"/>
              <a:gd name="T10" fmla="*/ 27 w 139"/>
              <a:gd name="T11" fmla="*/ 116 h 132"/>
              <a:gd name="T12" fmla="*/ 15 w 139"/>
              <a:gd name="T13" fmla="*/ 104 h 132"/>
              <a:gd name="T14" fmla="*/ 15 w 139"/>
              <a:gd name="T15" fmla="*/ 28 h 132"/>
              <a:gd name="T16" fmla="*/ 27 w 139"/>
              <a:gd name="T17" fmla="*/ 16 h 132"/>
              <a:gd name="T18" fmla="*/ 27 w 139"/>
              <a:gd name="T19" fmla="*/ 0 h 132"/>
              <a:gd name="T20" fmla="*/ 111 w 139"/>
              <a:gd name="T21" fmla="*/ 0 h 132"/>
              <a:gd name="T22" fmla="*/ 139 w 139"/>
              <a:gd name="T23" fmla="*/ 28 h 132"/>
              <a:gd name="T24" fmla="*/ 139 w 139"/>
              <a:gd name="T25" fmla="*/ 104 h 132"/>
              <a:gd name="T26" fmla="*/ 111 w 139"/>
              <a:gd name="T27" fmla="*/ 132 h 132"/>
              <a:gd name="T28" fmla="*/ 27 w 139"/>
              <a:gd name="T29" fmla="*/ 132 h 132"/>
              <a:gd name="T30" fmla="*/ 0 w 139"/>
              <a:gd name="T31" fmla="*/ 104 h 132"/>
              <a:gd name="T32" fmla="*/ 0 w 139"/>
              <a:gd name="T33" fmla="*/ 28 h 132"/>
              <a:gd name="T34" fmla="*/ 27 w 139"/>
              <a:gd name="T3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32">
                <a:moveTo>
                  <a:pt x="27" y="16"/>
                </a:moveTo>
                <a:cubicBezTo>
                  <a:pt x="111" y="16"/>
                  <a:pt x="111" y="16"/>
                  <a:pt x="111" y="16"/>
                </a:cubicBezTo>
                <a:cubicBezTo>
                  <a:pt x="117" y="16"/>
                  <a:pt x="123" y="21"/>
                  <a:pt x="123" y="28"/>
                </a:cubicBezTo>
                <a:cubicBezTo>
                  <a:pt x="123" y="104"/>
                  <a:pt x="123" y="104"/>
                  <a:pt x="123" y="104"/>
                </a:cubicBezTo>
                <a:cubicBezTo>
                  <a:pt x="123" y="110"/>
                  <a:pt x="117" y="116"/>
                  <a:pt x="111" y="116"/>
                </a:cubicBezTo>
                <a:cubicBezTo>
                  <a:pt x="27" y="116"/>
                  <a:pt x="27" y="116"/>
                  <a:pt x="27" y="116"/>
                </a:cubicBezTo>
                <a:cubicBezTo>
                  <a:pt x="21" y="116"/>
                  <a:pt x="15" y="110"/>
                  <a:pt x="15" y="104"/>
                </a:cubicBezTo>
                <a:cubicBezTo>
                  <a:pt x="15" y="28"/>
                  <a:pt x="15" y="28"/>
                  <a:pt x="15" y="28"/>
                </a:cubicBezTo>
                <a:cubicBezTo>
                  <a:pt x="15" y="21"/>
                  <a:pt x="21" y="16"/>
                  <a:pt x="27" y="16"/>
                </a:cubicBezTo>
                <a:close/>
                <a:moveTo>
                  <a:pt x="27" y="0"/>
                </a:moveTo>
                <a:cubicBezTo>
                  <a:pt x="111" y="0"/>
                  <a:pt x="111" y="0"/>
                  <a:pt x="111" y="0"/>
                </a:cubicBezTo>
                <a:cubicBezTo>
                  <a:pt x="126" y="0"/>
                  <a:pt x="139" y="12"/>
                  <a:pt x="139" y="28"/>
                </a:cubicBezTo>
                <a:cubicBezTo>
                  <a:pt x="139" y="104"/>
                  <a:pt x="139" y="104"/>
                  <a:pt x="139" y="104"/>
                </a:cubicBezTo>
                <a:cubicBezTo>
                  <a:pt x="139" y="119"/>
                  <a:pt x="126" y="132"/>
                  <a:pt x="111" y="132"/>
                </a:cubicBezTo>
                <a:cubicBezTo>
                  <a:pt x="27" y="132"/>
                  <a:pt x="27" y="132"/>
                  <a:pt x="27" y="132"/>
                </a:cubicBezTo>
                <a:cubicBezTo>
                  <a:pt x="12" y="132"/>
                  <a:pt x="0" y="119"/>
                  <a:pt x="0" y="104"/>
                </a:cubicBezTo>
                <a:cubicBezTo>
                  <a:pt x="0" y="28"/>
                  <a:pt x="0" y="28"/>
                  <a:pt x="0" y="28"/>
                </a:cubicBezTo>
                <a:cubicBezTo>
                  <a:pt x="0" y="12"/>
                  <a:pt x="12" y="0"/>
                  <a:pt x="27" y="0"/>
                </a:cubicBezTo>
                <a:close/>
              </a:path>
            </a:pathLst>
          </a:custGeom>
          <a:solidFill>
            <a:schemeClr val="accent3"/>
          </a:solidFill>
          <a:ln w="5" cap="flat">
            <a:noFill/>
            <a:prstDash val="solid"/>
            <a:miter lim="800000"/>
          </a:ln>
        </p:spPr>
        <p:txBody>
          <a:bodyPr vert="horz" wrap="square" lIns="91440" tIns="45720" rIns="91440" bIns="45720" numCol="1" anchor="ctr" anchorCtr="0" compatLnSpc="1"/>
          <a:lstStyle/>
          <a:p>
            <a:pPr algn="ct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Freeform 8"/>
          <p:cNvSpPr>
            <a:spLocks noEditPoints="1"/>
          </p:cNvSpPr>
          <p:nvPr/>
        </p:nvSpPr>
        <p:spPr bwMode="auto">
          <a:xfrm>
            <a:off x="6528048" y="1912071"/>
            <a:ext cx="1012122" cy="962750"/>
          </a:xfrm>
          <a:custGeom>
            <a:avLst/>
            <a:gdLst>
              <a:gd name="T0" fmla="*/ 28 w 139"/>
              <a:gd name="T1" fmla="*/ 16 h 132"/>
              <a:gd name="T2" fmla="*/ 111 w 139"/>
              <a:gd name="T3" fmla="*/ 16 h 132"/>
              <a:gd name="T4" fmla="*/ 123 w 139"/>
              <a:gd name="T5" fmla="*/ 28 h 132"/>
              <a:gd name="T6" fmla="*/ 123 w 139"/>
              <a:gd name="T7" fmla="*/ 104 h 132"/>
              <a:gd name="T8" fmla="*/ 111 w 139"/>
              <a:gd name="T9" fmla="*/ 116 h 132"/>
              <a:gd name="T10" fmla="*/ 28 w 139"/>
              <a:gd name="T11" fmla="*/ 116 h 132"/>
              <a:gd name="T12" fmla="*/ 16 w 139"/>
              <a:gd name="T13" fmla="*/ 104 h 132"/>
              <a:gd name="T14" fmla="*/ 16 w 139"/>
              <a:gd name="T15" fmla="*/ 28 h 132"/>
              <a:gd name="T16" fmla="*/ 28 w 139"/>
              <a:gd name="T17" fmla="*/ 16 h 132"/>
              <a:gd name="T18" fmla="*/ 28 w 139"/>
              <a:gd name="T19" fmla="*/ 0 h 132"/>
              <a:gd name="T20" fmla="*/ 111 w 139"/>
              <a:gd name="T21" fmla="*/ 0 h 132"/>
              <a:gd name="T22" fmla="*/ 139 w 139"/>
              <a:gd name="T23" fmla="*/ 28 h 132"/>
              <a:gd name="T24" fmla="*/ 139 w 139"/>
              <a:gd name="T25" fmla="*/ 104 h 132"/>
              <a:gd name="T26" fmla="*/ 111 w 139"/>
              <a:gd name="T27" fmla="*/ 132 h 132"/>
              <a:gd name="T28" fmla="*/ 28 w 139"/>
              <a:gd name="T29" fmla="*/ 132 h 132"/>
              <a:gd name="T30" fmla="*/ 0 w 139"/>
              <a:gd name="T31" fmla="*/ 104 h 132"/>
              <a:gd name="T32" fmla="*/ 0 w 139"/>
              <a:gd name="T33" fmla="*/ 28 h 132"/>
              <a:gd name="T34" fmla="*/ 28 w 139"/>
              <a:gd name="T3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32">
                <a:moveTo>
                  <a:pt x="28" y="16"/>
                </a:moveTo>
                <a:cubicBezTo>
                  <a:pt x="111" y="16"/>
                  <a:pt x="111" y="16"/>
                  <a:pt x="111" y="16"/>
                </a:cubicBezTo>
                <a:cubicBezTo>
                  <a:pt x="118" y="16"/>
                  <a:pt x="123" y="21"/>
                  <a:pt x="123" y="28"/>
                </a:cubicBezTo>
                <a:cubicBezTo>
                  <a:pt x="123" y="104"/>
                  <a:pt x="123" y="104"/>
                  <a:pt x="123" y="104"/>
                </a:cubicBezTo>
                <a:cubicBezTo>
                  <a:pt x="123" y="110"/>
                  <a:pt x="118" y="116"/>
                  <a:pt x="111" y="116"/>
                </a:cubicBezTo>
                <a:cubicBezTo>
                  <a:pt x="28" y="116"/>
                  <a:pt x="28" y="116"/>
                  <a:pt x="28" y="116"/>
                </a:cubicBezTo>
                <a:cubicBezTo>
                  <a:pt x="21" y="116"/>
                  <a:pt x="16" y="110"/>
                  <a:pt x="16" y="104"/>
                </a:cubicBezTo>
                <a:cubicBezTo>
                  <a:pt x="16" y="28"/>
                  <a:pt x="16" y="28"/>
                  <a:pt x="16" y="28"/>
                </a:cubicBezTo>
                <a:cubicBezTo>
                  <a:pt x="16" y="21"/>
                  <a:pt x="21" y="16"/>
                  <a:pt x="28" y="16"/>
                </a:cubicBezTo>
                <a:close/>
                <a:moveTo>
                  <a:pt x="28" y="0"/>
                </a:moveTo>
                <a:cubicBezTo>
                  <a:pt x="111" y="0"/>
                  <a:pt x="111" y="0"/>
                  <a:pt x="111" y="0"/>
                </a:cubicBezTo>
                <a:cubicBezTo>
                  <a:pt x="127" y="0"/>
                  <a:pt x="139" y="12"/>
                  <a:pt x="139" y="28"/>
                </a:cubicBezTo>
                <a:cubicBezTo>
                  <a:pt x="139" y="104"/>
                  <a:pt x="139" y="104"/>
                  <a:pt x="139" y="104"/>
                </a:cubicBezTo>
                <a:cubicBezTo>
                  <a:pt x="139" y="119"/>
                  <a:pt x="127" y="132"/>
                  <a:pt x="111" y="132"/>
                </a:cubicBezTo>
                <a:cubicBezTo>
                  <a:pt x="28" y="132"/>
                  <a:pt x="28" y="132"/>
                  <a:pt x="28" y="132"/>
                </a:cubicBezTo>
                <a:cubicBezTo>
                  <a:pt x="13" y="132"/>
                  <a:pt x="0" y="119"/>
                  <a:pt x="0" y="104"/>
                </a:cubicBezTo>
                <a:cubicBezTo>
                  <a:pt x="0" y="28"/>
                  <a:pt x="0" y="28"/>
                  <a:pt x="0" y="28"/>
                </a:cubicBezTo>
                <a:cubicBezTo>
                  <a:pt x="0" y="12"/>
                  <a:pt x="13" y="0"/>
                  <a:pt x="28" y="0"/>
                </a:cubicBezTo>
                <a:close/>
              </a:path>
            </a:pathLst>
          </a:custGeom>
          <a:solidFill>
            <a:schemeClr val="accent1"/>
          </a:solidFill>
          <a:ln w="5" cap="flat">
            <a:noFill/>
            <a:prstDash val="solid"/>
            <a:miter lim="800000"/>
          </a:ln>
        </p:spPr>
        <p:txBody>
          <a:bodyPr vert="horz" wrap="square" lIns="91440" tIns="45720" rIns="91440" bIns="45720" numCol="1" anchor="ctr" anchorCtr="0" compatLnSpc="1"/>
          <a:lstStyle/>
          <a:p>
            <a:pPr algn="ct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101160" y="3068960"/>
            <a:ext cx="1440160" cy="1492716"/>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6473974" y="3068960"/>
            <a:ext cx="1440160" cy="1492716"/>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090585" y="4876974"/>
            <a:ext cx="909160" cy="646331"/>
          </a:xfrm>
          <a:prstGeom prst="rect">
            <a:avLst/>
          </a:prstGeom>
          <a:noFill/>
        </p:spPr>
        <p:txBody>
          <a:bodyPr wrap="none" rtlCol="0">
            <a:spAutoFit/>
          </a:bodyPr>
          <a:lstStyle/>
          <a:p>
            <a:r>
              <a:rPr lang="en-US" altLang="zh-CN" sz="3600" dirty="0">
                <a:solidFill>
                  <a:schemeClr val="accent3"/>
                </a:solidFill>
                <a:latin typeface="Bebas" pitchFamily="2" charset="0"/>
              </a:rPr>
              <a:t>NET</a:t>
            </a:r>
            <a:endParaRPr lang="zh-CN" altLang="en-US" sz="3600" dirty="0">
              <a:solidFill>
                <a:schemeClr val="accent3"/>
              </a:solidFill>
              <a:latin typeface="Bebas" pitchFamily="2" charset="0"/>
            </a:endParaRPr>
          </a:p>
        </p:txBody>
      </p:sp>
      <p:sp>
        <p:nvSpPr>
          <p:cNvPr id="13" name="TextBox 12"/>
          <p:cNvSpPr txBox="1"/>
          <p:nvPr/>
        </p:nvSpPr>
        <p:spPr>
          <a:xfrm>
            <a:off x="6480216" y="4876974"/>
            <a:ext cx="952440" cy="646331"/>
          </a:xfrm>
          <a:prstGeom prst="rect">
            <a:avLst/>
          </a:prstGeom>
          <a:noFill/>
        </p:spPr>
        <p:txBody>
          <a:bodyPr wrap="none" rtlCol="0">
            <a:spAutoFit/>
          </a:bodyPr>
          <a:lstStyle/>
          <a:p>
            <a:r>
              <a:rPr lang="en-US" altLang="zh-CN" sz="3600" dirty="0">
                <a:solidFill>
                  <a:schemeClr val="accent1"/>
                </a:solidFill>
                <a:latin typeface="Bebas" pitchFamily="2" charset="0"/>
              </a:rPr>
              <a:t>life</a:t>
            </a:r>
            <a:endParaRPr lang="zh-CN" altLang="en-US" sz="3600" dirty="0">
              <a:solidFill>
                <a:schemeClr val="accent1"/>
              </a:solidFill>
              <a:latin typeface="Bebas" pitchFamily="2" charset="0"/>
            </a:endParaRPr>
          </a:p>
        </p:txBody>
      </p:sp>
      <p:pic>
        <p:nvPicPr>
          <p:cNvPr id="6154" name="Picture 10" descr="D:\desktop\2435.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201224" y="1933505"/>
            <a:ext cx="2708350" cy="3583727"/>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D:\desktop\35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662" y="1933505"/>
            <a:ext cx="2708350" cy="3583727"/>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6155"/>
                                        </p:tgtEl>
                                        <p:attrNameLst>
                                          <p:attrName>style.visibility</p:attrName>
                                        </p:attrNameLst>
                                      </p:cBhvr>
                                      <p:to>
                                        <p:strVal val="visible"/>
                                      </p:to>
                                    </p:set>
                                    <p:animEffect transition="in" filter="randombar(horizontal)">
                                      <p:cBhvr>
                                        <p:cTn id="14" dur="500"/>
                                        <p:tgtEl>
                                          <p:spTgt spid="6155"/>
                                        </p:tgtEl>
                                      </p:cBhvr>
                                    </p:animEffect>
                                  </p:childTnLst>
                                </p:cTn>
                              </p:par>
                              <p:par>
                                <p:cTn id="15" presetID="22" presetClass="entr" presetSubtype="8" fill="hold" grpId="0" nodeType="withEffect">
                                  <p:stCondLst>
                                    <p:cond delay="0"/>
                                  </p:stCondLst>
                                  <p:iterate type="lt">
                                    <p:tmPct val="30000"/>
                                  </p:iterate>
                                  <p:childTnLst>
                                    <p:set>
                                      <p:cBhvr>
                                        <p:cTn id="16" dur="1" fill="hold">
                                          <p:stCondLst>
                                            <p:cond delay="0"/>
                                          </p:stCondLst>
                                        </p:cTn>
                                        <p:tgtEl>
                                          <p:spTgt spid="10"/>
                                        </p:tgtEl>
                                        <p:attrNameLst>
                                          <p:attrName>style.visibility</p:attrName>
                                        </p:attrNameLst>
                                      </p:cBhvr>
                                      <p:to>
                                        <p:strVal val="visible"/>
                                      </p:to>
                                    </p:set>
                                    <p:animEffect transition="in" filter="wipe(left)">
                                      <p:cBhvr>
                                        <p:cTn id="17" dur="200"/>
                                        <p:tgtEl>
                                          <p:spTgt spid="10"/>
                                        </p:tgtEl>
                                      </p:cBhvr>
                                    </p:animEffect>
                                  </p:childTnLst>
                                </p:cTn>
                              </p:par>
                            </p:childTnLst>
                          </p:cTn>
                        </p:par>
                        <p:par>
                          <p:cTn id="18" fill="hold">
                            <p:stCondLst>
                              <p:cond delay="43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5300"/>
                            </p:stCondLst>
                            <p:childTnLst>
                              <p:par>
                                <p:cTn id="25" presetID="49" presetClass="entr" presetSubtype="0" decel="10000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 calcmode="lin" valueType="num">
                                      <p:cBhvr>
                                        <p:cTn id="29" dur="500" fill="hold"/>
                                        <p:tgtEl>
                                          <p:spTgt spid="6"/>
                                        </p:tgtEl>
                                        <p:attrNameLst>
                                          <p:attrName>style.rotation</p:attrName>
                                        </p:attrNameLst>
                                      </p:cBhvr>
                                      <p:tavLst>
                                        <p:tav tm="0">
                                          <p:val>
                                            <p:fltVal val="360"/>
                                          </p:val>
                                        </p:tav>
                                        <p:tav tm="100000">
                                          <p:val>
                                            <p:fltVal val="0"/>
                                          </p:val>
                                        </p:tav>
                                      </p:tavLst>
                                    </p:anim>
                                    <p:animEffect transition="in" filter="fade">
                                      <p:cBhvr>
                                        <p:cTn id="30" dur="500"/>
                                        <p:tgtEl>
                                          <p:spTgt spid="6"/>
                                        </p:tgtEl>
                                      </p:cBhvr>
                                    </p:animEffect>
                                  </p:childTnLst>
                                </p:cTn>
                              </p:par>
                            </p:childTnLst>
                          </p:cTn>
                        </p:par>
                        <p:par>
                          <p:cTn id="31" fill="hold">
                            <p:stCondLst>
                              <p:cond delay="5800"/>
                            </p:stCondLst>
                            <p:childTnLst>
                              <p:par>
                                <p:cTn id="32" presetID="14" presetClass="entr" presetSubtype="10" fill="hold" nodeType="afterEffect">
                                  <p:stCondLst>
                                    <p:cond delay="0"/>
                                  </p:stCondLst>
                                  <p:childTnLst>
                                    <p:set>
                                      <p:cBhvr>
                                        <p:cTn id="33" dur="1" fill="hold">
                                          <p:stCondLst>
                                            <p:cond delay="0"/>
                                          </p:stCondLst>
                                        </p:cTn>
                                        <p:tgtEl>
                                          <p:spTgt spid="6154"/>
                                        </p:tgtEl>
                                        <p:attrNameLst>
                                          <p:attrName>style.visibility</p:attrName>
                                        </p:attrNameLst>
                                      </p:cBhvr>
                                      <p:to>
                                        <p:strVal val="visible"/>
                                      </p:to>
                                    </p:set>
                                    <p:animEffect transition="in" filter="randombar(horizontal)">
                                      <p:cBhvr>
                                        <p:cTn id="34" dur="500"/>
                                        <p:tgtEl>
                                          <p:spTgt spid="6154"/>
                                        </p:tgtEl>
                                      </p:cBhvr>
                                    </p:animEffect>
                                  </p:childTnLst>
                                </p:cTn>
                              </p:par>
                              <p:par>
                                <p:cTn id="35" presetID="22" presetClass="entr" presetSubtype="8" fill="hold" grpId="0" nodeType="withEffect">
                                  <p:stCondLst>
                                    <p:cond delay="0"/>
                                  </p:stCondLst>
                                  <p:iterate type="lt">
                                    <p:tmPct val="30000"/>
                                  </p:iterate>
                                  <p:childTnLst>
                                    <p:set>
                                      <p:cBhvr>
                                        <p:cTn id="36" dur="1" fill="hold">
                                          <p:stCondLst>
                                            <p:cond delay="0"/>
                                          </p:stCondLst>
                                        </p:cTn>
                                        <p:tgtEl>
                                          <p:spTgt spid="11"/>
                                        </p:tgtEl>
                                        <p:attrNameLst>
                                          <p:attrName>style.visibility</p:attrName>
                                        </p:attrNameLst>
                                      </p:cBhvr>
                                      <p:to>
                                        <p:strVal val="visible"/>
                                      </p:to>
                                    </p:set>
                                    <p:animEffect transition="in" filter="wipe(left)">
                                      <p:cBhvr>
                                        <p:cTn id="37" dur="200"/>
                                        <p:tgtEl>
                                          <p:spTgt spid="11"/>
                                        </p:tgtEl>
                                      </p:cBhvr>
                                    </p:animEffect>
                                  </p:childTnLst>
                                </p:cTn>
                              </p:par>
                            </p:childTnLst>
                          </p:cTn>
                        </p:par>
                        <p:par>
                          <p:cTn id="38" fill="hold">
                            <p:stCondLst>
                              <p:cond delay="9600"/>
                            </p:stCondLst>
                            <p:childTnLst>
                              <p:par>
                                <p:cTn id="39" presetID="42"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p:bldP spid="11" grpId="0"/>
      <p:bldP spid="9"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任意多边形 35"/>
          <p:cNvSpPr/>
          <p:nvPr/>
        </p:nvSpPr>
        <p:spPr>
          <a:xfrm>
            <a:off x="4425097" y="1633282"/>
            <a:ext cx="1670904" cy="1218656"/>
          </a:xfrm>
          <a:custGeom>
            <a:avLst/>
            <a:gdLst>
              <a:gd name="connsiteX0" fmla="*/ 1544779 w 1544780"/>
              <a:gd name="connsiteY0" fmla="*/ 0 h 1126522"/>
              <a:gd name="connsiteX1" fmla="*/ 1544780 w 1544780"/>
              <a:gd name="connsiteY1" fmla="*/ 0 h 1126522"/>
              <a:gd name="connsiteX2" fmla="*/ 1177877 w 1544780"/>
              <a:gd name="connsiteY2" fmla="*/ 1126522 h 1126522"/>
              <a:gd name="connsiteX3" fmla="*/ 0 w 1544780"/>
              <a:gd name="connsiteY3" fmla="*/ 1126514 h 1126522"/>
              <a:gd name="connsiteX4" fmla="*/ 49564 w 1544780"/>
              <a:gd name="connsiteY4" fmla="*/ 991095 h 1126522"/>
              <a:gd name="connsiteX5" fmla="*/ 1544779 w 1544780"/>
              <a:gd name="connsiteY5" fmla="*/ 0 h 112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4780" h="1126522">
                <a:moveTo>
                  <a:pt x="1544779" y="0"/>
                </a:moveTo>
                <a:lnTo>
                  <a:pt x="1544780" y="0"/>
                </a:lnTo>
                <a:lnTo>
                  <a:pt x="1177877" y="1126522"/>
                </a:lnTo>
                <a:lnTo>
                  <a:pt x="0" y="1126514"/>
                </a:lnTo>
                <a:lnTo>
                  <a:pt x="49564" y="991095"/>
                </a:lnTo>
                <a:cubicBezTo>
                  <a:pt x="295909" y="408670"/>
                  <a:pt x="872620" y="0"/>
                  <a:pt x="154477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a:off x="6096004" y="1633282"/>
            <a:ext cx="1670901" cy="1218656"/>
          </a:xfrm>
          <a:custGeom>
            <a:avLst/>
            <a:gdLst>
              <a:gd name="connsiteX0" fmla="*/ 0 w 1544777"/>
              <a:gd name="connsiteY0" fmla="*/ 0 h 1126522"/>
              <a:gd name="connsiteX1" fmla="*/ 165914 w 1544777"/>
              <a:gd name="connsiteY1" fmla="*/ 8378 h 1126522"/>
              <a:gd name="connsiteX2" fmla="*/ 1495213 w 1544777"/>
              <a:gd name="connsiteY2" fmla="*/ 991095 h 1126522"/>
              <a:gd name="connsiteX3" fmla="*/ 1544777 w 1544777"/>
              <a:gd name="connsiteY3" fmla="*/ 1126514 h 1126522"/>
              <a:gd name="connsiteX4" fmla="*/ 366901 w 1544777"/>
              <a:gd name="connsiteY4" fmla="*/ 1126522 h 1126522"/>
              <a:gd name="connsiteX5" fmla="*/ 0 w 1544777"/>
              <a:gd name="connsiteY5" fmla="*/ 0 h 112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4777" h="1126522">
                <a:moveTo>
                  <a:pt x="0" y="0"/>
                </a:moveTo>
                <a:lnTo>
                  <a:pt x="165914" y="8378"/>
                </a:lnTo>
                <a:cubicBezTo>
                  <a:pt x="765982" y="69318"/>
                  <a:pt x="1269397" y="457206"/>
                  <a:pt x="1495213" y="991095"/>
                </a:cubicBezTo>
                <a:lnTo>
                  <a:pt x="1544777" y="1126514"/>
                </a:lnTo>
                <a:lnTo>
                  <a:pt x="366901" y="112652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4340774" y="2857799"/>
            <a:ext cx="1113098" cy="1947883"/>
          </a:xfrm>
          <a:custGeom>
            <a:avLst/>
            <a:gdLst>
              <a:gd name="connsiteX0" fmla="*/ 75974 w 1029078"/>
              <a:gd name="connsiteY0" fmla="*/ 0 h 1800617"/>
              <a:gd name="connsiteX1" fmla="*/ 1029078 w 1029078"/>
              <a:gd name="connsiteY1" fmla="*/ 690797 h 1800617"/>
              <a:gd name="connsiteX2" fmla="*/ 667599 w 1029078"/>
              <a:gd name="connsiteY2" fmla="*/ 1800617 h 1800617"/>
              <a:gd name="connsiteX3" fmla="*/ 590526 w 1029078"/>
              <a:gd name="connsiteY3" fmla="*/ 1742984 h 1800617"/>
              <a:gd name="connsiteX4" fmla="*/ 0 w 1029078"/>
              <a:gd name="connsiteY4" fmla="*/ 490800 h 1800617"/>
              <a:gd name="connsiteX5" fmla="*/ 72955 w 1029078"/>
              <a:gd name="connsiteY5" fmla="*/ 8248 h 1800617"/>
              <a:gd name="connsiteX6" fmla="*/ 75974 w 1029078"/>
              <a:gd name="connsiteY6" fmla="*/ 0 h 180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9078" h="1800617">
                <a:moveTo>
                  <a:pt x="75974" y="0"/>
                </a:moveTo>
                <a:lnTo>
                  <a:pt x="1029078" y="690797"/>
                </a:lnTo>
                <a:lnTo>
                  <a:pt x="667599" y="1800617"/>
                </a:lnTo>
                <a:lnTo>
                  <a:pt x="590526" y="1742984"/>
                </a:lnTo>
                <a:cubicBezTo>
                  <a:pt x="229877" y="1445350"/>
                  <a:pt x="0" y="994920"/>
                  <a:pt x="0" y="490800"/>
                </a:cubicBezTo>
                <a:cubicBezTo>
                  <a:pt x="0" y="322760"/>
                  <a:pt x="25542" y="160686"/>
                  <a:pt x="72955" y="8248"/>
                </a:cubicBezTo>
                <a:lnTo>
                  <a:pt x="75974"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6738132" y="2857798"/>
            <a:ext cx="1113097" cy="1947882"/>
          </a:xfrm>
          <a:custGeom>
            <a:avLst/>
            <a:gdLst>
              <a:gd name="connsiteX0" fmla="*/ 953103 w 1029077"/>
              <a:gd name="connsiteY0" fmla="*/ 0 h 1800616"/>
              <a:gd name="connsiteX1" fmla="*/ 956122 w 1029077"/>
              <a:gd name="connsiteY1" fmla="*/ 8247 h 1800616"/>
              <a:gd name="connsiteX2" fmla="*/ 1029077 w 1029077"/>
              <a:gd name="connsiteY2" fmla="*/ 490799 h 1800616"/>
              <a:gd name="connsiteX3" fmla="*/ 438551 w 1029077"/>
              <a:gd name="connsiteY3" fmla="*/ 1742983 h 1800616"/>
              <a:gd name="connsiteX4" fmla="*/ 361479 w 1029077"/>
              <a:gd name="connsiteY4" fmla="*/ 1800616 h 1800616"/>
              <a:gd name="connsiteX5" fmla="*/ 0 w 1029077"/>
              <a:gd name="connsiteY5" fmla="*/ 690796 h 1800616"/>
              <a:gd name="connsiteX6" fmla="*/ 953103 w 1029077"/>
              <a:gd name="connsiteY6" fmla="*/ 0 h 18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9077" h="1800616">
                <a:moveTo>
                  <a:pt x="953103" y="0"/>
                </a:moveTo>
                <a:lnTo>
                  <a:pt x="956122" y="8247"/>
                </a:lnTo>
                <a:cubicBezTo>
                  <a:pt x="1003535" y="160685"/>
                  <a:pt x="1029077" y="322759"/>
                  <a:pt x="1029077" y="490799"/>
                </a:cubicBezTo>
                <a:cubicBezTo>
                  <a:pt x="1029077" y="994919"/>
                  <a:pt x="799200" y="1445349"/>
                  <a:pt x="438551" y="1742983"/>
                </a:cubicBezTo>
                <a:lnTo>
                  <a:pt x="361479" y="1800616"/>
                </a:lnTo>
                <a:lnTo>
                  <a:pt x="0" y="690796"/>
                </a:lnTo>
                <a:lnTo>
                  <a:pt x="953103"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5072248" y="4070566"/>
            <a:ext cx="2047506" cy="1073628"/>
          </a:xfrm>
          <a:custGeom>
            <a:avLst/>
            <a:gdLst>
              <a:gd name="connsiteX0" fmla="*/ 946478 w 1892955"/>
              <a:gd name="connsiteY0" fmla="*/ 0 h 992458"/>
              <a:gd name="connsiteX1" fmla="*/ 1892955 w 1892955"/>
              <a:gd name="connsiteY1" fmla="*/ 686014 h 992458"/>
              <a:gd name="connsiteX2" fmla="*/ 1853765 w 1892955"/>
              <a:gd name="connsiteY2" fmla="*/ 715320 h 992458"/>
              <a:gd name="connsiteX3" fmla="*/ 946477 w 1892955"/>
              <a:gd name="connsiteY3" fmla="*/ 992458 h 992458"/>
              <a:gd name="connsiteX4" fmla="*/ 39189 w 1892955"/>
              <a:gd name="connsiteY4" fmla="*/ 715320 h 992458"/>
              <a:gd name="connsiteX5" fmla="*/ 0 w 1892955"/>
              <a:gd name="connsiteY5" fmla="*/ 686015 h 992458"/>
              <a:gd name="connsiteX6" fmla="*/ 946478 w 1892955"/>
              <a:gd name="connsiteY6" fmla="*/ 0 h 99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2955" h="992458">
                <a:moveTo>
                  <a:pt x="946478" y="0"/>
                </a:moveTo>
                <a:lnTo>
                  <a:pt x="1892955" y="686014"/>
                </a:lnTo>
                <a:lnTo>
                  <a:pt x="1853765" y="715320"/>
                </a:lnTo>
                <a:cubicBezTo>
                  <a:pt x="1594774" y="890291"/>
                  <a:pt x="1282557" y="992458"/>
                  <a:pt x="946477" y="992458"/>
                </a:cubicBezTo>
                <a:cubicBezTo>
                  <a:pt x="610397" y="992458"/>
                  <a:pt x="298180" y="890291"/>
                  <a:pt x="39189" y="715320"/>
                </a:cubicBezTo>
                <a:lnTo>
                  <a:pt x="0" y="686015"/>
                </a:lnTo>
                <a:lnTo>
                  <a:pt x="94647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2266419" y="1633283"/>
            <a:ext cx="1951545" cy="430879"/>
          </a:xfrm>
          <a:prstGeom prst="rect">
            <a:avLst/>
          </a:prstGeom>
        </p:spPr>
        <p:txBody>
          <a:bodyPr wrap="square" lIns="91431" tIns="45716" rIns="91431" bIns="45716">
            <a:spAutoFit/>
          </a:bodyPr>
          <a:lstStyle/>
          <a:p>
            <a:pPr algn="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1184862" y="2035806"/>
            <a:ext cx="3033101"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3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75000"/>
                  <a:lumOff val="25000"/>
                </a:schemeClr>
              </a:solidFill>
              <a:sym typeface="微软雅黑" panose="020B0503020204020204" pitchFamily="34" charset="-122"/>
            </a:endParaRPr>
          </a:p>
        </p:txBody>
      </p:sp>
      <p:sp>
        <p:nvSpPr>
          <p:cNvPr id="45" name="矩形 44"/>
          <p:cNvSpPr/>
          <p:nvPr/>
        </p:nvSpPr>
        <p:spPr>
          <a:xfrm>
            <a:off x="7987895" y="1633283"/>
            <a:ext cx="1951545" cy="430879"/>
          </a:xfrm>
          <a:prstGeom prst="rect">
            <a:avLst/>
          </a:prstGeom>
        </p:spPr>
        <p:txBody>
          <a:bodyPr wrap="squar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矩形 47"/>
          <p:cNvSpPr>
            <a:spLocks noChangeArrowheads="1"/>
          </p:cNvSpPr>
          <p:nvPr/>
        </p:nvSpPr>
        <p:spPr bwMode="auto">
          <a:xfrm>
            <a:off x="7987894" y="2035806"/>
            <a:ext cx="3033101"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75000"/>
                  <a:lumOff val="25000"/>
                </a:schemeClr>
              </a:solidFill>
              <a:sym typeface="微软雅黑" panose="020B0503020204020204" pitchFamily="34" charset="-122"/>
            </a:endParaRPr>
          </a:p>
        </p:txBody>
      </p:sp>
      <p:sp>
        <p:nvSpPr>
          <p:cNvPr id="47" name="矩形 46"/>
          <p:cNvSpPr/>
          <p:nvPr/>
        </p:nvSpPr>
        <p:spPr>
          <a:xfrm>
            <a:off x="2266419" y="3789553"/>
            <a:ext cx="1951545" cy="430879"/>
          </a:xfrm>
          <a:prstGeom prst="rect">
            <a:avLst/>
          </a:prstGeom>
        </p:spPr>
        <p:txBody>
          <a:bodyPr wrap="square" lIns="91431" tIns="45716" rIns="91431" bIns="45716">
            <a:spAutoFit/>
          </a:bodyPr>
          <a:lstStyle/>
          <a:p>
            <a:pPr algn="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1184862" y="4192074"/>
            <a:ext cx="3033101"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3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75000"/>
                  <a:lumOff val="25000"/>
                </a:schemeClr>
              </a:solidFill>
              <a:sym typeface="微软雅黑" panose="020B0503020204020204" pitchFamily="34" charset="-122"/>
            </a:endParaRPr>
          </a:p>
        </p:txBody>
      </p:sp>
      <p:sp>
        <p:nvSpPr>
          <p:cNvPr id="49" name="矩形 48"/>
          <p:cNvSpPr/>
          <p:nvPr/>
        </p:nvSpPr>
        <p:spPr>
          <a:xfrm>
            <a:off x="7987895" y="3789553"/>
            <a:ext cx="1951545" cy="430879"/>
          </a:xfrm>
          <a:prstGeom prst="rect">
            <a:avLst/>
          </a:prstGeom>
        </p:spPr>
        <p:txBody>
          <a:bodyPr wrap="square" lIns="91431" tIns="45716" rIns="91431" bIns="45716">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矩形 60"/>
          <p:cNvSpPr>
            <a:spLocks noChangeArrowheads="1"/>
          </p:cNvSpPr>
          <p:nvPr/>
        </p:nvSpPr>
        <p:spPr bwMode="auto">
          <a:xfrm>
            <a:off x="7987894" y="4192074"/>
            <a:ext cx="3033101"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75000"/>
                  <a:lumOff val="25000"/>
                </a:schemeClr>
              </a:solidFill>
              <a:sym typeface="微软雅黑" panose="020B0503020204020204" pitchFamily="34" charset="-122"/>
            </a:endParaRPr>
          </a:p>
        </p:txBody>
      </p:sp>
      <p:sp>
        <p:nvSpPr>
          <p:cNvPr id="62" name="矩形 61"/>
          <p:cNvSpPr/>
          <p:nvPr/>
        </p:nvSpPr>
        <p:spPr>
          <a:xfrm>
            <a:off x="5120230" y="5259029"/>
            <a:ext cx="1951545" cy="430879"/>
          </a:xfrm>
          <a:prstGeom prst="rect">
            <a:avLst/>
          </a:prstGeom>
        </p:spPr>
        <p:txBody>
          <a:bodyPr wrap="square" lIns="91431" tIns="45716" rIns="91431" bIns="45716">
            <a:spAutoFit/>
          </a:bodyPr>
          <a:lstStyle/>
          <a:p>
            <a:pPr algn="ct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矩形 62"/>
          <p:cNvSpPr>
            <a:spLocks noChangeArrowheads="1"/>
          </p:cNvSpPr>
          <p:nvPr/>
        </p:nvSpPr>
        <p:spPr bwMode="auto">
          <a:xfrm>
            <a:off x="3682323" y="5675404"/>
            <a:ext cx="4827356"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75000"/>
                  <a:lumOff val="25000"/>
                </a:schemeClr>
              </a:solidFill>
              <a:sym typeface="微软雅黑" panose="020B0503020204020204" pitchFamily="34" charset="-122"/>
            </a:endParaRPr>
          </a:p>
        </p:txBody>
      </p:sp>
      <p:sp>
        <p:nvSpPr>
          <p:cNvPr id="64" name="矩形 63"/>
          <p:cNvSpPr/>
          <p:nvPr/>
        </p:nvSpPr>
        <p:spPr>
          <a:xfrm>
            <a:off x="5134082" y="2849931"/>
            <a:ext cx="1951545" cy="954099"/>
          </a:xfrm>
          <a:prstGeom prst="rect">
            <a:avLst/>
          </a:prstGeom>
        </p:spPr>
        <p:txBody>
          <a:bodyPr wrap="square" lIns="91431" tIns="45716" rIns="91431" bIns="45716">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添加</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3200" b="1" dirty="0">
                <a:solidFill>
                  <a:schemeClr val="accent1"/>
                </a:solidFill>
                <a:latin typeface="微软雅黑" panose="020B0503020204020204" pitchFamily="34" charset="-122"/>
                <a:ea typeface="微软雅黑" panose="020B0503020204020204" pitchFamily="34" charset="-122"/>
              </a:rPr>
              <a:t>关键词</a:t>
            </a:r>
            <a:endParaRPr lang="en-US" altLang="zh-CN" sz="3200" b="1" dirty="0">
              <a:solidFill>
                <a:schemeClr val="accent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14:presetBounceEnd="48000">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48000">
                                          <p:cBhvr additive="base">
                                            <p:cTn id="7" dur="500" fill="hold"/>
                                            <p:tgtEl>
                                              <p:spTgt spid="36"/>
                                            </p:tgtEl>
                                            <p:attrNameLst>
                                              <p:attrName>ppt_x</p:attrName>
                                            </p:attrNameLst>
                                          </p:cBhvr>
                                          <p:tavLst>
                                            <p:tav tm="0">
                                              <p:val>
                                                <p:strVal val="0-#ppt_w/2"/>
                                              </p:val>
                                            </p:tav>
                                            <p:tav tm="100000">
                                              <p:val>
                                                <p:strVal val="#ppt_x"/>
                                              </p:val>
                                            </p:tav>
                                          </p:tavLst>
                                        </p:anim>
                                        <p:anim calcmode="lin" valueType="num" p14:bounceEnd="48000">
                                          <p:cBhvr additive="base">
                                            <p:cTn id="8" dur="5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14:presetBounceEnd="48000">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14:bounceEnd="48000">
                                          <p:cBhvr additive="base">
                                            <p:cTn id="11" dur="500" fill="hold"/>
                                            <p:tgtEl>
                                              <p:spTgt spid="39"/>
                                            </p:tgtEl>
                                            <p:attrNameLst>
                                              <p:attrName>ppt_x</p:attrName>
                                            </p:attrNameLst>
                                          </p:cBhvr>
                                          <p:tavLst>
                                            <p:tav tm="0">
                                              <p:val>
                                                <p:strVal val="1+#ppt_w/2"/>
                                              </p:val>
                                            </p:tav>
                                            <p:tav tm="100000">
                                              <p:val>
                                                <p:strVal val="#ppt_x"/>
                                              </p:val>
                                            </p:tav>
                                          </p:tavLst>
                                        </p:anim>
                                        <p:anim calcmode="lin" valueType="num" p14:bounceEnd="48000">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3" fill="hold" grpId="0" nodeType="withEffect" p14:presetBounceEnd="48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8000">
                                          <p:cBhvr additive="base">
                                            <p:cTn id="15" dur="500" fill="hold"/>
                                            <p:tgtEl>
                                              <p:spTgt spid="37"/>
                                            </p:tgtEl>
                                            <p:attrNameLst>
                                              <p:attrName>ppt_x</p:attrName>
                                            </p:attrNameLst>
                                          </p:cBhvr>
                                          <p:tavLst>
                                            <p:tav tm="0">
                                              <p:val>
                                                <p:strVal val="1+#ppt_w/2"/>
                                              </p:val>
                                            </p:tav>
                                            <p:tav tm="100000">
                                              <p:val>
                                                <p:strVal val="#ppt_x"/>
                                              </p:val>
                                            </p:tav>
                                          </p:tavLst>
                                        </p:anim>
                                        <p:anim calcmode="lin" valueType="num" p14:bounceEnd="48000">
                                          <p:cBhvr additive="base">
                                            <p:cTn id="16" dur="500" fill="hold"/>
                                            <p:tgtEl>
                                              <p:spTgt spid="37"/>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14:presetBounceEnd="48000">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14:bounceEnd="48000">
                                          <p:cBhvr additive="base">
                                            <p:cTn id="19" dur="500" fill="hold"/>
                                            <p:tgtEl>
                                              <p:spTgt spid="38"/>
                                            </p:tgtEl>
                                            <p:attrNameLst>
                                              <p:attrName>ppt_x</p:attrName>
                                            </p:attrNameLst>
                                          </p:cBhvr>
                                          <p:tavLst>
                                            <p:tav tm="0">
                                              <p:val>
                                                <p:strVal val="0-#ppt_w/2"/>
                                              </p:val>
                                            </p:tav>
                                            <p:tav tm="100000">
                                              <p:val>
                                                <p:strVal val="#ppt_x"/>
                                              </p:val>
                                            </p:tav>
                                          </p:tavLst>
                                        </p:anim>
                                        <p:anim calcmode="lin" valueType="num" p14:bounceEnd="48000">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48000">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14:bounceEnd="48000">
                                          <p:cBhvr additive="base">
                                            <p:cTn id="23" dur="500" fill="hold"/>
                                            <p:tgtEl>
                                              <p:spTgt spid="40"/>
                                            </p:tgtEl>
                                            <p:attrNameLst>
                                              <p:attrName>ppt_x</p:attrName>
                                            </p:attrNameLst>
                                          </p:cBhvr>
                                          <p:tavLst>
                                            <p:tav tm="0">
                                              <p:val>
                                                <p:strVal val="#ppt_x"/>
                                              </p:val>
                                            </p:tav>
                                            <p:tav tm="100000">
                                              <p:val>
                                                <p:strVal val="#ppt_x"/>
                                              </p:val>
                                            </p:tav>
                                          </p:tavLst>
                                        </p:anim>
                                        <p:anim calcmode="lin" valueType="num" p14:bounceEnd="48000">
                                          <p:cBhvr additive="base">
                                            <p:cTn id="24" dur="500" fill="hold"/>
                                            <p:tgtEl>
                                              <p:spTgt spid="40"/>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randombar(horizontal)">
                                          <p:cBhvr>
                                            <p:cTn id="28" dur="400"/>
                                            <p:tgtEl>
                                              <p:spTgt spid="4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randombar(horizontal)">
                                          <p:cBhvr>
                                            <p:cTn id="31" dur="400"/>
                                            <p:tgtEl>
                                              <p:spTgt spid="42"/>
                                            </p:tgtEl>
                                          </p:cBhvr>
                                        </p:animEffect>
                                      </p:childTnLst>
                                    </p:cTn>
                                  </p:par>
                                </p:childTnLst>
                              </p:cTn>
                            </p:par>
                            <p:par>
                              <p:cTn id="32" fill="hold">
                                <p:stCondLst>
                                  <p:cond delay="1000"/>
                                </p:stCondLst>
                                <p:childTnLst>
                                  <p:par>
                                    <p:cTn id="33" presetID="14" presetClass="entr" presetSubtype="1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randombar(horizontal)">
                                          <p:cBhvr>
                                            <p:cTn id="35" dur="400"/>
                                            <p:tgtEl>
                                              <p:spTgt spid="45"/>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randombar(horizontal)">
                                          <p:cBhvr>
                                            <p:cTn id="38" dur="400"/>
                                            <p:tgtEl>
                                              <p:spTgt spid="46"/>
                                            </p:tgtEl>
                                          </p:cBhvr>
                                        </p:animEffect>
                                      </p:childTnLst>
                                    </p:cTn>
                                  </p:par>
                                </p:childTnLst>
                              </p:cTn>
                            </p:par>
                            <p:par>
                              <p:cTn id="39" fill="hold">
                                <p:stCondLst>
                                  <p:cond delay="1500"/>
                                </p:stCondLst>
                                <p:childTnLst>
                                  <p:par>
                                    <p:cTn id="40" presetID="14" presetClass="entr" presetSubtype="10"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randombar(horizontal)">
                                          <p:cBhvr>
                                            <p:cTn id="42" dur="400"/>
                                            <p:tgtEl>
                                              <p:spTgt spid="4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randombar(horizontal)">
                                          <p:cBhvr>
                                            <p:cTn id="45" dur="400"/>
                                            <p:tgtEl>
                                              <p:spTgt spid="48"/>
                                            </p:tgtEl>
                                          </p:cBhvr>
                                        </p:animEffect>
                                      </p:childTnLst>
                                    </p:cTn>
                                  </p:par>
                                </p:childTnLst>
                              </p:cTn>
                            </p:par>
                            <p:par>
                              <p:cTn id="46" fill="hold">
                                <p:stCondLst>
                                  <p:cond delay="2000"/>
                                </p:stCondLst>
                                <p:childTnLst>
                                  <p:par>
                                    <p:cTn id="47" presetID="14" presetClass="entr" presetSubtype="10"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randombar(horizontal)">
                                          <p:cBhvr>
                                            <p:cTn id="49" dur="400"/>
                                            <p:tgtEl>
                                              <p:spTgt spid="49"/>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randombar(horizontal)">
                                          <p:cBhvr>
                                            <p:cTn id="52" dur="400"/>
                                            <p:tgtEl>
                                              <p:spTgt spid="61"/>
                                            </p:tgtEl>
                                          </p:cBhvr>
                                        </p:animEffect>
                                      </p:childTnLst>
                                    </p:cTn>
                                  </p:par>
                                </p:childTnLst>
                              </p:cTn>
                            </p:par>
                            <p:par>
                              <p:cTn id="53" fill="hold">
                                <p:stCondLst>
                                  <p:cond delay="2500"/>
                                </p:stCondLst>
                                <p:childTnLst>
                                  <p:par>
                                    <p:cTn id="54" presetID="14" presetClass="entr" presetSubtype="10"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randombar(horizontal)">
                                          <p:cBhvr>
                                            <p:cTn id="56" dur="400"/>
                                            <p:tgtEl>
                                              <p:spTgt spid="62"/>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randombar(horizontal)">
                                          <p:cBhvr>
                                            <p:cTn id="59" dur="400"/>
                                            <p:tgtEl>
                                              <p:spTgt spid="63"/>
                                            </p:tgtEl>
                                          </p:cBhvr>
                                        </p:animEffect>
                                      </p:childTnLst>
                                    </p:cTn>
                                  </p:par>
                                </p:childTnLst>
                              </p:cTn>
                            </p:par>
                            <p:par>
                              <p:cTn id="60" fill="hold">
                                <p:stCondLst>
                                  <p:cond delay="3000"/>
                                </p:stCondLst>
                                <p:childTnLst>
                                  <p:par>
                                    <p:cTn id="61" presetID="45" presetClass="entr" presetSubtype="0" fill="hold" grpId="0" nodeType="afterEffect">
                                      <p:stCondLst>
                                        <p:cond delay="0"/>
                                      </p:stCondLst>
                                      <p:iterate type="lt">
                                        <p:tmPct val="10000"/>
                                      </p:iterate>
                                      <p:childTnLst>
                                        <p:set>
                                          <p:cBhvr>
                                            <p:cTn id="62" dur="1" fill="hold">
                                              <p:stCondLst>
                                                <p:cond delay="0"/>
                                              </p:stCondLst>
                                            </p:cTn>
                                            <p:tgtEl>
                                              <p:spTgt spid="64"/>
                                            </p:tgtEl>
                                            <p:attrNameLst>
                                              <p:attrName>style.visibility</p:attrName>
                                            </p:attrNameLst>
                                          </p:cBhvr>
                                          <p:to>
                                            <p:strVal val="visible"/>
                                          </p:to>
                                        </p:set>
                                        <p:animEffect transition="in" filter="fade">
                                          <p:cBhvr>
                                            <p:cTn id="63" dur="1000"/>
                                            <p:tgtEl>
                                              <p:spTgt spid="64"/>
                                            </p:tgtEl>
                                          </p:cBhvr>
                                        </p:animEffect>
                                        <p:anim calcmode="lin" valueType="num">
                                          <p:cBhvr>
                                            <p:cTn id="64" dur="1000" fill="hold"/>
                                            <p:tgtEl>
                                              <p:spTgt spid="64"/>
                                            </p:tgtEl>
                                            <p:attrNameLst>
                                              <p:attrName>ppt_w</p:attrName>
                                            </p:attrNameLst>
                                          </p:cBhvr>
                                          <p:tavLst>
                                            <p:tav tm="0" fmla="#ppt_w*sin(2.5*pi*$)">
                                              <p:val>
                                                <p:fltVal val="0"/>
                                              </p:val>
                                            </p:tav>
                                            <p:tav tm="100000">
                                              <p:val>
                                                <p:fltVal val="1"/>
                                              </p:val>
                                            </p:tav>
                                          </p:tavLst>
                                        </p:anim>
                                        <p:anim calcmode="lin" valueType="num">
                                          <p:cBhvr>
                                            <p:cTn id="65" dur="1000" fill="hold"/>
                                            <p:tgtEl>
                                              <p:spTgt spid="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p:bldP spid="42" grpId="0"/>
          <p:bldP spid="45" grpId="0"/>
          <p:bldP spid="46" grpId="0"/>
          <p:bldP spid="47" grpId="0"/>
          <p:bldP spid="48" grpId="0"/>
          <p:bldP spid="49" grpId="0"/>
          <p:bldP spid="61" grpId="0"/>
          <p:bldP spid="62" grpId="0"/>
          <p:bldP spid="63" grpId="0"/>
          <p:bldP spid="6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1+#ppt_w/2"/>
                                              </p:val>
                                            </p:tav>
                                            <p:tav tm="100000">
                                              <p:val>
                                                <p:strVal val="#ppt_x"/>
                                              </p:val>
                                            </p:tav>
                                          </p:tavLst>
                                        </p:anim>
                                        <p:anim calcmode="lin" valueType="num">
                                          <p:cBhvr additive="base">
                                            <p:cTn id="16" dur="500" fill="hold"/>
                                            <p:tgtEl>
                                              <p:spTgt spid="37"/>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randombar(horizontal)">
                                          <p:cBhvr>
                                            <p:cTn id="28" dur="400"/>
                                            <p:tgtEl>
                                              <p:spTgt spid="4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randombar(horizontal)">
                                          <p:cBhvr>
                                            <p:cTn id="31" dur="400"/>
                                            <p:tgtEl>
                                              <p:spTgt spid="42"/>
                                            </p:tgtEl>
                                          </p:cBhvr>
                                        </p:animEffect>
                                      </p:childTnLst>
                                    </p:cTn>
                                  </p:par>
                                </p:childTnLst>
                              </p:cTn>
                            </p:par>
                            <p:par>
                              <p:cTn id="32" fill="hold">
                                <p:stCondLst>
                                  <p:cond delay="1000"/>
                                </p:stCondLst>
                                <p:childTnLst>
                                  <p:par>
                                    <p:cTn id="33" presetID="14" presetClass="entr" presetSubtype="1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randombar(horizontal)">
                                          <p:cBhvr>
                                            <p:cTn id="35" dur="400"/>
                                            <p:tgtEl>
                                              <p:spTgt spid="45"/>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randombar(horizontal)">
                                          <p:cBhvr>
                                            <p:cTn id="38" dur="400"/>
                                            <p:tgtEl>
                                              <p:spTgt spid="46"/>
                                            </p:tgtEl>
                                          </p:cBhvr>
                                        </p:animEffect>
                                      </p:childTnLst>
                                    </p:cTn>
                                  </p:par>
                                </p:childTnLst>
                              </p:cTn>
                            </p:par>
                            <p:par>
                              <p:cTn id="39" fill="hold">
                                <p:stCondLst>
                                  <p:cond delay="1500"/>
                                </p:stCondLst>
                                <p:childTnLst>
                                  <p:par>
                                    <p:cTn id="40" presetID="14" presetClass="entr" presetSubtype="10"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randombar(horizontal)">
                                          <p:cBhvr>
                                            <p:cTn id="42" dur="400"/>
                                            <p:tgtEl>
                                              <p:spTgt spid="47"/>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randombar(horizontal)">
                                          <p:cBhvr>
                                            <p:cTn id="45" dur="400"/>
                                            <p:tgtEl>
                                              <p:spTgt spid="48"/>
                                            </p:tgtEl>
                                          </p:cBhvr>
                                        </p:animEffect>
                                      </p:childTnLst>
                                    </p:cTn>
                                  </p:par>
                                </p:childTnLst>
                              </p:cTn>
                            </p:par>
                            <p:par>
                              <p:cTn id="46" fill="hold">
                                <p:stCondLst>
                                  <p:cond delay="2000"/>
                                </p:stCondLst>
                                <p:childTnLst>
                                  <p:par>
                                    <p:cTn id="47" presetID="14" presetClass="entr" presetSubtype="10"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randombar(horizontal)">
                                          <p:cBhvr>
                                            <p:cTn id="49" dur="400"/>
                                            <p:tgtEl>
                                              <p:spTgt spid="49"/>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randombar(horizontal)">
                                          <p:cBhvr>
                                            <p:cTn id="52" dur="400"/>
                                            <p:tgtEl>
                                              <p:spTgt spid="61"/>
                                            </p:tgtEl>
                                          </p:cBhvr>
                                        </p:animEffect>
                                      </p:childTnLst>
                                    </p:cTn>
                                  </p:par>
                                </p:childTnLst>
                              </p:cTn>
                            </p:par>
                            <p:par>
                              <p:cTn id="53" fill="hold">
                                <p:stCondLst>
                                  <p:cond delay="2500"/>
                                </p:stCondLst>
                                <p:childTnLst>
                                  <p:par>
                                    <p:cTn id="54" presetID="14" presetClass="entr" presetSubtype="10"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randombar(horizontal)">
                                          <p:cBhvr>
                                            <p:cTn id="56" dur="400"/>
                                            <p:tgtEl>
                                              <p:spTgt spid="62"/>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randombar(horizontal)">
                                          <p:cBhvr>
                                            <p:cTn id="59" dur="400"/>
                                            <p:tgtEl>
                                              <p:spTgt spid="63"/>
                                            </p:tgtEl>
                                          </p:cBhvr>
                                        </p:animEffect>
                                      </p:childTnLst>
                                    </p:cTn>
                                  </p:par>
                                </p:childTnLst>
                              </p:cTn>
                            </p:par>
                            <p:par>
                              <p:cTn id="60" fill="hold">
                                <p:stCondLst>
                                  <p:cond delay="3000"/>
                                </p:stCondLst>
                                <p:childTnLst>
                                  <p:par>
                                    <p:cTn id="61" presetID="45" presetClass="entr" presetSubtype="0" fill="hold" grpId="0" nodeType="afterEffect">
                                      <p:stCondLst>
                                        <p:cond delay="0"/>
                                      </p:stCondLst>
                                      <p:iterate type="lt">
                                        <p:tmPct val="10000"/>
                                      </p:iterate>
                                      <p:childTnLst>
                                        <p:set>
                                          <p:cBhvr>
                                            <p:cTn id="62" dur="1" fill="hold">
                                              <p:stCondLst>
                                                <p:cond delay="0"/>
                                              </p:stCondLst>
                                            </p:cTn>
                                            <p:tgtEl>
                                              <p:spTgt spid="64"/>
                                            </p:tgtEl>
                                            <p:attrNameLst>
                                              <p:attrName>style.visibility</p:attrName>
                                            </p:attrNameLst>
                                          </p:cBhvr>
                                          <p:to>
                                            <p:strVal val="visible"/>
                                          </p:to>
                                        </p:set>
                                        <p:animEffect transition="in" filter="fade">
                                          <p:cBhvr>
                                            <p:cTn id="63" dur="1000"/>
                                            <p:tgtEl>
                                              <p:spTgt spid="64"/>
                                            </p:tgtEl>
                                          </p:cBhvr>
                                        </p:animEffect>
                                        <p:anim calcmode="lin" valueType="num">
                                          <p:cBhvr>
                                            <p:cTn id="64" dur="1000" fill="hold"/>
                                            <p:tgtEl>
                                              <p:spTgt spid="64"/>
                                            </p:tgtEl>
                                            <p:attrNameLst>
                                              <p:attrName>ppt_w</p:attrName>
                                            </p:attrNameLst>
                                          </p:cBhvr>
                                          <p:tavLst>
                                            <p:tav tm="0" fmla="#ppt_w*sin(2.5*pi*$)">
                                              <p:val>
                                                <p:fltVal val="0"/>
                                              </p:val>
                                            </p:tav>
                                            <p:tav tm="100000">
                                              <p:val>
                                                <p:fltVal val="1"/>
                                              </p:val>
                                            </p:tav>
                                          </p:tavLst>
                                        </p:anim>
                                        <p:anim calcmode="lin" valueType="num">
                                          <p:cBhvr>
                                            <p:cTn id="65" dur="1000" fill="hold"/>
                                            <p:tgtEl>
                                              <p:spTgt spid="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p:bldP spid="42" grpId="0"/>
          <p:bldP spid="45" grpId="0"/>
          <p:bldP spid="46" grpId="0"/>
          <p:bldP spid="47" grpId="0"/>
          <p:bldP spid="48" grpId="0"/>
          <p:bldP spid="49" grpId="0"/>
          <p:bldP spid="61" grpId="0"/>
          <p:bldP spid="62" grpId="0"/>
          <p:bldP spid="63" grpId="0"/>
          <p:bldP spid="64"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447644" y="2372159"/>
            <a:ext cx="1641998" cy="1642212"/>
            <a:chOff x="6447689" y="2372159"/>
            <a:chExt cx="1642212" cy="1642212"/>
          </a:xfrm>
        </p:grpSpPr>
        <p:sp>
          <p:nvSpPr>
            <p:cNvPr id="83" name="Rectangle 34"/>
            <p:cNvSpPr/>
            <p:nvPr/>
          </p:nvSpPr>
          <p:spPr>
            <a:xfrm>
              <a:off x="6447689" y="2372159"/>
              <a:ext cx="1642212" cy="16422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43" name="Freeform 167"/>
            <p:cNvSpPr>
              <a:spLocks noEditPoints="1"/>
            </p:cNvSpPr>
            <p:nvPr/>
          </p:nvSpPr>
          <p:spPr bwMode="auto">
            <a:xfrm>
              <a:off x="6830607" y="2806635"/>
              <a:ext cx="902134" cy="773261"/>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6447643" y="4152720"/>
            <a:ext cx="1843184" cy="1843424"/>
            <a:chOff x="6447688" y="4152720"/>
            <a:chExt cx="1843424" cy="1843424"/>
          </a:xfrm>
        </p:grpSpPr>
        <p:sp>
          <p:nvSpPr>
            <p:cNvPr id="82" name="Rectangle 33"/>
            <p:cNvSpPr/>
            <p:nvPr/>
          </p:nvSpPr>
          <p:spPr>
            <a:xfrm>
              <a:off x="6447688" y="4152720"/>
              <a:ext cx="1843424" cy="1843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29" name="Freeform 26"/>
            <p:cNvSpPr>
              <a:spLocks noChangeAspect="1" noEditPoints="1"/>
            </p:cNvSpPr>
            <p:nvPr/>
          </p:nvSpPr>
          <p:spPr bwMode="auto">
            <a:xfrm>
              <a:off x="6862400" y="4586444"/>
              <a:ext cx="1014000" cy="975976"/>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440" tIns="45720" rIns="91440" bIns="45720" numCol="1" anchor="t" anchorCtr="0" compatLnSpc="1"/>
            <a:lstStyle/>
            <a:p>
              <a:endParaRPr lang="id-ID"/>
            </a:p>
          </p:txBody>
        </p:sp>
      </p:grpSp>
      <p:grpSp>
        <p:nvGrpSpPr>
          <p:cNvPr id="2" name="组合 1"/>
          <p:cNvGrpSpPr/>
          <p:nvPr/>
        </p:nvGrpSpPr>
        <p:grpSpPr>
          <a:xfrm>
            <a:off x="3901178" y="1633284"/>
            <a:ext cx="2380779" cy="2381089"/>
            <a:chOff x="3900890" y="1633282"/>
            <a:chExt cx="2381089" cy="2381089"/>
          </a:xfrm>
        </p:grpSpPr>
        <p:sp>
          <p:nvSpPr>
            <p:cNvPr id="81" name="Rectangle 32"/>
            <p:cNvSpPr/>
            <p:nvPr/>
          </p:nvSpPr>
          <p:spPr>
            <a:xfrm>
              <a:off x="3900890" y="1633282"/>
              <a:ext cx="2381089" cy="2381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p>
          </p:txBody>
        </p:sp>
        <p:grpSp>
          <p:nvGrpSpPr>
            <p:cNvPr id="30" name="Group 82"/>
            <p:cNvGrpSpPr/>
            <p:nvPr/>
          </p:nvGrpSpPr>
          <p:grpSpPr>
            <a:xfrm>
              <a:off x="4509473" y="2161062"/>
              <a:ext cx="1163923" cy="1325528"/>
              <a:chOff x="812800" y="2719388"/>
              <a:chExt cx="1017588" cy="1158875"/>
            </a:xfrm>
            <a:solidFill>
              <a:schemeClr val="bg1"/>
            </a:solidFill>
          </p:grpSpPr>
          <p:sp>
            <p:nvSpPr>
              <p:cNvPr id="31" name="Freeform 35"/>
              <p:cNvSpPr>
                <a:spLocks noEditPoints="1"/>
              </p:cNvSpPr>
              <p:nvPr/>
            </p:nvSpPr>
            <p:spPr bwMode="auto">
              <a:xfrm>
                <a:off x="812800" y="2719388"/>
                <a:ext cx="1017588" cy="1158875"/>
              </a:xfrm>
              <a:custGeom>
                <a:avLst/>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Oval 36"/>
              <p:cNvSpPr>
                <a:spLocks noChangeArrowheads="1"/>
              </p:cNvSpPr>
              <p:nvPr/>
            </p:nvSpPr>
            <p:spPr bwMode="auto">
              <a:xfrm>
                <a:off x="1612900" y="3624263"/>
                <a:ext cx="71438"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 name="Oval 37"/>
              <p:cNvSpPr>
                <a:spLocks noChangeArrowheads="1"/>
              </p:cNvSpPr>
              <p:nvPr/>
            </p:nvSpPr>
            <p:spPr bwMode="auto">
              <a:xfrm>
                <a:off x="1612900" y="3406776"/>
                <a:ext cx="71438"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Oval 38"/>
              <p:cNvSpPr>
                <a:spLocks noChangeArrowheads="1"/>
              </p:cNvSpPr>
              <p:nvPr/>
            </p:nvSpPr>
            <p:spPr bwMode="auto">
              <a:xfrm>
                <a:off x="1612900" y="3190876"/>
                <a:ext cx="71438" cy="71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3" name="组合 2"/>
          <p:cNvGrpSpPr/>
          <p:nvPr/>
        </p:nvGrpSpPr>
        <p:grpSpPr>
          <a:xfrm>
            <a:off x="4648391" y="4135498"/>
            <a:ext cx="1633566" cy="1633779"/>
            <a:chOff x="4648201" y="4135496"/>
            <a:chExt cx="1633779" cy="1633779"/>
          </a:xfrm>
        </p:grpSpPr>
        <p:sp>
          <p:nvSpPr>
            <p:cNvPr id="84" name="Rectangle 37"/>
            <p:cNvSpPr/>
            <p:nvPr/>
          </p:nvSpPr>
          <p:spPr>
            <a:xfrm>
              <a:off x="4648201" y="4135496"/>
              <a:ext cx="1633779" cy="1633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accent1"/>
                </a:solidFill>
              </a:endParaRPr>
            </a:p>
          </p:txBody>
        </p:sp>
        <p:sp>
          <p:nvSpPr>
            <p:cNvPr id="35" name="Freeform 151"/>
            <p:cNvSpPr>
              <a:spLocks noEditPoints="1"/>
            </p:cNvSpPr>
            <p:nvPr/>
          </p:nvSpPr>
          <p:spPr bwMode="auto">
            <a:xfrm rot="20484176">
              <a:off x="4985848" y="4517851"/>
              <a:ext cx="926400" cy="93323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39" name="矩形 38"/>
          <p:cNvSpPr/>
          <p:nvPr/>
        </p:nvSpPr>
        <p:spPr>
          <a:xfrm>
            <a:off x="1384242" y="1930182"/>
            <a:ext cx="2408127" cy="430879"/>
          </a:xfrm>
          <a:prstGeom prst="rect">
            <a:avLst/>
          </a:prstGeom>
        </p:spPr>
        <p:txBody>
          <a:bodyPr wrap="square" lIns="91431" tIns="45716" rIns="91431" bIns="45716">
            <a:spAutoFit/>
          </a:bodyPr>
          <a:lstStyle/>
          <a:p>
            <a:pPr algn="r"/>
            <a:r>
              <a:rPr lang="zh-CN" altLang="en-US" sz="2200" b="1" dirty="0">
                <a:solidFill>
                  <a:schemeClr val="accent1"/>
                </a:solidFill>
                <a:latin typeface="微软雅黑" panose="020B0503020204020204" pitchFamily="34" charset="-122"/>
                <a:ea typeface="微软雅黑" panose="020B0503020204020204" pitchFamily="34" charset="-122"/>
              </a:rPr>
              <a:t>点击添加标题</a:t>
            </a:r>
            <a:endParaRPr lang="en-US" altLang="zh-CN" sz="2200" b="1" dirty="0">
              <a:solidFill>
                <a:schemeClr val="accent1"/>
              </a:solidFill>
              <a:latin typeface="微软雅黑" panose="020B0503020204020204" pitchFamily="34" charset="-122"/>
              <a:ea typeface="微软雅黑" panose="020B0503020204020204" pitchFamily="34" charset="-122"/>
            </a:endParaRPr>
          </a:p>
        </p:txBody>
      </p:sp>
      <p:sp>
        <p:nvSpPr>
          <p:cNvPr id="40" name="矩形 47"/>
          <p:cNvSpPr>
            <a:spLocks noChangeArrowheads="1"/>
          </p:cNvSpPr>
          <p:nvPr/>
        </p:nvSpPr>
        <p:spPr bwMode="auto">
          <a:xfrm>
            <a:off x="1106257" y="2367215"/>
            <a:ext cx="2686110" cy="127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86" name="Frame 39"/>
          <p:cNvSpPr/>
          <p:nvPr/>
        </p:nvSpPr>
        <p:spPr>
          <a:xfrm>
            <a:off x="5513354" y="3230401"/>
            <a:ext cx="1689585" cy="168980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endParaRPr>
          </a:p>
        </p:txBody>
      </p:sp>
      <p:sp>
        <p:nvSpPr>
          <p:cNvPr id="45" name="矩形 44"/>
          <p:cNvSpPr/>
          <p:nvPr/>
        </p:nvSpPr>
        <p:spPr>
          <a:xfrm>
            <a:off x="2145926" y="4213326"/>
            <a:ext cx="2408127" cy="430879"/>
          </a:xfrm>
          <a:prstGeom prst="rect">
            <a:avLst/>
          </a:prstGeom>
        </p:spPr>
        <p:txBody>
          <a:bodyPr wrap="square" lIns="91431" tIns="45716" rIns="91431" bIns="45716">
            <a:spAutoFit/>
          </a:bodyPr>
          <a:lstStyle/>
          <a:p>
            <a:pPr algn="r"/>
            <a:r>
              <a:rPr lang="zh-CN" altLang="en-US" sz="2200" b="1" dirty="0">
                <a:solidFill>
                  <a:schemeClr val="accent1"/>
                </a:solidFill>
                <a:latin typeface="微软雅黑" panose="020B0503020204020204" pitchFamily="34" charset="-122"/>
                <a:ea typeface="微软雅黑" panose="020B0503020204020204" pitchFamily="34" charset="-122"/>
              </a:rPr>
              <a:t>点击添加标题</a:t>
            </a:r>
            <a:endParaRPr lang="en-US" altLang="zh-CN" sz="2200" b="1" dirty="0">
              <a:solidFill>
                <a:schemeClr val="accent1"/>
              </a:solidFill>
              <a:latin typeface="微软雅黑" panose="020B0503020204020204" pitchFamily="34" charset="-122"/>
              <a:ea typeface="微软雅黑" panose="020B0503020204020204" pitchFamily="34" charset="-122"/>
            </a:endParaRPr>
          </a:p>
        </p:txBody>
      </p:sp>
      <p:sp>
        <p:nvSpPr>
          <p:cNvPr id="46" name="矩形 47"/>
          <p:cNvSpPr>
            <a:spLocks noChangeArrowheads="1"/>
          </p:cNvSpPr>
          <p:nvPr/>
        </p:nvSpPr>
        <p:spPr bwMode="auto">
          <a:xfrm>
            <a:off x="1106258" y="4650359"/>
            <a:ext cx="3447795" cy="104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47" name="矩形 46"/>
          <p:cNvSpPr/>
          <p:nvPr/>
        </p:nvSpPr>
        <p:spPr>
          <a:xfrm>
            <a:off x="8403108" y="4229368"/>
            <a:ext cx="2408127" cy="430879"/>
          </a:xfrm>
          <a:prstGeom prst="rect">
            <a:avLst/>
          </a:prstGeom>
        </p:spPr>
        <p:txBody>
          <a:bodyPr wrap="square" lIns="91431" tIns="45716" rIns="91431" bIns="45716">
            <a:spAutoFit/>
          </a:bodyPr>
          <a:lstStyle/>
          <a:p>
            <a:r>
              <a:rPr lang="zh-CN" altLang="en-US" sz="2200" b="1" dirty="0">
                <a:solidFill>
                  <a:schemeClr val="accent1"/>
                </a:solidFill>
                <a:latin typeface="微软雅黑" panose="020B0503020204020204" pitchFamily="34" charset="-122"/>
                <a:ea typeface="微软雅黑" panose="020B0503020204020204" pitchFamily="34" charset="-122"/>
              </a:rPr>
              <a:t>点击添加标题</a:t>
            </a:r>
            <a:endParaRPr lang="en-US" altLang="zh-CN" sz="2200" b="1" dirty="0">
              <a:solidFill>
                <a:schemeClr val="accent1"/>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8403106" y="4666401"/>
            <a:ext cx="2686110" cy="104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49" name="矩形 48"/>
          <p:cNvSpPr/>
          <p:nvPr/>
        </p:nvSpPr>
        <p:spPr>
          <a:xfrm>
            <a:off x="8178549" y="2477434"/>
            <a:ext cx="2408127" cy="430879"/>
          </a:xfrm>
          <a:prstGeom prst="rect">
            <a:avLst/>
          </a:prstGeom>
        </p:spPr>
        <p:txBody>
          <a:bodyPr wrap="square" lIns="91431" tIns="45716" rIns="91431" bIns="45716">
            <a:spAutoFit/>
          </a:bodyPr>
          <a:lstStyle/>
          <a:p>
            <a:r>
              <a:rPr lang="zh-CN" altLang="en-US" sz="2200" b="1" dirty="0">
                <a:solidFill>
                  <a:schemeClr val="accent2"/>
                </a:solidFill>
                <a:latin typeface="微软雅黑" panose="020B0503020204020204" pitchFamily="34" charset="-122"/>
                <a:ea typeface="微软雅黑" panose="020B0503020204020204" pitchFamily="34" charset="-122"/>
              </a:rPr>
              <a:t>点击添加标题</a:t>
            </a:r>
            <a:endParaRPr lang="en-US" altLang="zh-CN" sz="2200" b="1" dirty="0">
              <a:solidFill>
                <a:schemeClr val="accent2"/>
              </a:solidFill>
              <a:latin typeface="微软雅黑" panose="020B0503020204020204" pitchFamily="34" charset="-122"/>
              <a:ea typeface="微软雅黑" panose="020B0503020204020204" pitchFamily="34" charset="-122"/>
            </a:endParaRPr>
          </a:p>
        </p:txBody>
      </p:sp>
      <p:sp>
        <p:nvSpPr>
          <p:cNvPr id="50" name="矩形 49"/>
          <p:cNvSpPr>
            <a:spLocks noChangeArrowheads="1"/>
          </p:cNvSpPr>
          <p:nvPr/>
        </p:nvSpPr>
        <p:spPr bwMode="auto">
          <a:xfrm>
            <a:off x="8178547" y="2914467"/>
            <a:ext cx="2891158" cy="104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在此录入上述图表的描述说明，在此录入上述图表的描述说明，在此录入上述图表的综合描述说明，在此录入上述图表的描述说明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38" name="Frame 39"/>
          <p:cNvSpPr/>
          <p:nvPr/>
        </p:nvSpPr>
        <p:spPr>
          <a:xfrm>
            <a:off x="5513354" y="3230401"/>
            <a:ext cx="1689585" cy="168980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endParaRPr>
          </a:p>
        </p:txBody>
      </p:sp>
      <p:sp>
        <p:nvSpPr>
          <p:cNvPr id="87" name="Rectangle 40"/>
          <p:cNvSpPr/>
          <p:nvPr/>
        </p:nvSpPr>
        <p:spPr>
          <a:xfrm>
            <a:off x="5853989" y="3571079"/>
            <a:ext cx="1008313" cy="1008444"/>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bg1">
                  <a:lumMod val="65000"/>
                </a:schemeClr>
              </a:solidFill>
            </a:endParaRPr>
          </a:p>
        </p:txBody>
      </p:sp>
      <p:sp>
        <p:nvSpPr>
          <p:cNvPr id="4" name="标题 3"/>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0-#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par>
                                <p:cTn id="14" presetID="2" presetClass="entr" presetSubtype="8" accel="50000" decel="5000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0-#ppt_w/2"/>
                                          </p:val>
                                        </p:tav>
                                        <p:tav tm="100000">
                                          <p:val>
                                            <p:strVal val="#ppt_x"/>
                                          </p:val>
                                        </p:tav>
                                      </p:tavLst>
                                    </p:anim>
                                    <p:anim calcmode="lin" valueType="num">
                                      <p:cBhvr additive="base">
                                        <p:cTn id="17" dur="500" fill="hold"/>
                                        <p:tgtEl>
                                          <p:spTgt spid="4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400" fill="hold"/>
                                        <p:tgtEl>
                                          <p:spTgt spid="6"/>
                                        </p:tgtEl>
                                        <p:attrNameLst>
                                          <p:attrName>ppt_x</p:attrName>
                                        </p:attrNameLst>
                                      </p:cBhvr>
                                      <p:tavLst>
                                        <p:tav tm="0">
                                          <p:val>
                                            <p:strVal val="1+#ppt_w/2"/>
                                          </p:val>
                                        </p:tav>
                                        <p:tav tm="100000">
                                          <p:val>
                                            <p:strVal val="#ppt_x"/>
                                          </p:val>
                                        </p:tav>
                                      </p:tavLst>
                                    </p:anim>
                                    <p:anim calcmode="lin" valueType="num">
                                      <p:cBhvr additive="base">
                                        <p:cTn id="22" dur="4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1+#ppt_w/2"/>
                                          </p:val>
                                        </p:tav>
                                        <p:tav tm="100000">
                                          <p:val>
                                            <p:strVal val="#ppt_x"/>
                                          </p:val>
                                        </p:tav>
                                      </p:tavLst>
                                    </p:anim>
                                    <p:anim calcmode="lin" valueType="num">
                                      <p:cBhvr additive="base">
                                        <p:cTn id="27" dur="500" fill="hold"/>
                                        <p:tgtEl>
                                          <p:spTgt spid="49"/>
                                        </p:tgtEl>
                                        <p:attrNameLst>
                                          <p:attrName>ppt_y</p:attrName>
                                        </p:attrNameLst>
                                      </p:cBhvr>
                                      <p:tavLst>
                                        <p:tav tm="0">
                                          <p:val>
                                            <p:strVal val="#ppt_y"/>
                                          </p:val>
                                        </p:tav>
                                        <p:tav tm="100000">
                                          <p:val>
                                            <p:strVal val="#ppt_y"/>
                                          </p:val>
                                        </p:tav>
                                      </p:tavLst>
                                    </p:anim>
                                  </p:childTnLst>
                                </p:cTn>
                              </p:par>
                              <p:par>
                                <p:cTn id="28" presetID="2" presetClass="entr" presetSubtype="2" accel="50000" decel="5000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500" fill="hold"/>
                                        <p:tgtEl>
                                          <p:spTgt spid="50"/>
                                        </p:tgtEl>
                                        <p:attrNameLst>
                                          <p:attrName>ppt_x</p:attrName>
                                        </p:attrNameLst>
                                      </p:cBhvr>
                                      <p:tavLst>
                                        <p:tav tm="0">
                                          <p:val>
                                            <p:strVal val="1+#ppt_w/2"/>
                                          </p:val>
                                        </p:tav>
                                        <p:tav tm="100000">
                                          <p:val>
                                            <p:strVal val="#ppt_x"/>
                                          </p:val>
                                        </p:tav>
                                      </p:tavLst>
                                    </p:anim>
                                    <p:anim calcmode="lin" valueType="num">
                                      <p:cBhvr additive="base">
                                        <p:cTn id="31" dur="500" fill="hold"/>
                                        <p:tgtEl>
                                          <p:spTgt spid="50"/>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400" fill="hold"/>
                                        <p:tgtEl>
                                          <p:spTgt spid="3"/>
                                        </p:tgtEl>
                                        <p:attrNameLst>
                                          <p:attrName>ppt_x</p:attrName>
                                        </p:attrNameLst>
                                      </p:cBhvr>
                                      <p:tavLst>
                                        <p:tav tm="0">
                                          <p:val>
                                            <p:strVal val="0-#ppt_w/2"/>
                                          </p:val>
                                        </p:tav>
                                        <p:tav tm="100000">
                                          <p:val>
                                            <p:strVal val="#ppt_x"/>
                                          </p:val>
                                        </p:tav>
                                      </p:tavLst>
                                    </p:anim>
                                    <p:anim calcmode="lin" valueType="num">
                                      <p:cBhvr additive="base">
                                        <p:cTn id="36" dur="400" fill="hold"/>
                                        <p:tgtEl>
                                          <p:spTgt spid="3"/>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accel="50000" decel="50000"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0-#ppt_w/2"/>
                                          </p:val>
                                        </p:tav>
                                        <p:tav tm="100000">
                                          <p:val>
                                            <p:strVal val="#ppt_x"/>
                                          </p:val>
                                        </p:tav>
                                      </p:tavLst>
                                    </p:anim>
                                    <p:anim calcmode="lin" valueType="num">
                                      <p:cBhvr additive="base">
                                        <p:cTn id="41" dur="500" fill="hold"/>
                                        <p:tgtEl>
                                          <p:spTgt spid="45"/>
                                        </p:tgtEl>
                                        <p:attrNameLst>
                                          <p:attrName>ppt_y</p:attrName>
                                        </p:attrNameLst>
                                      </p:cBhvr>
                                      <p:tavLst>
                                        <p:tav tm="0">
                                          <p:val>
                                            <p:strVal val="#ppt_y"/>
                                          </p:val>
                                        </p:tav>
                                        <p:tav tm="100000">
                                          <p:val>
                                            <p:strVal val="#ppt_y"/>
                                          </p:val>
                                        </p:tav>
                                      </p:tavLst>
                                    </p:anim>
                                  </p:childTnLst>
                                </p:cTn>
                              </p:par>
                              <p:par>
                                <p:cTn id="42" presetID="2" presetClass="entr" presetSubtype="8" accel="50000" decel="5000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0-#ppt_w/2"/>
                                          </p:val>
                                        </p:tav>
                                        <p:tav tm="100000">
                                          <p:val>
                                            <p:strVal val="#ppt_x"/>
                                          </p:val>
                                        </p:tav>
                                      </p:tavLst>
                                    </p:anim>
                                    <p:anim calcmode="lin" valueType="num">
                                      <p:cBhvr additive="base">
                                        <p:cTn id="45" dur="500" fill="hold"/>
                                        <p:tgtEl>
                                          <p:spTgt spid="46"/>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2"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400" fill="hold"/>
                                        <p:tgtEl>
                                          <p:spTgt spid="5"/>
                                        </p:tgtEl>
                                        <p:attrNameLst>
                                          <p:attrName>ppt_x</p:attrName>
                                        </p:attrNameLst>
                                      </p:cBhvr>
                                      <p:tavLst>
                                        <p:tav tm="0">
                                          <p:val>
                                            <p:strVal val="1+#ppt_w/2"/>
                                          </p:val>
                                        </p:tav>
                                        <p:tav tm="100000">
                                          <p:val>
                                            <p:strVal val="#ppt_x"/>
                                          </p:val>
                                        </p:tav>
                                      </p:tavLst>
                                    </p:anim>
                                    <p:anim calcmode="lin" valueType="num">
                                      <p:cBhvr additive="base">
                                        <p:cTn id="50" dur="400" fill="hold"/>
                                        <p:tgtEl>
                                          <p:spTgt spid="5"/>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2" presetClass="entr" presetSubtype="2" accel="50000" decel="50000"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1+#ppt_w/2"/>
                                          </p:val>
                                        </p:tav>
                                        <p:tav tm="100000">
                                          <p:val>
                                            <p:strVal val="#ppt_x"/>
                                          </p:val>
                                        </p:tav>
                                      </p:tavLst>
                                    </p:anim>
                                    <p:anim calcmode="lin" valueType="num">
                                      <p:cBhvr additive="base">
                                        <p:cTn id="55" dur="500" fill="hold"/>
                                        <p:tgtEl>
                                          <p:spTgt spid="47"/>
                                        </p:tgtEl>
                                        <p:attrNameLst>
                                          <p:attrName>ppt_y</p:attrName>
                                        </p:attrNameLst>
                                      </p:cBhvr>
                                      <p:tavLst>
                                        <p:tav tm="0">
                                          <p:val>
                                            <p:strVal val="#ppt_y"/>
                                          </p:val>
                                        </p:tav>
                                        <p:tav tm="100000">
                                          <p:val>
                                            <p:strVal val="#ppt_y"/>
                                          </p:val>
                                        </p:tav>
                                      </p:tavLst>
                                    </p:anim>
                                  </p:childTnLst>
                                </p:cTn>
                              </p:par>
                              <p:par>
                                <p:cTn id="56" presetID="2" presetClass="entr" presetSubtype="2" accel="50000" decel="50000"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 calcmode="lin" valueType="num">
                                      <p:cBhvr additive="base">
                                        <p:cTn id="58" dur="500" fill="hold"/>
                                        <p:tgtEl>
                                          <p:spTgt spid="48"/>
                                        </p:tgtEl>
                                        <p:attrNameLst>
                                          <p:attrName>ppt_x</p:attrName>
                                        </p:attrNameLst>
                                      </p:cBhvr>
                                      <p:tavLst>
                                        <p:tav tm="0">
                                          <p:val>
                                            <p:strVal val="1+#ppt_w/2"/>
                                          </p:val>
                                        </p:tav>
                                        <p:tav tm="100000">
                                          <p:val>
                                            <p:strVal val="#ppt_x"/>
                                          </p:val>
                                        </p:tav>
                                      </p:tavLst>
                                    </p:anim>
                                    <p:anim calcmode="lin" valueType="num">
                                      <p:cBhvr additive="base">
                                        <p:cTn id="59" dur="500" fill="hold"/>
                                        <p:tgtEl>
                                          <p:spTgt spid="48"/>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86"/>
                                        </p:tgtEl>
                                        <p:attrNameLst>
                                          <p:attrName>style.visibility</p:attrName>
                                        </p:attrNameLst>
                                      </p:cBhvr>
                                      <p:to>
                                        <p:strVal val="visible"/>
                                      </p:to>
                                    </p:set>
                                    <p:animEffect transition="in" filter="fade">
                                      <p:cBhvr>
                                        <p:cTn id="63" dur="750"/>
                                        <p:tgtEl>
                                          <p:spTgt spid="86"/>
                                        </p:tgtEl>
                                      </p:cBhvr>
                                    </p:animEffect>
                                  </p:childTnLst>
                                </p:cTn>
                              </p:par>
                              <p:par>
                                <p:cTn id="64" presetID="6" presetClass="emph" presetSubtype="0" fill="hold" grpId="1" nodeType="withEffect">
                                  <p:stCondLst>
                                    <p:cond delay="0"/>
                                  </p:stCondLst>
                                  <p:childTnLst>
                                    <p:animScale>
                                      <p:cBhvr>
                                        <p:cTn id="65" dur="750" fill="hold"/>
                                        <p:tgtEl>
                                          <p:spTgt spid="86"/>
                                        </p:tgtEl>
                                      </p:cBhvr>
                                      <p:by x="300000" y="300000"/>
                                    </p:animScale>
                                  </p:childTnLst>
                                </p:cTn>
                              </p:par>
                              <p:par>
                                <p:cTn id="66" presetID="10" presetClass="exit" presetSubtype="0" fill="hold" grpId="2" nodeType="withEffect">
                                  <p:stCondLst>
                                    <p:cond delay="250"/>
                                  </p:stCondLst>
                                  <p:childTnLst>
                                    <p:animEffect transition="out" filter="fade">
                                      <p:cBhvr>
                                        <p:cTn id="67" dur="1250"/>
                                        <p:tgtEl>
                                          <p:spTgt spid="86"/>
                                        </p:tgtEl>
                                      </p:cBhvr>
                                    </p:animEffect>
                                    <p:set>
                                      <p:cBhvr>
                                        <p:cTn id="68" dur="1" fill="hold">
                                          <p:stCondLst>
                                            <p:cond delay="1249"/>
                                          </p:stCondLst>
                                        </p:cTn>
                                        <p:tgtEl>
                                          <p:spTgt spid="86"/>
                                        </p:tgtEl>
                                        <p:attrNameLst>
                                          <p:attrName>style.visibility</p:attrName>
                                        </p:attrNameLst>
                                      </p:cBhvr>
                                      <p:to>
                                        <p:strVal val="hidden"/>
                                      </p:to>
                                    </p:set>
                                  </p:childTnLst>
                                </p:cTn>
                              </p:par>
                            </p:childTnLst>
                          </p:cTn>
                        </p:par>
                        <p:par>
                          <p:cTn id="69" fill="hold">
                            <p:stCondLst>
                              <p:cond delay="5000"/>
                            </p:stCondLst>
                            <p:childTnLst>
                              <p:par>
                                <p:cTn id="70" presetID="10"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7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86" grpId="0" animBg="1"/>
      <p:bldP spid="86" grpId="1" animBg="1"/>
      <p:bldP spid="86" grpId="2" animBg="1"/>
      <p:bldP spid="45" grpId="0"/>
      <p:bldP spid="46" grpId="0"/>
      <p:bldP spid="47" grpId="0"/>
      <p:bldP spid="48" grpId="0"/>
      <p:bldP spid="49" grpId="0"/>
      <p:bldP spid="50" grpId="0"/>
      <p:bldP spid="3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空心弧 2"/>
          <p:cNvSpPr/>
          <p:nvPr/>
        </p:nvSpPr>
        <p:spPr>
          <a:xfrm rot="483470">
            <a:off x="1826763" y="1637510"/>
            <a:ext cx="3724863" cy="3725348"/>
          </a:xfrm>
          <a:prstGeom prst="blockArc">
            <a:avLst>
              <a:gd name="adj1" fmla="val 5692214"/>
              <a:gd name="adj2" fmla="val 42522"/>
              <a:gd name="adj3" fmla="val 1111"/>
            </a:avLst>
          </a:prstGeom>
          <a:solidFill>
            <a:srgbClr val="1888B0"/>
          </a:solidFill>
          <a:ln w="25400" cap="flat" cmpd="sng" algn="ctr">
            <a:solidFill>
              <a:schemeClr val="accent3"/>
            </a:solidFill>
            <a:prstDash val="solid"/>
          </a:ln>
          <a:effectLst/>
        </p:spPr>
        <p:txBody>
          <a:bodyPr lIns="121908" tIns="60954" rIns="121908" bIns="60954"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grpSp>
        <p:nvGrpSpPr>
          <p:cNvPr id="4" name="组合 3"/>
          <p:cNvGrpSpPr/>
          <p:nvPr/>
        </p:nvGrpSpPr>
        <p:grpSpPr>
          <a:xfrm>
            <a:off x="4906015" y="1112725"/>
            <a:ext cx="4177138" cy="1074952"/>
            <a:chOff x="4148176" y="1697000"/>
            <a:chExt cx="3133261" cy="806214"/>
          </a:xfrm>
        </p:grpSpPr>
        <p:cxnSp>
          <p:nvCxnSpPr>
            <p:cNvPr id="5" name="直接连接符 4"/>
            <p:cNvCxnSpPr/>
            <p:nvPr/>
          </p:nvCxnSpPr>
          <p:spPr>
            <a:xfrm>
              <a:off x="4959524" y="2089717"/>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6" name="组合 5"/>
            <p:cNvGrpSpPr/>
            <p:nvPr/>
          </p:nvGrpSpPr>
          <p:grpSpPr>
            <a:xfrm>
              <a:off x="4148176" y="1697000"/>
              <a:ext cx="904292" cy="806214"/>
              <a:chOff x="3835847" y="1395243"/>
              <a:chExt cx="1462116" cy="1303538"/>
            </a:xfrm>
          </p:grpSpPr>
          <p:sp>
            <p:nvSpPr>
              <p:cNvPr id="8" name="同心圆 7"/>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grpSp>
            <p:nvGrpSpPr>
              <p:cNvPr id="9" name="组合 8"/>
              <p:cNvGrpSpPr/>
              <p:nvPr/>
            </p:nvGrpSpPr>
            <p:grpSpPr>
              <a:xfrm>
                <a:off x="4939609" y="1857832"/>
                <a:ext cx="358354" cy="358354"/>
                <a:chOff x="5917211" y="1835961"/>
                <a:chExt cx="504056" cy="504056"/>
              </a:xfrm>
            </p:grpSpPr>
            <p:sp>
              <p:nvSpPr>
                <p:cNvPr id="11" name="同心圆 10"/>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sp>
              <p:nvSpPr>
                <p:cNvPr id="12" name="椭圆 11"/>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 lastClr="FFFFFF"/>
                    </a:solidFill>
                    <a:latin typeface="Calibri" panose="020F0502020204030204"/>
                    <a:ea typeface="宋体" panose="02010600030101010101" pitchFamily="2" charset="-122"/>
                  </a:endParaRPr>
                </a:p>
              </p:txBody>
            </p:sp>
          </p:grpSp>
          <p:sp>
            <p:nvSpPr>
              <p:cNvPr id="10" name="椭圆 9"/>
              <p:cNvSpPr/>
              <p:nvPr/>
            </p:nvSpPr>
            <p:spPr>
              <a:xfrm>
                <a:off x="4151028" y="1732853"/>
                <a:ext cx="676101" cy="676101"/>
              </a:xfrm>
              <a:prstGeom prst="ellipse">
                <a:avLst/>
              </a:prstGeom>
              <a:solidFill>
                <a:schemeClr val="accent3"/>
              </a:solidFill>
              <a:ln w="25400" cap="flat" cmpd="sng" algn="ctr">
                <a:noFill/>
                <a:prstDash val="solid"/>
              </a:ln>
              <a:effectLst/>
            </p:spPr>
            <p:txBody>
              <a:bodyPr rtlCol="0" anchor="ctr"/>
              <a:lstStyle/>
              <a:p>
                <a:pPr algn="ctr">
                  <a:defRPr/>
                </a:pPr>
                <a:r>
                  <a:rPr lang="en-US" altLang="zh-CN" sz="1900" kern="0" dirty="0">
                    <a:solidFill>
                      <a:sysClr val="window" lastClr="FFFFFF"/>
                    </a:solidFill>
                    <a:latin typeface="Calibri" panose="020F0502020204030204"/>
                    <a:ea typeface="宋体" panose="02010600030101010101" pitchFamily="2" charset="-122"/>
                  </a:rPr>
                  <a:t>1</a:t>
                </a:r>
                <a:endParaRPr lang="zh-CN" altLang="en-US" sz="1900" kern="0" dirty="0">
                  <a:solidFill>
                    <a:sysClr val="window" lastClr="FFFFFF"/>
                  </a:solidFill>
                  <a:latin typeface="Calibri" panose="020F0502020204030204"/>
                  <a:ea typeface="宋体" panose="02010600030101010101" pitchFamily="2" charset="-122"/>
                </a:endParaRPr>
              </a:p>
            </p:txBody>
          </p:sp>
        </p:grpSp>
        <p:sp>
          <p:nvSpPr>
            <p:cNvPr id="7" name="TextBox 6"/>
            <p:cNvSpPr txBox="1"/>
            <p:nvPr/>
          </p:nvSpPr>
          <p:spPr>
            <a:xfrm>
              <a:off x="5040782" y="1768669"/>
              <a:ext cx="2180550" cy="288541"/>
            </a:xfrm>
            <a:prstGeom prst="rect">
              <a:avLst/>
            </a:prstGeom>
            <a:noFill/>
          </p:spPr>
          <p:txBody>
            <a:bodyPr wrap="square" rtlCol="0">
              <a:spAutoFit/>
            </a:bodyPr>
            <a:lstStyle/>
            <a:p>
              <a:pPr lvl="0">
                <a:defRPr/>
              </a:pPr>
              <a:r>
                <a:rPr lang="zh-CN" altLang="en-US" sz="1900" b="1" kern="0" dirty="0">
                  <a:solidFill>
                    <a:schemeClr val="accent1"/>
                  </a:solidFill>
                  <a:latin typeface="Arial" panose="020B0604020202020204" pitchFamily="34" charset="0"/>
                  <a:ea typeface="微软雅黑" panose="020B0503020204020204" pitchFamily="34" charset="-122"/>
                  <a:cs typeface="Arial" panose="020B0604020202020204" pitchFamily="34" charset="0"/>
                </a:rPr>
                <a:t>失误一</a:t>
              </a:r>
              <a:endParaRPr lang="zh-CN" altLang="en-US" sz="1900" b="1" kern="0"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 name="组合 12"/>
          <p:cNvGrpSpPr/>
          <p:nvPr/>
        </p:nvGrpSpPr>
        <p:grpSpPr>
          <a:xfrm>
            <a:off x="5613821" y="2550983"/>
            <a:ext cx="4177138" cy="1074952"/>
            <a:chOff x="4679100" y="2775693"/>
            <a:chExt cx="3133261" cy="806214"/>
          </a:xfrm>
        </p:grpSpPr>
        <p:cxnSp>
          <p:nvCxnSpPr>
            <p:cNvPr id="14" name="直接连接符 13"/>
            <p:cNvCxnSpPr/>
            <p:nvPr/>
          </p:nvCxnSpPr>
          <p:spPr>
            <a:xfrm>
              <a:off x="5490448" y="3168410"/>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15" name="组合 14"/>
            <p:cNvGrpSpPr/>
            <p:nvPr/>
          </p:nvGrpSpPr>
          <p:grpSpPr>
            <a:xfrm>
              <a:off x="4679100" y="2775693"/>
              <a:ext cx="904292" cy="806214"/>
              <a:chOff x="3835847" y="1395243"/>
              <a:chExt cx="1462116" cy="1303538"/>
            </a:xfrm>
          </p:grpSpPr>
          <p:sp>
            <p:nvSpPr>
              <p:cNvPr id="17" name="同心圆 16"/>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grpSp>
            <p:nvGrpSpPr>
              <p:cNvPr id="18" name="组合 17"/>
              <p:cNvGrpSpPr/>
              <p:nvPr/>
            </p:nvGrpSpPr>
            <p:grpSpPr>
              <a:xfrm>
                <a:off x="4939609" y="1857832"/>
                <a:ext cx="358354" cy="358354"/>
                <a:chOff x="5917211" y="1835961"/>
                <a:chExt cx="504056" cy="504056"/>
              </a:xfrm>
            </p:grpSpPr>
            <p:sp>
              <p:nvSpPr>
                <p:cNvPr id="20" name="同心圆 19"/>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sp>
              <p:nvSpPr>
                <p:cNvPr id="21" name="椭圆 20"/>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 lastClr="FFFFFF"/>
                    </a:solidFill>
                    <a:latin typeface="Calibri" panose="020F0502020204030204"/>
                    <a:ea typeface="宋体" panose="02010600030101010101" pitchFamily="2" charset="-122"/>
                  </a:endParaRPr>
                </a:p>
              </p:txBody>
            </p:sp>
          </p:grpSp>
          <p:sp>
            <p:nvSpPr>
              <p:cNvPr id="19" name="椭圆 18"/>
              <p:cNvSpPr/>
              <p:nvPr/>
            </p:nvSpPr>
            <p:spPr>
              <a:xfrm>
                <a:off x="4151028" y="1732853"/>
                <a:ext cx="676101" cy="676101"/>
              </a:xfrm>
              <a:prstGeom prst="ellipse">
                <a:avLst/>
              </a:prstGeom>
              <a:solidFill>
                <a:schemeClr val="accent2"/>
              </a:solidFill>
              <a:ln w="25400" cap="flat" cmpd="sng" algn="ctr">
                <a:noFill/>
                <a:prstDash val="solid"/>
              </a:ln>
              <a:effectLst/>
            </p:spPr>
            <p:txBody>
              <a:bodyPr rtlCol="0" anchor="ctr"/>
              <a:lstStyle/>
              <a:p>
                <a:pPr algn="ctr">
                  <a:defRPr/>
                </a:pPr>
                <a:r>
                  <a:rPr lang="en-US" altLang="zh-CN" sz="1900" kern="0" dirty="0">
                    <a:solidFill>
                      <a:sysClr val="window" lastClr="FFFFFF"/>
                    </a:solidFill>
                    <a:latin typeface="Calibri" panose="020F0502020204030204"/>
                    <a:ea typeface="宋体" panose="02010600030101010101" pitchFamily="2" charset="-122"/>
                  </a:rPr>
                  <a:t>2</a:t>
                </a:r>
                <a:endParaRPr lang="zh-CN" altLang="en-US" sz="1900" kern="0" dirty="0">
                  <a:solidFill>
                    <a:sysClr val="window" lastClr="FFFFFF"/>
                  </a:solidFill>
                  <a:latin typeface="Calibri" panose="020F0502020204030204"/>
                  <a:ea typeface="宋体" panose="02010600030101010101" pitchFamily="2" charset="-122"/>
                </a:endParaRPr>
              </a:p>
            </p:txBody>
          </p:sp>
        </p:grpSp>
        <p:sp>
          <p:nvSpPr>
            <p:cNvPr id="16" name="TextBox 15"/>
            <p:cNvSpPr txBox="1"/>
            <p:nvPr/>
          </p:nvSpPr>
          <p:spPr>
            <a:xfrm>
              <a:off x="5596536" y="2830672"/>
              <a:ext cx="2180550" cy="288541"/>
            </a:xfrm>
            <a:prstGeom prst="rect">
              <a:avLst/>
            </a:prstGeom>
            <a:noFill/>
          </p:spPr>
          <p:txBody>
            <a:bodyPr wrap="square" rtlCol="0">
              <a:spAutoFit/>
            </a:bodyPr>
            <a:lstStyle/>
            <a:p>
              <a:pPr lvl="0">
                <a:defRPr/>
              </a:pPr>
              <a:r>
                <a:rPr lang="zh-CN" altLang="en-US" sz="1900" b="1" kern="0" dirty="0">
                  <a:solidFill>
                    <a:schemeClr val="accent1"/>
                  </a:solidFill>
                  <a:latin typeface="Arial" panose="020B0604020202020204" pitchFamily="34" charset="0"/>
                  <a:ea typeface="微软雅黑" panose="020B0503020204020204" pitchFamily="34" charset="-122"/>
                  <a:cs typeface="Arial" panose="020B0604020202020204" pitchFamily="34" charset="0"/>
                </a:rPr>
                <a:t>失误二</a:t>
              </a:r>
              <a:endParaRPr lang="zh-CN" altLang="en-US" sz="1900" b="1" kern="0"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2" name="组合 21"/>
          <p:cNvGrpSpPr/>
          <p:nvPr/>
        </p:nvGrpSpPr>
        <p:grpSpPr>
          <a:xfrm>
            <a:off x="5268932" y="4177595"/>
            <a:ext cx="4177136" cy="1074952"/>
            <a:chOff x="4420400" y="3995652"/>
            <a:chExt cx="3133260" cy="806214"/>
          </a:xfrm>
        </p:grpSpPr>
        <p:cxnSp>
          <p:nvCxnSpPr>
            <p:cNvPr id="23" name="直接连接符 22"/>
            <p:cNvCxnSpPr/>
            <p:nvPr/>
          </p:nvCxnSpPr>
          <p:spPr>
            <a:xfrm>
              <a:off x="5231747" y="4388370"/>
              <a:ext cx="2321913" cy="5290"/>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24" name="组合 23"/>
            <p:cNvGrpSpPr/>
            <p:nvPr/>
          </p:nvGrpSpPr>
          <p:grpSpPr>
            <a:xfrm>
              <a:off x="4420400" y="3995652"/>
              <a:ext cx="904292" cy="806214"/>
              <a:chOff x="3835847" y="1395243"/>
              <a:chExt cx="1462116" cy="1303538"/>
            </a:xfrm>
          </p:grpSpPr>
          <p:sp>
            <p:nvSpPr>
              <p:cNvPr id="26" name="同心圆 25"/>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grpSp>
            <p:nvGrpSpPr>
              <p:cNvPr id="27" name="组合 26"/>
              <p:cNvGrpSpPr/>
              <p:nvPr/>
            </p:nvGrpSpPr>
            <p:grpSpPr>
              <a:xfrm>
                <a:off x="4939609" y="1857832"/>
                <a:ext cx="358354" cy="358354"/>
                <a:chOff x="5917211" y="1835961"/>
                <a:chExt cx="504056" cy="504056"/>
              </a:xfrm>
            </p:grpSpPr>
            <p:sp>
              <p:nvSpPr>
                <p:cNvPr id="29" name="同心圆 28"/>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sp>
              <p:nvSpPr>
                <p:cNvPr id="30" name="椭圆 29"/>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 lastClr="FFFFFF"/>
                    </a:solidFill>
                    <a:latin typeface="Calibri" panose="020F0502020204030204"/>
                    <a:ea typeface="宋体" panose="02010600030101010101" pitchFamily="2" charset="-122"/>
                  </a:endParaRPr>
                </a:p>
              </p:txBody>
            </p:sp>
          </p:grpSp>
          <p:sp>
            <p:nvSpPr>
              <p:cNvPr id="28" name="椭圆 27"/>
              <p:cNvSpPr/>
              <p:nvPr/>
            </p:nvSpPr>
            <p:spPr>
              <a:xfrm>
                <a:off x="4151028" y="1732853"/>
                <a:ext cx="676101" cy="676101"/>
              </a:xfrm>
              <a:prstGeom prst="ellipse">
                <a:avLst/>
              </a:prstGeom>
              <a:solidFill>
                <a:schemeClr val="accent4"/>
              </a:solidFill>
              <a:ln w="25400" cap="flat" cmpd="sng" algn="ctr">
                <a:noFill/>
                <a:prstDash val="solid"/>
              </a:ln>
              <a:effectLst/>
            </p:spPr>
            <p:txBody>
              <a:bodyPr rtlCol="0" anchor="ctr"/>
              <a:lstStyle/>
              <a:p>
                <a:pPr algn="ctr">
                  <a:defRPr/>
                </a:pPr>
                <a:r>
                  <a:rPr lang="en-US" altLang="zh-CN" sz="1900" kern="0" dirty="0">
                    <a:solidFill>
                      <a:sysClr val="window" lastClr="FFFFFF"/>
                    </a:solidFill>
                    <a:latin typeface="Calibri" panose="020F0502020204030204"/>
                    <a:ea typeface="宋体" panose="02010600030101010101" pitchFamily="2" charset="-122"/>
                  </a:rPr>
                  <a:t>3</a:t>
                </a:r>
                <a:endParaRPr lang="zh-CN" altLang="en-US" sz="1900" kern="0" dirty="0">
                  <a:solidFill>
                    <a:sysClr val="window" lastClr="FFFFFF"/>
                  </a:solidFill>
                  <a:latin typeface="Calibri" panose="020F0502020204030204"/>
                  <a:ea typeface="宋体" panose="02010600030101010101" pitchFamily="2" charset="-122"/>
                </a:endParaRPr>
              </a:p>
            </p:txBody>
          </p:sp>
        </p:grpSp>
        <p:sp>
          <p:nvSpPr>
            <p:cNvPr id="25" name="TextBox 24"/>
            <p:cNvSpPr txBox="1"/>
            <p:nvPr/>
          </p:nvSpPr>
          <p:spPr>
            <a:xfrm>
              <a:off x="5303854" y="3999924"/>
              <a:ext cx="2180550" cy="398186"/>
            </a:xfrm>
            <a:prstGeom prst="rect">
              <a:avLst/>
            </a:prstGeom>
            <a:noFill/>
          </p:spPr>
          <p:txBody>
            <a:bodyPr wrap="square" rtlCol="0">
              <a:spAutoFit/>
            </a:bodyPr>
            <a:lstStyle/>
            <a:p>
              <a:pPr>
                <a:lnSpc>
                  <a:spcPct val="150000"/>
                </a:lnSpc>
                <a:defRPr/>
              </a:pPr>
              <a:r>
                <a:rPr lang="zh-CN" altLang="en-US" sz="1900" b="1" dirty="0">
                  <a:solidFill>
                    <a:schemeClr val="accent1"/>
                  </a:solidFill>
                  <a:latin typeface="微软雅黑" panose="020B0503020204020204" pitchFamily="34" charset="-122"/>
                  <a:ea typeface="微软雅黑" panose="020B0503020204020204" pitchFamily="34" charset="-122"/>
                </a:rPr>
                <a:t>失误三</a:t>
              </a:r>
              <a:endParaRPr lang="zh-CN" altLang="en-US" sz="1900" b="1" dirty="0">
                <a:solidFill>
                  <a:schemeClr val="accent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3398690" y="5426389"/>
            <a:ext cx="4499636" cy="1074952"/>
            <a:chOff x="3017536" y="4932248"/>
            <a:chExt cx="3375166" cy="806214"/>
          </a:xfrm>
        </p:grpSpPr>
        <p:cxnSp>
          <p:nvCxnSpPr>
            <p:cNvPr id="32" name="直接连接符 31"/>
            <p:cNvCxnSpPr/>
            <p:nvPr/>
          </p:nvCxnSpPr>
          <p:spPr>
            <a:xfrm>
              <a:off x="3828882" y="5324966"/>
              <a:ext cx="2563820" cy="10389"/>
            </a:xfrm>
            <a:prstGeom prst="line">
              <a:avLst/>
            </a:prstGeom>
            <a:noFill/>
            <a:ln w="12700" cap="flat" cmpd="sng" algn="ctr">
              <a:solidFill>
                <a:sysClr val="window" lastClr="FFFFFF">
                  <a:lumMod val="50000"/>
                </a:sysClr>
              </a:solidFill>
              <a:prstDash val="solid"/>
              <a:headEnd type="none" w="med" len="med"/>
              <a:tailEnd type="oval" w="med" len="med"/>
            </a:ln>
            <a:effectLst/>
          </p:spPr>
        </p:cxnSp>
        <p:grpSp>
          <p:nvGrpSpPr>
            <p:cNvPr id="33" name="组合 32"/>
            <p:cNvGrpSpPr/>
            <p:nvPr/>
          </p:nvGrpSpPr>
          <p:grpSpPr>
            <a:xfrm>
              <a:off x="3017536" y="4932248"/>
              <a:ext cx="904292" cy="806214"/>
              <a:chOff x="3835847" y="1395243"/>
              <a:chExt cx="1462116" cy="1303538"/>
            </a:xfrm>
          </p:grpSpPr>
          <p:sp>
            <p:nvSpPr>
              <p:cNvPr id="35" name="同心圆 34"/>
              <p:cNvSpPr/>
              <p:nvPr/>
            </p:nvSpPr>
            <p:spPr>
              <a:xfrm>
                <a:off x="3835847" y="1395243"/>
                <a:ext cx="1303538" cy="1303538"/>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grpSp>
            <p:nvGrpSpPr>
              <p:cNvPr id="36" name="组合 35"/>
              <p:cNvGrpSpPr/>
              <p:nvPr/>
            </p:nvGrpSpPr>
            <p:grpSpPr>
              <a:xfrm>
                <a:off x="4939609" y="1857832"/>
                <a:ext cx="358354" cy="358354"/>
                <a:chOff x="5917211" y="1835961"/>
                <a:chExt cx="504056" cy="504056"/>
              </a:xfrm>
            </p:grpSpPr>
            <p:sp>
              <p:nvSpPr>
                <p:cNvPr id="38" name="同心圆 37"/>
                <p:cNvSpPr/>
                <p:nvPr/>
              </p:nvSpPr>
              <p:spPr>
                <a:xfrm>
                  <a:off x="5917211" y="1835961"/>
                  <a:ext cx="504056" cy="504056"/>
                </a:xfrm>
                <a:prstGeom prst="donut">
                  <a:avLst>
                    <a:gd name="adj" fmla="val 3142"/>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Text" lastClr="000000"/>
                    </a:solidFill>
                    <a:latin typeface="Calibri" panose="020F0502020204030204"/>
                    <a:ea typeface="宋体" panose="02010600030101010101" pitchFamily="2" charset="-122"/>
                  </a:endParaRPr>
                </a:p>
              </p:txBody>
            </p:sp>
            <p:sp>
              <p:nvSpPr>
                <p:cNvPr id="39" name="椭圆 38"/>
                <p:cNvSpPr/>
                <p:nvPr/>
              </p:nvSpPr>
              <p:spPr>
                <a:xfrm>
                  <a:off x="6039087" y="1981663"/>
                  <a:ext cx="222754" cy="222754"/>
                </a:xfrm>
                <a:prstGeom prst="ellipse">
                  <a:avLst/>
                </a:prstGeom>
                <a:solidFill>
                  <a:sysClr val="window" lastClr="FFFFFF">
                    <a:lumMod val="65000"/>
                  </a:sysClr>
                </a:solidFill>
                <a:ln w="25400" cap="flat" cmpd="sng" algn="ctr">
                  <a:noFill/>
                  <a:prstDash val="solid"/>
                </a:ln>
                <a:effectLst/>
              </p:spPr>
              <p:txBody>
                <a:bodyPr rtlCol="0" anchor="ctr"/>
                <a:lstStyle/>
                <a:p>
                  <a:pPr algn="ctr">
                    <a:defRPr/>
                  </a:pPr>
                  <a:endParaRPr lang="zh-CN" altLang="en-US" sz="1500" kern="0">
                    <a:solidFill>
                      <a:sysClr val="window" lastClr="FFFFFF"/>
                    </a:solidFill>
                    <a:latin typeface="Calibri" panose="020F0502020204030204"/>
                    <a:ea typeface="宋体" panose="02010600030101010101" pitchFamily="2" charset="-122"/>
                  </a:endParaRPr>
                </a:p>
              </p:txBody>
            </p:sp>
          </p:grpSp>
          <p:sp>
            <p:nvSpPr>
              <p:cNvPr id="37" name="椭圆 36"/>
              <p:cNvSpPr/>
              <p:nvPr/>
            </p:nvSpPr>
            <p:spPr>
              <a:xfrm>
                <a:off x="4151028" y="1732853"/>
                <a:ext cx="676101" cy="676101"/>
              </a:xfrm>
              <a:prstGeom prst="ellipse">
                <a:avLst/>
              </a:prstGeom>
              <a:solidFill>
                <a:schemeClr val="tx2"/>
              </a:solidFill>
              <a:ln w="25400" cap="flat" cmpd="sng" algn="ctr">
                <a:noFill/>
                <a:prstDash val="solid"/>
              </a:ln>
              <a:effectLst/>
            </p:spPr>
            <p:txBody>
              <a:bodyPr rtlCol="0" anchor="ctr"/>
              <a:lstStyle/>
              <a:p>
                <a:pPr algn="ctr">
                  <a:defRPr/>
                </a:pPr>
                <a:r>
                  <a:rPr lang="en-US" altLang="zh-CN" sz="1900" kern="0" dirty="0">
                    <a:solidFill>
                      <a:sysClr val="window" lastClr="FFFFFF"/>
                    </a:solidFill>
                    <a:latin typeface="Calibri" panose="020F0502020204030204"/>
                    <a:ea typeface="宋体" panose="02010600030101010101" pitchFamily="2" charset="-122"/>
                  </a:rPr>
                  <a:t>4</a:t>
                </a:r>
                <a:endParaRPr lang="zh-CN" altLang="en-US" sz="1900" kern="0" dirty="0">
                  <a:solidFill>
                    <a:sysClr val="window" lastClr="FFFFFF"/>
                  </a:solidFill>
                  <a:latin typeface="Calibri" panose="020F0502020204030204"/>
                  <a:ea typeface="宋体" panose="02010600030101010101" pitchFamily="2" charset="-122"/>
                </a:endParaRPr>
              </a:p>
            </p:txBody>
          </p:sp>
        </p:grpSp>
        <p:sp>
          <p:nvSpPr>
            <p:cNvPr id="34" name="TextBox 33"/>
            <p:cNvSpPr txBox="1"/>
            <p:nvPr/>
          </p:nvSpPr>
          <p:spPr>
            <a:xfrm>
              <a:off x="4032670" y="4989623"/>
              <a:ext cx="2180550" cy="288541"/>
            </a:xfrm>
            <a:prstGeom prst="rect">
              <a:avLst/>
            </a:prstGeom>
            <a:noFill/>
          </p:spPr>
          <p:txBody>
            <a:bodyPr wrap="square" rtlCol="0">
              <a:spAutoFit/>
            </a:bodyPr>
            <a:lstStyle/>
            <a:p>
              <a:pPr lvl="0">
                <a:defRPr/>
              </a:pPr>
              <a:r>
                <a:rPr lang="zh-CN" altLang="en-US" sz="1900" b="1" kern="0" dirty="0">
                  <a:solidFill>
                    <a:schemeClr val="accent1"/>
                  </a:solidFill>
                  <a:latin typeface="Arial" panose="020B0604020202020204" pitchFamily="34" charset="0"/>
                  <a:ea typeface="微软雅黑" panose="020B0503020204020204" pitchFamily="34" charset="-122"/>
                  <a:cs typeface="Arial" panose="020B0604020202020204" pitchFamily="34" charset="0"/>
                </a:rPr>
                <a:t>失误四</a:t>
              </a:r>
              <a:endParaRPr lang="zh-CN" altLang="en-US" sz="1900" b="1" kern="0"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0" name="组合 39"/>
          <p:cNvGrpSpPr/>
          <p:nvPr/>
        </p:nvGrpSpPr>
        <p:grpSpPr>
          <a:xfrm>
            <a:off x="2047705" y="1858481"/>
            <a:ext cx="3282975" cy="3283403"/>
            <a:chOff x="1535382" y="1258858"/>
            <a:chExt cx="2462552" cy="2462552"/>
          </a:xfrm>
        </p:grpSpPr>
        <p:sp>
          <p:nvSpPr>
            <p:cNvPr id="41" name="椭圆 4"/>
            <p:cNvSpPr/>
            <p:nvPr/>
          </p:nvSpPr>
          <p:spPr>
            <a:xfrm>
              <a:off x="1535382" y="1258858"/>
              <a:ext cx="2462552" cy="2462552"/>
            </a:xfrm>
            <a:custGeom>
              <a:avLst/>
              <a:gdLst/>
              <a:ahLst/>
              <a:cxnLst/>
              <a:rect l="l" t="t" r="r" b="b"/>
              <a:pathLst>
                <a:path w="2462552" h="2462552">
                  <a:moveTo>
                    <a:pt x="1227568" y="229220"/>
                  </a:moveTo>
                  <a:cubicBezTo>
                    <a:pt x="682374" y="229220"/>
                    <a:pt x="240407" y="671187"/>
                    <a:pt x="240407" y="1216381"/>
                  </a:cubicBezTo>
                  <a:cubicBezTo>
                    <a:pt x="240407" y="1761575"/>
                    <a:pt x="682374" y="2203542"/>
                    <a:pt x="1227568" y="2203542"/>
                  </a:cubicBezTo>
                  <a:cubicBezTo>
                    <a:pt x="1772762" y="2203542"/>
                    <a:pt x="2214729" y="1761575"/>
                    <a:pt x="2214729" y="1216381"/>
                  </a:cubicBezTo>
                  <a:cubicBezTo>
                    <a:pt x="2214729" y="671187"/>
                    <a:pt x="1772762" y="229220"/>
                    <a:pt x="1227568" y="229220"/>
                  </a:cubicBezTo>
                  <a:close/>
                  <a:moveTo>
                    <a:pt x="1231276" y="0"/>
                  </a:moveTo>
                  <a:cubicBezTo>
                    <a:pt x="1911291" y="0"/>
                    <a:pt x="2462552" y="551261"/>
                    <a:pt x="2462552" y="1231276"/>
                  </a:cubicBezTo>
                  <a:cubicBezTo>
                    <a:pt x="2462552" y="1911291"/>
                    <a:pt x="1911291" y="2462552"/>
                    <a:pt x="1231276" y="2462552"/>
                  </a:cubicBezTo>
                  <a:cubicBezTo>
                    <a:pt x="551261" y="2462552"/>
                    <a:pt x="0" y="1911291"/>
                    <a:pt x="0" y="1231276"/>
                  </a:cubicBezTo>
                  <a:cubicBezTo>
                    <a:pt x="0" y="551261"/>
                    <a:pt x="551261" y="0"/>
                    <a:pt x="123127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700"/>
            </a:p>
          </p:txBody>
        </p:sp>
        <p:sp>
          <p:nvSpPr>
            <p:cNvPr id="44" name="TextBox 43"/>
            <p:cNvSpPr txBox="1"/>
            <p:nvPr/>
          </p:nvSpPr>
          <p:spPr>
            <a:xfrm>
              <a:off x="1927692" y="2128404"/>
              <a:ext cx="1677934" cy="738664"/>
            </a:xfrm>
            <a:prstGeom prst="rect">
              <a:avLst/>
            </a:prstGeom>
            <a:noFill/>
          </p:spPr>
          <p:txBody>
            <a:bodyPr wrap="square" rtlCol="0">
              <a:spAutoFit/>
            </a:bodyPr>
            <a:lstStyle/>
            <a:p>
              <a:pPr algn="ctr"/>
              <a:r>
                <a:rPr lang="zh-CN" altLang="en-US" sz="1900" dirty="0">
                  <a:solidFill>
                    <a:schemeClr val="bg1">
                      <a:lumMod val="65000"/>
                    </a:schemeClr>
                  </a:solidFill>
                </a:rPr>
                <a:t>竞争对手主要犯了四个错误，给我们留下了机会</a:t>
              </a:r>
              <a:endParaRPr lang="zh-CN" altLang="en-US" sz="1900" dirty="0">
                <a:solidFill>
                  <a:schemeClr val="bg1">
                    <a:lumMod val="65000"/>
                  </a:schemeClr>
                </a:solidFill>
              </a:endParaRPr>
            </a:p>
          </p:txBody>
        </p:sp>
      </p:grpSp>
      <p:sp>
        <p:nvSpPr>
          <p:cNvPr id="45" name="矩形 44"/>
          <p:cNvSpPr/>
          <p:nvPr/>
        </p:nvSpPr>
        <p:spPr>
          <a:xfrm>
            <a:off x="6128794" y="1669905"/>
            <a:ext cx="4767117" cy="369332"/>
          </a:xfrm>
          <a:prstGeom prst="rect">
            <a:avLst/>
          </a:prstGeom>
        </p:spPr>
        <p:txBody>
          <a:bodyPr wrap="square" lIns="121908" tIns="60954" rIns="121908" bIns="60954">
            <a:spAutoFit/>
          </a:bodyPr>
          <a:lstStyle/>
          <a:p>
            <a:r>
              <a:rPr lang="zh-CN" altLang="en-US" sz="1600" dirty="0">
                <a:solidFill>
                  <a:schemeClr val="bg1">
                    <a:lumMod val="65000"/>
                  </a:schemeClr>
                </a:solidFill>
              </a:rPr>
              <a:t>单击此处添加段落文本，单击此处添加段落文本</a:t>
            </a:r>
            <a:endParaRPr lang="zh-CN" altLang="en-US" sz="1600" dirty="0">
              <a:solidFill>
                <a:schemeClr val="bg1">
                  <a:lumMod val="65000"/>
                </a:schemeClr>
              </a:solidFill>
            </a:endParaRPr>
          </a:p>
        </p:txBody>
      </p:sp>
      <p:sp>
        <p:nvSpPr>
          <p:cNvPr id="46" name="矩形 45"/>
          <p:cNvSpPr/>
          <p:nvPr/>
        </p:nvSpPr>
        <p:spPr>
          <a:xfrm>
            <a:off x="6836911" y="3108162"/>
            <a:ext cx="4767117" cy="369332"/>
          </a:xfrm>
          <a:prstGeom prst="rect">
            <a:avLst/>
          </a:prstGeom>
        </p:spPr>
        <p:txBody>
          <a:bodyPr wrap="square" lIns="121908" tIns="60954" rIns="121908" bIns="60954">
            <a:spAutoFit/>
          </a:bodyPr>
          <a:lstStyle/>
          <a:p>
            <a:r>
              <a:rPr lang="zh-CN" altLang="en-US" sz="1600" dirty="0">
                <a:solidFill>
                  <a:schemeClr val="bg1">
                    <a:lumMod val="65000"/>
                  </a:schemeClr>
                </a:solidFill>
              </a:rPr>
              <a:t>单击此处添加段落文本，单击此处添加段落文本</a:t>
            </a:r>
            <a:endParaRPr lang="zh-CN" altLang="en-US" sz="1600" dirty="0">
              <a:solidFill>
                <a:schemeClr val="bg1">
                  <a:lumMod val="65000"/>
                </a:schemeClr>
              </a:solidFill>
            </a:endParaRPr>
          </a:p>
        </p:txBody>
      </p:sp>
      <p:sp>
        <p:nvSpPr>
          <p:cNvPr id="47" name="矩形 46"/>
          <p:cNvSpPr/>
          <p:nvPr/>
        </p:nvSpPr>
        <p:spPr>
          <a:xfrm>
            <a:off x="6533857" y="4736451"/>
            <a:ext cx="4767117" cy="369332"/>
          </a:xfrm>
          <a:prstGeom prst="rect">
            <a:avLst/>
          </a:prstGeom>
        </p:spPr>
        <p:txBody>
          <a:bodyPr wrap="square" lIns="121908" tIns="60954" rIns="121908" bIns="60954">
            <a:spAutoFit/>
          </a:bodyPr>
          <a:lstStyle/>
          <a:p>
            <a:r>
              <a:rPr lang="zh-CN" altLang="en-US" sz="1600" dirty="0">
                <a:solidFill>
                  <a:schemeClr val="bg1">
                    <a:lumMod val="65000"/>
                  </a:schemeClr>
                </a:solidFill>
              </a:rPr>
              <a:t>单击此处添加段落文本，单击此处添加段落文本</a:t>
            </a:r>
            <a:endParaRPr lang="zh-CN" altLang="en-US" sz="1600" dirty="0">
              <a:solidFill>
                <a:schemeClr val="bg1">
                  <a:lumMod val="65000"/>
                </a:schemeClr>
              </a:solidFill>
            </a:endParaRPr>
          </a:p>
        </p:txBody>
      </p:sp>
      <p:sp>
        <p:nvSpPr>
          <p:cNvPr id="48" name="矩形 47"/>
          <p:cNvSpPr/>
          <p:nvPr/>
        </p:nvSpPr>
        <p:spPr>
          <a:xfrm>
            <a:off x="4678953" y="5983569"/>
            <a:ext cx="4767117" cy="369332"/>
          </a:xfrm>
          <a:prstGeom prst="rect">
            <a:avLst/>
          </a:prstGeom>
        </p:spPr>
        <p:txBody>
          <a:bodyPr wrap="square" lIns="121908" tIns="60954" rIns="121908" bIns="60954">
            <a:spAutoFit/>
          </a:bodyPr>
          <a:lstStyle/>
          <a:p>
            <a:r>
              <a:rPr lang="zh-CN" altLang="en-US" sz="1600" dirty="0">
                <a:solidFill>
                  <a:schemeClr val="bg1">
                    <a:lumMod val="65000"/>
                  </a:schemeClr>
                </a:solidFill>
              </a:rPr>
              <a:t>单击此处添加段落文本，单击此处添加段落文本</a:t>
            </a:r>
            <a:endParaRPr lang="zh-CN" altLang="en-US" sz="1600" dirty="0">
              <a:solidFill>
                <a:schemeClr val="bg1">
                  <a:lumMod val="65000"/>
                </a:schemeClr>
              </a:solidFill>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53" presetClass="entr" presetSubtype="16" fill="hold" nodeType="withEffect">
                                  <p:stCondLst>
                                    <p:cond delay="300"/>
                                  </p:stCondLst>
                                  <p:childTnLst>
                                    <p:set>
                                      <p:cBhvr>
                                        <p:cTn id="10" dur="1" fill="hold">
                                          <p:stCondLst>
                                            <p:cond delay="0"/>
                                          </p:stCondLst>
                                        </p:cTn>
                                        <p:tgtEl>
                                          <p:spTgt spid="40"/>
                                        </p:tgtEl>
                                        <p:attrNameLst>
                                          <p:attrName>style.visibility</p:attrName>
                                        </p:attrNameLst>
                                      </p:cBhvr>
                                      <p:to>
                                        <p:strVal val="visible"/>
                                      </p:to>
                                    </p:set>
                                    <p:anim calcmode="lin" valueType="num">
                                      <p:cBhvr>
                                        <p:cTn id="11" dur="500" fill="hold"/>
                                        <p:tgtEl>
                                          <p:spTgt spid="40"/>
                                        </p:tgtEl>
                                        <p:attrNameLst>
                                          <p:attrName>ppt_w</p:attrName>
                                        </p:attrNameLst>
                                      </p:cBhvr>
                                      <p:tavLst>
                                        <p:tav tm="0">
                                          <p:val>
                                            <p:fltVal val="0"/>
                                          </p:val>
                                        </p:tav>
                                        <p:tav tm="100000">
                                          <p:val>
                                            <p:strVal val="#ppt_w"/>
                                          </p:val>
                                        </p:tav>
                                      </p:tavLst>
                                    </p:anim>
                                    <p:anim calcmode="lin" valueType="num">
                                      <p:cBhvr>
                                        <p:cTn id="12" dur="500" fill="hold"/>
                                        <p:tgtEl>
                                          <p:spTgt spid="40"/>
                                        </p:tgtEl>
                                        <p:attrNameLst>
                                          <p:attrName>ppt_h</p:attrName>
                                        </p:attrNameLst>
                                      </p:cBhvr>
                                      <p:tavLst>
                                        <p:tav tm="0">
                                          <p:val>
                                            <p:fltVal val="0"/>
                                          </p:val>
                                        </p:tav>
                                        <p:tav tm="100000">
                                          <p:val>
                                            <p:strVal val="#ppt_h"/>
                                          </p:val>
                                        </p:tav>
                                      </p:tavLst>
                                    </p:anim>
                                    <p:animEffect transition="in" filter="fade">
                                      <p:cBhvr>
                                        <p:cTn id="13" dur="500"/>
                                        <p:tgtEl>
                                          <p:spTgt spid="40"/>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par>
                                <p:cTn id="21" presetID="22" presetClass="entr" presetSubtype="8" fill="hold" nodeType="withEffect">
                                  <p:stCondLst>
                                    <p:cond delay="30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par>
                                <p:cTn id="24" presetID="22" presetClass="entr" presetSubtype="8" fill="hold" grpId="0" nodeType="withEffect">
                                  <p:stCondLst>
                                    <p:cond delay="800"/>
                                  </p:stCondLst>
                                  <p:childTnLst>
                                    <p:set>
                                      <p:cBhvr>
                                        <p:cTn id="25" dur="1" fill="hold">
                                          <p:stCondLst>
                                            <p:cond delay="0"/>
                                          </p:stCondLst>
                                        </p:cTn>
                                        <p:tgtEl>
                                          <p:spTgt spid="46"/>
                                        </p:tgtEl>
                                        <p:attrNameLst>
                                          <p:attrName>style.visibility</p:attrName>
                                        </p:attrNameLst>
                                      </p:cBhvr>
                                      <p:to>
                                        <p:strVal val="visible"/>
                                      </p:to>
                                    </p:set>
                                    <p:animEffect transition="in" filter="wipe(left)">
                                      <p:cBhvr>
                                        <p:cTn id="26" dur="500"/>
                                        <p:tgtEl>
                                          <p:spTgt spid="46"/>
                                        </p:tgtEl>
                                      </p:cBhvr>
                                    </p:animEffect>
                                  </p:childTnLst>
                                </p:cTn>
                              </p:par>
                              <p:par>
                                <p:cTn id="27" presetID="22" presetClass="entr" presetSubtype="8" fill="hold" nodeType="withEffect">
                                  <p:stCondLst>
                                    <p:cond delay="50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par>
                                <p:cTn id="30" presetID="22" presetClass="entr" presetSubtype="8" fill="hold" grpId="0" nodeType="withEffect">
                                  <p:stCondLst>
                                    <p:cond delay="100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par>
                                <p:cTn id="33" presetID="22" presetClass="entr" presetSubtype="8" fill="hold" nodeType="withEffect">
                                  <p:stCondLst>
                                    <p:cond delay="70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par>
                                <p:cTn id="36" presetID="22" presetClass="entr" presetSubtype="8" fill="hold" grpId="0" nodeType="withEffect">
                                  <p:stCondLst>
                                    <p:cond delay="1200"/>
                                  </p:stCondLst>
                                  <p:childTnLst>
                                    <p:set>
                                      <p:cBhvr>
                                        <p:cTn id="37" dur="1" fill="hold">
                                          <p:stCondLst>
                                            <p:cond delay="0"/>
                                          </p:stCondLst>
                                        </p:cTn>
                                        <p:tgtEl>
                                          <p:spTgt spid="48"/>
                                        </p:tgtEl>
                                        <p:attrNameLst>
                                          <p:attrName>style.visibility</p:attrName>
                                        </p:attrNameLst>
                                      </p:cBhvr>
                                      <p:to>
                                        <p:strVal val="visible"/>
                                      </p:to>
                                    </p:set>
                                    <p:animEffect transition="in" filter="wipe(left)">
                                      <p:cBhvr>
                                        <p:cTn id="3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5" grpId="0"/>
      <p:bldP spid="46" grpId="0"/>
      <p:bldP spid="47" grpId="0"/>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2"/>
          <p:cNvSpPr/>
          <p:nvPr/>
        </p:nvSpPr>
        <p:spPr bwMode="gray">
          <a:xfrm>
            <a:off x="4613185" y="3101679"/>
            <a:ext cx="2933318" cy="1960033"/>
          </a:xfrm>
          <a:custGeom>
            <a:avLst/>
            <a:gdLst>
              <a:gd name="T0" fmla="*/ 25233 w 918"/>
              <a:gd name="T1" fmla="*/ 5057 h 613"/>
              <a:gd name="T2" fmla="*/ 25233 w 918"/>
              <a:gd name="T3" fmla="*/ 5057 h 613"/>
              <a:gd name="T4" fmla="*/ 25137 w 918"/>
              <a:gd name="T5" fmla="*/ 5025 h 613"/>
              <a:gd name="T6" fmla="*/ 25137 w 918"/>
              <a:gd name="T7" fmla="*/ 5025 h 613"/>
              <a:gd name="T8" fmla="*/ 24261 w 918"/>
              <a:gd name="T9" fmla="*/ 4268 h 613"/>
              <a:gd name="T10" fmla="*/ 24261 w 918"/>
              <a:gd name="T11" fmla="*/ 4268 h 613"/>
              <a:gd name="T12" fmla="*/ 24228 w 918"/>
              <a:gd name="T13" fmla="*/ 4203 h 613"/>
              <a:gd name="T14" fmla="*/ 24228 w 918"/>
              <a:gd name="T15" fmla="*/ 4203 h 613"/>
              <a:gd name="T16" fmla="*/ 24228 w 918"/>
              <a:gd name="T17" fmla="*/ 4137 h 613"/>
              <a:gd name="T18" fmla="*/ 24194 w 918"/>
              <a:gd name="T19" fmla="*/ 4137 h 613"/>
              <a:gd name="T20" fmla="*/ 24194 w 918"/>
              <a:gd name="T21" fmla="*/ 4072 h 613"/>
              <a:gd name="T22" fmla="*/ 24194 w 918"/>
              <a:gd name="T23" fmla="*/ 4072 h 613"/>
              <a:gd name="T24" fmla="*/ 24162 w 918"/>
              <a:gd name="T25" fmla="*/ 4036 h 613"/>
              <a:gd name="T26" fmla="*/ 24162 w 918"/>
              <a:gd name="T27" fmla="*/ 4004 h 613"/>
              <a:gd name="T28" fmla="*/ 24389 w 918"/>
              <a:gd name="T29" fmla="*/ 3003 h 613"/>
              <a:gd name="T30" fmla="*/ 24637 w 918"/>
              <a:gd name="T31" fmla="*/ 2055 h 613"/>
              <a:gd name="T32" fmla="*/ 22577 w 918"/>
              <a:gd name="T33" fmla="*/ 0 h 613"/>
              <a:gd name="T34" fmla="*/ 20496 w 918"/>
              <a:gd name="T35" fmla="*/ 2088 h 613"/>
              <a:gd name="T36" fmla="*/ 20754 w 918"/>
              <a:gd name="T37" fmla="*/ 3036 h 613"/>
              <a:gd name="T38" fmla="*/ 20982 w 918"/>
              <a:gd name="T39" fmla="*/ 4004 h 613"/>
              <a:gd name="T40" fmla="*/ 19964 w 918"/>
              <a:gd name="T41" fmla="*/ 5057 h 613"/>
              <a:gd name="T42" fmla="*/ 19932 w 918"/>
              <a:gd name="T43" fmla="*/ 5057 h 613"/>
              <a:gd name="T44" fmla="*/ 17298 w 918"/>
              <a:gd name="T45" fmla="*/ 5417 h 613"/>
              <a:gd name="T46" fmla="*/ 14649 w 918"/>
              <a:gd name="T47" fmla="*/ 5089 h 613"/>
              <a:gd name="T48" fmla="*/ 14617 w 918"/>
              <a:gd name="T49" fmla="*/ 5089 h 613"/>
              <a:gd name="T50" fmla="*/ 11996 w 918"/>
              <a:gd name="T51" fmla="*/ 4765 h 613"/>
              <a:gd name="T52" fmla="*/ 9380 w 918"/>
              <a:gd name="T53" fmla="*/ 5089 h 613"/>
              <a:gd name="T54" fmla="*/ 9348 w 918"/>
              <a:gd name="T55" fmla="*/ 5089 h 613"/>
              <a:gd name="T56" fmla="*/ 8325 w 918"/>
              <a:gd name="T57" fmla="*/ 6176 h 613"/>
              <a:gd name="T58" fmla="*/ 8556 w 918"/>
              <a:gd name="T59" fmla="*/ 7144 h 613"/>
              <a:gd name="T60" fmla="*/ 8792 w 918"/>
              <a:gd name="T61" fmla="*/ 8092 h 613"/>
              <a:gd name="T62" fmla="*/ 6735 w 918"/>
              <a:gd name="T63" fmla="*/ 10148 h 613"/>
              <a:gd name="T64" fmla="*/ 4641 w 918"/>
              <a:gd name="T65" fmla="*/ 8092 h 613"/>
              <a:gd name="T66" fmla="*/ 4868 w 918"/>
              <a:gd name="T67" fmla="*/ 7144 h 613"/>
              <a:gd name="T68" fmla="*/ 5100 w 918"/>
              <a:gd name="T69" fmla="*/ 6176 h 613"/>
              <a:gd name="T70" fmla="*/ 4085 w 918"/>
              <a:gd name="T71" fmla="*/ 5121 h 613"/>
              <a:gd name="T72" fmla="*/ 4012 w 918"/>
              <a:gd name="T73" fmla="*/ 5089 h 613"/>
              <a:gd name="T74" fmla="*/ 1428 w 918"/>
              <a:gd name="T75" fmla="*/ 4797 h 613"/>
              <a:gd name="T76" fmla="*/ 0 w 918"/>
              <a:gd name="T77" fmla="*/ 4896 h 613"/>
              <a:gd name="T78" fmla="*/ 0 w 918"/>
              <a:gd name="T79" fmla="*/ 5089 h 613"/>
              <a:gd name="T80" fmla="*/ 15205 w 918"/>
              <a:gd name="T81" fmla="*/ 20261 h 613"/>
              <a:gd name="T82" fmla="*/ 30430 w 918"/>
              <a:gd name="T83" fmla="*/ 5089 h 613"/>
              <a:gd name="T84" fmla="*/ 30430 w 918"/>
              <a:gd name="T85" fmla="*/ 5057 h 613"/>
              <a:gd name="T86" fmla="*/ 27878 w 918"/>
              <a:gd name="T87" fmla="*/ 5385 h 613"/>
              <a:gd name="T88" fmla="*/ 25233 w 918"/>
              <a:gd name="T89" fmla="*/ 5057 h 6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18" h="613">
                <a:moveTo>
                  <a:pt x="761" y="153"/>
                </a:moveTo>
                <a:cubicBezTo>
                  <a:pt x="761" y="153"/>
                  <a:pt x="761" y="153"/>
                  <a:pt x="761" y="153"/>
                </a:cubicBezTo>
                <a:cubicBezTo>
                  <a:pt x="761" y="153"/>
                  <a:pt x="758" y="152"/>
                  <a:pt x="758" y="152"/>
                </a:cubicBezTo>
                <a:cubicBezTo>
                  <a:pt x="758" y="152"/>
                  <a:pt x="758" y="152"/>
                  <a:pt x="758" y="152"/>
                </a:cubicBezTo>
                <a:cubicBezTo>
                  <a:pt x="745" y="147"/>
                  <a:pt x="737" y="137"/>
                  <a:pt x="732" y="129"/>
                </a:cubicBezTo>
                <a:cubicBezTo>
                  <a:pt x="732" y="129"/>
                  <a:pt x="732" y="129"/>
                  <a:pt x="732" y="129"/>
                </a:cubicBezTo>
                <a:cubicBezTo>
                  <a:pt x="732" y="128"/>
                  <a:pt x="732" y="128"/>
                  <a:pt x="731" y="127"/>
                </a:cubicBezTo>
                <a:cubicBezTo>
                  <a:pt x="731" y="127"/>
                  <a:pt x="731" y="127"/>
                  <a:pt x="731" y="127"/>
                </a:cubicBezTo>
                <a:cubicBezTo>
                  <a:pt x="731" y="126"/>
                  <a:pt x="731" y="126"/>
                  <a:pt x="731" y="125"/>
                </a:cubicBezTo>
                <a:cubicBezTo>
                  <a:pt x="731" y="125"/>
                  <a:pt x="730" y="125"/>
                  <a:pt x="730" y="125"/>
                </a:cubicBezTo>
                <a:cubicBezTo>
                  <a:pt x="730" y="124"/>
                  <a:pt x="730" y="124"/>
                  <a:pt x="730" y="123"/>
                </a:cubicBezTo>
                <a:cubicBezTo>
                  <a:pt x="730" y="123"/>
                  <a:pt x="730" y="123"/>
                  <a:pt x="730" y="123"/>
                </a:cubicBezTo>
                <a:cubicBezTo>
                  <a:pt x="730" y="122"/>
                  <a:pt x="730" y="122"/>
                  <a:pt x="729" y="122"/>
                </a:cubicBezTo>
                <a:cubicBezTo>
                  <a:pt x="729" y="121"/>
                  <a:pt x="729" y="121"/>
                  <a:pt x="729" y="121"/>
                </a:cubicBezTo>
                <a:cubicBezTo>
                  <a:pt x="727" y="109"/>
                  <a:pt x="734" y="96"/>
                  <a:pt x="736" y="91"/>
                </a:cubicBezTo>
                <a:cubicBezTo>
                  <a:pt x="741" y="83"/>
                  <a:pt x="743" y="73"/>
                  <a:pt x="743" y="62"/>
                </a:cubicBezTo>
                <a:cubicBezTo>
                  <a:pt x="743" y="28"/>
                  <a:pt x="715" y="0"/>
                  <a:pt x="681" y="0"/>
                </a:cubicBezTo>
                <a:cubicBezTo>
                  <a:pt x="646" y="0"/>
                  <a:pt x="618" y="28"/>
                  <a:pt x="618" y="63"/>
                </a:cubicBezTo>
                <a:cubicBezTo>
                  <a:pt x="618" y="73"/>
                  <a:pt x="621" y="83"/>
                  <a:pt x="626" y="92"/>
                </a:cubicBezTo>
                <a:cubicBezTo>
                  <a:pt x="628" y="96"/>
                  <a:pt x="635" y="109"/>
                  <a:pt x="633" y="121"/>
                </a:cubicBezTo>
                <a:cubicBezTo>
                  <a:pt x="632" y="127"/>
                  <a:pt x="623" y="146"/>
                  <a:pt x="602" y="153"/>
                </a:cubicBezTo>
                <a:cubicBezTo>
                  <a:pt x="602" y="153"/>
                  <a:pt x="602" y="153"/>
                  <a:pt x="601" y="153"/>
                </a:cubicBezTo>
                <a:cubicBezTo>
                  <a:pt x="601" y="153"/>
                  <a:pt x="566" y="164"/>
                  <a:pt x="522" y="164"/>
                </a:cubicBezTo>
                <a:cubicBezTo>
                  <a:pt x="478" y="164"/>
                  <a:pt x="442" y="154"/>
                  <a:pt x="442" y="154"/>
                </a:cubicBezTo>
                <a:cubicBezTo>
                  <a:pt x="442" y="154"/>
                  <a:pt x="442" y="154"/>
                  <a:pt x="441" y="154"/>
                </a:cubicBezTo>
                <a:cubicBezTo>
                  <a:pt x="436" y="152"/>
                  <a:pt x="403" y="143"/>
                  <a:pt x="362" y="144"/>
                </a:cubicBezTo>
                <a:cubicBezTo>
                  <a:pt x="322" y="144"/>
                  <a:pt x="289" y="152"/>
                  <a:pt x="283" y="154"/>
                </a:cubicBezTo>
                <a:cubicBezTo>
                  <a:pt x="283" y="154"/>
                  <a:pt x="282" y="154"/>
                  <a:pt x="282" y="154"/>
                </a:cubicBezTo>
                <a:cubicBezTo>
                  <a:pt x="261" y="161"/>
                  <a:pt x="252" y="180"/>
                  <a:pt x="251" y="187"/>
                </a:cubicBezTo>
                <a:cubicBezTo>
                  <a:pt x="249" y="198"/>
                  <a:pt x="255" y="211"/>
                  <a:pt x="258" y="216"/>
                </a:cubicBezTo>
                <a:cubicBezTo>
                  <a:pt x="262" y="224"/>
                  <a:pt x="265" y="234"/>
                  <a:pt x="265" y="245"/>
                </a:cubicBezTo>
                <a:cubicBezTo>
                  <a:pt x="265" y="279"/>
                  <a:pt x="237" y="307"/>
                  <a:pt x="203" y="307"/>
                </a:cubicBezTo>
                <a:cubicBezTo>
                  <a:pt x="168" y="307"/>
                  <a:pt x="140" y="279"/>
                  <a:pt x="140" y="245"/>
                </a:cubicBezTo>
                <a:cubicBezTo>
                  <a:pt x="140" y="235"/>
                  <a:pt x="143" y="225"/>
                  <a:pt x="147" y="216"/>
                </a:cubicBezTo>
                <a:cubicBezTo>
                  <a:pt x="150" y="211"/>
                  <a:pt x="157" y="198"/>
                  <a:pt x="154" y="187"/>
                </a:cubicBezTo>
                <a:cubicBezTo>
                  <a:pt x="153" y="180"/>
                  <a:pt x="144" y="161"/>
                  <a:pt x="123" y="155"/>
                </a:cubicBezTo>
                <a:cubicBezTo>
                  <a:pt x="123" y="155"/>
                  <a:pt x="122" y="155"/>
                  <a:pt x="121" y="154"/>
                </a:cubicBezTo>
                <a:cubicBezTo>
                  <a:pt x="115" y="153"/>
                  <a:pt x="82" y="144"/>
                  <a:pt x="43" y="145"/>
                </a:cubicBezTo>
                <a:cubicBezTo>
                  <a:pt x="27" y="145"/>
                  <a:pt x="12" y="146"/>
                  <a:pt x="0" y="148"/>
                </a:cubicBezTo>
                <a:cubicBezTo>
                  <a:pt x="0" y="150"/>
                  <a:pt x="0" y="152"/>
                  <a:pt x="0" y="154"/>
                </a:cubicBezTo>
                <a:cubicBezTo>
                  <a:pt x="0" y="407"/>
                  <a:pt x="205" y="613"/>
                  <a:pt x="459" y="613"/>
                </a:cubicBezTo>
                <a:cubicBezTo>
                  <a:pt x="712" y="613"/>
                  <a:pt x="918" y="407"/>
                  <a:pt x="918" y="154"/>
                </a:cubicBezTo>
                <a:cubicBezTo>
                  <a:pt x="918" y="154"/>
                  <a:pt x="918" y="153"/>
                  <a:pt x="918" y="153"/>
                </a:cubicBezTo>
                <a:cubicBezTo>
                  <a:pt x="901" y="158"/>
                  <a:pt x="873" y="163"/>
                  <a:pt x="841" y="163"/>
                </a:cubicBezTo>
                <a:cubicBezTo>
                  <a:pt x="797" y="163"/>
                  <a:pt x="761" y="153"/>
                  <a:pt x="761" y="153"/>
                </a:cubicBezTo>
                <a:close/>
              </a:path>
            </a:pathLst>
          </a:custGeom>
          <a:solidFill>
            <a:schemeClr val="bg1">
              <a:lumMod val="50000"/>
            </a:schemeClr>
          </a:solidFill>
          <a:ln w="254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719928" rIns="0" bIns="0" anchor="ctr"/>
          <a:lstStyle/>
          <a:p>
            <a:pPr algn="ctr">
              <a:lnSpc>
                <a:spcPct val="120000"/>
              </a:lnSpc>
              <a:spcBef>
                <a:spcPts val="590"/>
              </a:spcBef>
              <a:spcAft>
                <a:spcPts val="590"/>
              </a:spcAft>
              <a:defRPr/>
            </a:pPr>
            <a:r>
              <a:rPr lang="zh-CN" altLang="en-US" sz="2700" dirty="0">
                <a:solidFill>
                  <a:srgbClr val="FFFFFF"/>
                </a:solidFill>
                <a:latin typeface="+mn-ea"/>
              </a:rPr>
              <a:t>负面优势</a:t>
            </a:r>
            <a:endParaRPr lang="zh-CN" altLang="en-US" sz="2700" dirty="0">
              <a:solidFill>
                <a:srgbClr val="FFFFFF"/>
              </a:solidFill>
              <a:latin typeface="+mn-ea"/>
            </a:endParaRPr>
          </a:p>
        </p:txBody>
      </p:sp>
      <p:sp>
        <p:nvSpPr>
          <p:cNvPr id="19" name="Freeform 13"/>
          <p:cNvSpPr/>
          <p:nvPr/>
        </p:nvSpPr>
        <p:spPr bwMode="gray">
          <a:xfrm>
            <a:off x="4613185" y="2128011"/>
            <a:ext cx="2933318" cy="1955800"/>
          </a:xfrm>
          <a:custGeom>
            <a:avLst/>
            <a:gdLst>
              <a:gd name="T0" fmla="*/ 15205 w 918"/>
              <a:gd name="T1" fmla="*/ 0 h 612"/>
              <a:gd name="T2" fmla="*/ 0 w 918"/>
              <a:gd name="T3" fmla="*/ 14909 h 612"/>
              <a:gd name="T4" fmla="*/ 1428 w 918"/>
              <a:gd name="T5" fmla="*/ 14812 h 612"/>
              <a:gd name="T6" fmla="*/ 4012 w 918"/>
              <a:gd name="T7" fmla="*/ 15112 h 612"/>
              <a:gd name="T8" fmla="*/ 4085 w 918"/>
              <a:gd name="T9" fmla="*/ 15144 h 612"/>
              <a:gd name="T10" fmla="*/ 5100 w 918"/>
              <a:gd name="T11" fmla="*/ 16204 h 612"/>
              <a:gd name="T12" fmla="*/ 4868 w 918"/>
              <a:gd name="T13" fmla="*/ 17154 h 612"/>
              <a:gd name="T14" fmla="*/ 4641 w 918"/>
              <a:gd name="T15" fmla="*/ 18105 h 612"/>
              <a:gd name="T16" fmla="*/ 6735 w 918"/>
              <a:gd name="T17" fmla="*/ 20149 h 612"/>
              <a:gd name="T18" fmla="*/ 8792 w 918"/>
              <a:gd name="T19" fmla="*/ 18105 h 612"/>
              <a:gd name="T20" fmla="*/ 8556 w 918"/>
              <a:gd name="T21" fmla="*/ 17154 h 612"/>
              <a:gd name="T22" fmla="*/ 8325 w 918"/>
              <a:gd name="T23" fmla="*/ 16204 h 612"/>
              <a:gd name="T24" fmla="*/ 9348 w 918"/>
              <a:gd name="T25" fmla="*/ 15112 h 612"/>
              <a:gd name="T26" fmla="*/ 9380 w 918"/>
              <a:gd name="T27" fmla="*/ 15112 h 612"/>
              <a:gd name="T28" fmla="*/ 11996 w 918"/>
              <a:gd name="T29" fmla="*/ 14780 h 612"/>
              <a:gd name="T30" fmla="*/ 14617 w 918"/>
              <a:gd name="T31" fmla="*/ 15112 h 612"/>
              <a:gd name="T32" fmla="*/ 14649 w 918"/>
              <a:gd name="T33" fmla="*/ 15112 h 612"/>
              <a:gd name="T34" fmla="*/ 17298 w 918"/>
              <a:gd name="T35" fmla="*/ 15440 h 612"/>
              <a:gd name="T36" fmla="*/ 19932 w 918"/>
              <a:gd name="T37" fmla="*/ 15080 h 612"/>
              <a:gd name="T38" fmla="*/ 19964 w 918"/>
              <a:gd name="T39" fmla="*/ 15080 h 612"/>
              <a:gd name="T40" fmla="*/ 20982 w 918"/>
              <a:gd name="T41" fmla="*/ 14032 h 612"/>
              <a:gd name="T42" fmla="*/ 20754 w 918"/>
              <a:gd name="T43" fmla="*/ 13076 h 612"/>
              <a:gd name="T44" fmla="*/ 20496 w 918"/>
              <a:gd name="T45" fmla="*/ 12109 h 612"/>
              <a:gd name="T46" fmla="*/ 22577 w 918"/>
              <a:gd name="T47" fmla="*/ 10033 h 612"/>
              <a:gd name="T48" fmla="*/ 24637 w 918"/>
              <a:gd name="T49" fmla="*/ 12077 h 612"/>
              <a:gd name="T50" fmla="*/ 24389 w 918"/>
              <a:gd name="T51" fmla="*/ 13044 h 612"/>
              <a:gd name="T52" fmla="*/ 24162 w 918"/>
              <a:gd name="T53" fmla="*/ 14032 h 612"/>
              <a:gd name="T54" fmla="*/ 24162 w 918"/>
              <a:gd name="T55" fmla="*/ 14064 h 612"/>
              <a:gd name="T56" fmla="*/ 24194 w 918"/>
              <a:gd name="T57" fmla="*/ 14096 h 612"/>
              <a:gd name="T58" fmla="*/ 24194 w 918"/>
              <a:gd name="T59" fmla="*/ 14096 h 612"/>
              <a:gd name="T60" fmla="*/ 24194 w 918"/>
              <a:gd name="T61" fmla="*/ 14161 h 612"/>
              <a:gd name="T62" fmla="*/ 24228 w 918"/>
              <a:gd name="T63" fmla="*/ 14161 h 612"/>
              <a:gd name="T64" fmla="*/ 24228 w 918"/>
              <a:gd name="T65" fmla="*/ 14225 h 612"/>
              <a:gd name="T66" fmla="*/ 24228 w 918"/>
              <a:gd name="T67" fmla="*/ 14225 h 612"/>
              <a:gd name="T68" fmla="*/ 24261 w 918"/>
              <a:gd name="T69" fmla="*/ 14289 h 612"/>
              <a:gd name="T70" fmla="*/ 24261 w 918"/>
              <a:gd name="T71" fmla="*/ 14289 h 612"/>
              <a:gd name="T72" fmla="*/ 25137 w 918"/>
              <a:gd name="T73" fmla="*/ 15048 h 612"/>
              <a:gd name="T74" fmla="*/ 25137 w 918"/>
              <a:gd name="T75" fmla="*/ 15048 h 612"/>
              <a:gd name="T76" fmla="*/ 25233 w 918"/>
              <a:gd name="T77" fmla="*/ 15080 h 612"/>
              <a:gd name="T78" fmla="*/ 25233 w 918"/>
              <a:gd name="T79" fmla="*/ 15080 h 612"/>
              <a:gd name="T80" fmla="*/ 27878 w 918"/>
              <a:gd name="T81" fmla="*/ 15408 h 612"/>
              <a:gd name="T82" fmla="*/ 30430 w 918"/>
              <a:gd name="T83" fmla="*/ 15080 h 612"/>
              <a:gd name="T84" fmla="*/ 15205 w 918"/>
              <a:gd name="T85" fmla="*/ 0 h 6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18" h="612">
                <a:moveTo>
                  <a:pt x="459" y="0"/>
                </a:moveTo>
                <a:cubicBezTo>
                  <a:pt x="207" y="0"/>
                  <a:pt x="3" y="202"/>
                  <a:pt x="0" y="453"/>
                </a:cubicBezTo>
                <a:cubicBezTo>
                  <a:pt x="12" y="451"/>
                  <a:pt x="27" y="450"/>
                  <a:pt x="43" y="450"/>
                </a:cubicBezTo>
                <a:cubicBezTo>
                  <a:pt x="82" y="449"/>
                  <a:pt x="115" y="458"/>
                  <a:pt x="121" y="459"/>
                </a:cubicBezTo>
                <a:cubicBezTo>
                  <a:pt x="122" y="460"/>
                  <a:pt x="123" y="460"/>
                  <a:pt x="123" y="460"/>
                </a:cubicBezTo>
                <a:cubicBezTo>
                  <a:pt x="144" y="466"/>
                  <a:pt x="153" y="485"/>
                  <a:pt x="154" y="492"/>
                </a:cubicBezTo>
                <a:cubicBezTo>
                  <a:pt x="157" y="503"/>
                  <a:pt x="150" y="516"/>
                  <a:pt x="147" y="521"/>
                </a:cubicBezTo>
                <a:cubicBezTo>
                  <a:pt x="143" y="530"/>
                  <a:pt x="140" y="540"/>
                  <a:pt x="140" y="550"/>
                </a:cubicBezTo>
                <a:cubicBezTo>
                  <a:pt x="140" y="584"/>
                  <a:pt x="168" y="612"/>
                  <a:pt x="203" y="612"/>
                </a:cubicBezTo>
                <a:cubicBezTo>
                  <a:pt x="237" y="612"/>
                  <a:pt x="265" y="584"/>
                  <a:pt x="265" y="550"/>
                </a:cubicBezTo>
                <a:cubicBezTo>
                  <a:pt x="265" y="539"/>
                  <a:pt x="262" y="529"/>
                  <a:pt x="258" y="521"/>
                </a:cubicBezTo>
                <a:cubicBezTo>
                  <a:pt x="255" y="516"/>
                  <a:pt x="249" y="503"/>
                  <a:pt x="251" y="492"/>
                </a:cubicBezTo>
                <a:cubicBezTo>
                  <a:pt x="252" y="485"/>
                  <a:pt x="261" y="466"/>
                  <a:pt x="282" y="459"/>
                </a:cubicBezTo>
                <a:cubicBezTo>
                  <a:pt x="282" y="459"/>
                  <a:pt x="283" y="459"/>
                  <a:pt x="283" y="459"/>
                </a:cubicBezTo>
                <a:cubicBezTo>
                  <a:pt x="289" y="457"/>
                  <a:pt x="322" y="449"/>
                  <a:pt x="362" y="449"/>
                </a:cubicBezTo>
                <a:cubicBezTo>
                  <a:pt x="403" y="448"/>
                  <a:pt x="436" y="457"/>
                  <a:pt x="441" y="459"/>
                </a:cubicBezTo>
                <a:cubicBezTo>
                  <a:pt x="442" y="459"/>
                  <a:pt x="442" y="459"/>
                  <a:pt x="442" y="459"/>
                </a:cubicBezTo>
                <a:cubicBezTo>
                  <a:pt x="442" y="459"/>
                  <a:pt x="478" y="469"/>
                  <a:pt x="522" y="469"/>
                </a:cubicBezTo>
                <a:cubicBezTo>
                  <a:pt x="566" y="469"/>
                  <a:pt x="601" y="458"/>
                  <a:pt x="601" y="458"/>
                </a:cubicBezTo>
                <a:cubicBezTo>
                  <a:pt x="602" y="458"/>
                  <a:pt x="602" y="458"/>
                  <a:pt x="602" y="458"/>
                </a:cubicBezTo>
                <a:cubicBezTo>
                  <a:pt x="623" y="451"/>
                  <a:pt x="632" y="432"/>
                  <a:pt x="633" y="426"/>
                </a:cubicBezTo>
                <a:cubicBezTo>
                  <a:pt x="635" y="414"/>
                  <a:pt x="628" y="401"/>
                  <a:pt x="626" y="397"/>
                </a:cubicBezTo>
                <a:cubicBezTo>
                  <a:pt x="621" y="388"/>
                  <a:pt x="618" y="378"/>
                  <a:pt x="618" y="368"/>
                </a:cubicBezTo>
                <a:cubicBezTo>
                  <a:pt x="618" y="333"/>
                  <a:pt x="646" y="305"/>
                  <a:pt x="681" y="305"/>
                </a:cubicBezTo>
                <a:cubicBezTo>
                  <a:pt x="715" y="305"/>
                  <a:pt x="743" y="333"/>
                  <a:pt x="743" y="367"/>
                </a:cubicBezTo>
                <a:cubicBezTo>
                  <a:pt x="743" y="378"/>
                  <a:pt x="741" y="388"/>
                  <a:pt x="736" y="396"/>
                </a:cubicBezTo>
                <a:cubicBezTo>
                  <a:pt x="734" y="401"/>
                  <a:pt x="727" y="414"/>
                  <a:pt x="729" y="426"/>
                </a:cubicBezTo>
                <a:cubicBezTo>
                  <a:pt x="729" y="426"/>
                  <a:pt x="729" y="426"/>
                  <a:pt x="729" y="427"/>
                </a:cubicBezTo>
                <a:cubicBezTo>
                  <a:pt x="730" y="427"/>
                  <a:pt x="730" y="427"/>
                  <a:pt x="730" y="428"/>
                </a:cubicBezTo>
                <a:cubicBezTo>
                  <a:pt x="730" y="428"/>
                  <a:pt x="730" y="428"/>
                  <a:pt x="730" y="428"/>
                </a:cubicBezTo>
                <a:cubicBezTo>
                  <a:pt x="730" y="429"/>
                  <a:pt x="730" y="429"/>
                  <a:pt x="730" y="430"/>
                </a:cubicBezTo>
                <a:cubicBezTo>
                  <a:pt x="730" y="430"/>
                  <a:pt x="731" y="430"/>
                  <a:pt x="731" y="430"/>
                </a:cubicBezTo>
                <a:cubicBezTo>
                  <a:pt x="731" y="431"/>
                  <a:pt x="731" y="431"/>
                  <a:pt x="731" y="432"/>
                </a:cubicBezTo>
                <a:cubicBezTo>
                  <a:pt x="731" y="432"/>
                  <a:pt x="731" y="432"/>
                  <a:pt x="731" y="432"/>
                </a:cubicBezTo>
                <a:cubicBezTo>
                  <a:pt x="732" y="433"/>
                  <a:pt x="732" y="433"/>
                  <a:pt x="732" y="434"/>
                </a:cubicBezTo>
                <a:cubicBezTo>
                  <a:pt x="732" y="434"/>
                  <a:pt x="732" y="434"/>
                  <a:pt x="732" y="434"/>
                </a:cubicBezTo>
                <a:cubicBezTo>
                  <a:pt x="737" y="442"/>
                  <a:pt x="745" y="452"/>
                  <a:pt x="758" y="457"/>
                </a:cubicBezTo>
                <a:cubicBezTo>
                  <a:pt x="758" y="457"/>
                  <a:pt x="758" y="457"/>
                  <a:pt x="758" y="457"/>
                </a:cubicBezTo>
                <a:cubicBezTo>
                  <a:pt x="758" y="457"/>
                  <a:pt x="761" y="458"/>
                  <a:pt x="761" y="458"/>
                </a:cubicBezTo>
                <a:cubicBezTo>
                  <a:pt x="761" y="458"/>
                  <a:pt x="761" y="458"/>
                  <a:pt x="761" y="458"/>
                </a:cubicBezTo>
                <a:cubicBezTo>
                  <a:pt x="761" y="458"/>
                  <a:pt x="797" y="468"/>
                  <a:pt x="841" y="468"/>
                </a:cubicBezTo>
                <a:cubicBezTo>
                  <a:pt x="873" y="468"/>
                  <a:pt x="901" y="463"/>
                  <a:pt x="918" y="458"/>
                </a:cubicBezTo>
                <a:cubicBezTo>
                  <a:pt x="917" y="205"/>
                  <a:pt x="712" y="0"/>
                  <a:pt x="459" y="0"/>
                </a:cubicBezTo>
                <a:close/>
              </a:path>
            </a:pathLst>
          </a:custGeom>
          <a:solidFill>
            <a:schemeClr val="accent1"/>
          </a:solidFill>
          <a:ln w="254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719928" anchor="ctr"/>
          <a:lstStyle/>
          <a:p>
            <a:pPr algn="ctr">
              <a:lnSpc>
                <a:spcPct val="120000"/>
              </a:lnSpc>
              <a:spcBef>
                <a:spcPts val="590"/>
              </a:spcBef>
              <a:spcAft>
                <a:spcPts val="590"/>
              </a:spcAft>
              <a:defRPr/>
            </a:pPr>
            <a:r>
              <a:rPr lang="zh-CN" altLang="en-US" sz="2700" dirty="0">
                <a:solidFill>
                  <a:srgbClr val="FFFFFF"/>
                </a:solidFill>
                <a:latin typeface="+mn-ea"/>
              </a:rPr>
              <a:t>正面优势</a:t>
            </a:r>
            <a:endParaRPr lang="zh-CN" altLang="en-US" sz="2700" dirty="0">
              <a:solidFill>
                <a:srgbClr val="FFFFFF"/>
              </a:solidFill>
              <a:latin typeface="+mn-ea"/>
            </a:endParaRPr>
          </a:p>
        </p:txBody>
      </p:sp>
      <p:grpSp>
        <p:nvGrpSpPr>
          <p:cNvPr id="3" name="组合 2"/>
          <p:cNvGrpSpPr/>
          <p:nvPr/>
        </p:nvGrpSpPr>
        <p:grpSpPr>
          <a:xfrm>
            <a:off x="6437514" y="1892829"/>
            <a:ext cx="5034385" cy="872546"/>
            <a:chOff x="4828168" y="1419622"/>
            <a:chExt cx="3776280" cy="654410"/>
          </a:xfrm>
        </p:grpSpPr>
        <p:cxnSp>
          <p:nvCxnSpPr>
            <p:cNvPr id="20" name="直接连接符 19"/>
            <p:cNvCxnSpPr/>
            <p:nvPr/>
          </p:nvCxnSpPr>
          <p:spPr>
            <a:xfrm>
              <a:off x="4828168" y="1765871"/>
              <a:ext cx="1103313" cy="0"/>
            </a:xfrm>
            <a:prstGeom prst="line">
              <a:avLst/>
            </a:prstGeom>
            <a:ln>
              <a:solidFill>
                <a:srgbClr val="BCBCBC"/>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6" name="矩形 67"/>
            <p:cNvSpPr>
              <a:spLocks noChangeArrowheads="1"/>
            </p:cNvSpPr>
            <p:nvPr/>
          </p:nvSpPr>
          <p:spPr bwMode="auto">
            <a:xfrm>
              <a:off x="5958885" y="1419622"/>
              <a:ext cx="2645563" cy="65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720104" y="4409544"/>
            <a:ext cx="4944928" cy="872546"/>
            <a:chOff x="539552" y="3307159"/>
            <a:chExt cx="3709179" cy="654410"/>
          </a:xfrm>
        </p:grpSpPr>
        <p:cxnSp>
          <p:nvCxnSpPr>
            <p:cNvPr id="22" name="直接连接符 21"/>
            <p:cNvCxnSpPr/>
            <p:nvPr/>
          </p:nvCxnSpPr>
          <p:spPr>
            <a:xfrm>
              <a:off x="3143831" y="3653408"/>
              <a:ext cx="1104900" cy="0"/>
            </a:xfrm>
            <a:prstGeom prst="line">
              <a:avLst/>
            </a:prstGeom>
            <a:ln>
              <a:solidFill>
                <a:srgbClr val="BCBCBC"/>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27" name="矩形 67"/>
            <p:cNvSpPr>
              <a:spLocks noChangeArrowheads="1"/>
            </p:cNvSpPr>
            <p:nvPr/>
          </p:nvSpPr>
          <p:spPr bwMode="auto">
            <a:xfrm>
              <a:off x="539552" y="3307159"/>
              <a:ext cx="2604279" cy="65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300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单击此处添加段落文本单击此处添加段落文本单击此处添加段落文本单击此处添加段落文本单击此处添加段落文本</a:t>
              </a:r>
              <a:endPar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pic>
        <p:nvPicPr>
          <p:cNvPr id="28" name="Picture 2" descr="C:\Users\MDG\Desktop\4.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20413" b="7293"/>
          <a:stretch>
            <a:fillRect/>
          </a:stretch>
        </p:blipFill>
        <p:spPr bwMode="auto">
          <a:xfrm>
            <a:off x="7987559" y="2948947"/>
            <a:ext cx="3705380" cy="1685608"/>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pic>
        <p:nvPicPr>
          <p:cNvPr id="29" name="Picture 4" descr="C:\Users\MDG\Desktop\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118" b="9780"/>
          <a:stretch>
            <a:fillRect/>
          </a:stretch>
        </p:blipFill>
        <p:spPr bwMode="auto">
          <a:xfrm>
            <a:off x="603372" y="2592363"/>
            <a:ext cx="3705380" cy="1721741"/>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2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1000"/>
                            </p:stCondLst>
                            <p:childTnLst>
                              <p:par>
                                <p:cTn id="21" presetID="2" presetClass="entr" presetSubtype="1"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0-#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_矩形 4"/>
          <p:cNvSpPr/>
          <p:nvPr>
            <p:custDataLst>
              <p:tags r:id="rId1"/>
            </p:custDataLst>
          </p:nvPr>
        </p:nvSpPr>
        <p:spPr>
          <a:xfrm>
            <a:off x="0" y="1571298"/>
            <a:ext cx="12192000" cy="3810000"/>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 name="PA_文本框 5"/>
          <p:cNvSpPr txBox="1">
            <a:spLocks noChangeArrowheads="1"/>
          </p:cNvSpPr>
          <p:nvPr>
            <p:custDataLst>
              <p:tags r:id="rId2"/>
            </p:custDataLst>
          </p:nvPr>
        </p:nvSpPr>
        <p:spPr bwMode="auto">
          <a:xfrm>
            <a:off x="2948808" y="4149082"/>
            <a:ext cx="6294384" cy="414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pc="31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PLEASE INPUT THE TITLE CONTENT HERE</a:t>
            </a:r>
            <a:endParaRPr lang="zh-CN" altLang="en-US" spc="316"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7" name="PA_文本框 6"/>
          <p:cNvSpPr txBox="1">
            <a:spLocks noChangeArrowheads="1"/>
          </p:cNvSpPr>
          <p:nvPr>
            <p:custDataLst>
              <p:tags r:id="rId3"/>
            </p:custDataLst>
          </p:nvPr>
        </p:nvSpPr>
        <p:spPr bwMode="auto">
          <a:xfrm>
            <a:off x="1317625" y="2661885"/>
            <a:ext cx="9556750" cy="1536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8000" b="1" kern="2000" dirty="0" smtClean="0">
                <a:solidFill>
                  <a:schemeClr val="bg1"/>
                </a:solidFill>
                <a:latin typeface="+mj-ea"/>
                <a:ea typeface="+mj-ea"/>
                <a:cs typeface="+mn-ea"/>
                <a:sym typeface="Arial" panose="020B0604020202020204" pitchFamily="34" charset="0"/>
              </a:rPr>
              <a:t>感谢您的观看</a:t>
            </a:r>
            <a:endParaRPr lang="zh-CN" altLang="en-US" sz="8000" b="1" kern="2000" dirty="0">
              <a:solidFill>
                <a:schemeClr val="bg1"/>
              </a:solidFill>
              <a:latin typeface="+mj-ea"/>
              <a:ea typeface="+mj-ea"/>
              <a:cs typeface="+mn-ea"/>
              <a:sym typeface="Arial" panose="020B0604020202020204" pitchFamily="34" charset="0"/>
            </a:endParaRPr>
          </a:p>
        </p:txBody>
      </p:sp>
      <p:grpSp>
        <p:nvGrpSpPr>
          <p:cNvPr id="8" name="PA_组合 8"/>
          <p:cNvGrpSpPr>
            <a:grpSpLocks noChangeAspect="1"/>
          </p:cNvGrpSpPr>
          <p:nvPr>
            <p:custDataLst>
              <p:tags r:id="rId4"/>
            </p:custDataLst>
          </p:nvPr>
        </p:nvGrpSpPr>
        <p:grpSpPr bwMode="auto">
          <a:xfrm>
            <a:off x="4331990" y="2144229"/>
            <a:ext cx="3757950" cy="679749"/>
            <a:chOff x="473" y="-778"/>
            <a:chExt cx="5346" cy="967"/>
          </a:xfrm>
          <a:solidFill>
            <a:schemeClr val="bg1"/>
          </a:solidFill>
        </p:grpSpPr>
        <p:sp>
          <p:nvSpPr>
            <p:cNvPr id="9" name="Freeform 9"/>
            <p:cNvSpPr/>
            <p:nvPr/>
          </p:nvSpPr>
          <p:spPr bwMode="auto">
            <a:xfrm>
              <a:off x="1023" y="-607"/>
              <a:ext cx="42" cy="227"/>
            </a:xfrm>
            <a:custGeom>
              <a:avLst/>
              <a:gdLst>
                <a:gd name="T0" fmla="*/ 0 w 42"/>
                <a:gd name="T1" fmla="*/ 31 h 227"/>
                <a:gd name="T2" fmla="*/ 0 w 42"/>
                <a:gd name="T3" fmla="*/ 227 h 227"/>
                <a:gd name="T4" fmla="*/ 42 w 42"/>
                <a:gd name="T5" fmla="*/ 219 h 227"/>
                <a:gd name="T6" fmla="*/ 42 w 42"/>
                <a:gd name="T7" fmla="*/ 27 h 227"/>
                <a:gd name="T8" fmla="*/ 21 w 42"/>
                <a:gd name="T9" fmla="*/ 0 h 227"/>
                <a:gd name="T10" fmla="*/ 0 w 42"/>
                <a:gd name="T11" fmla="*/ 31 h 227"/>
              </a:gdLst>
              <a:ahLst/>
              <a:cxnLst>
                <a:cxn ang="0">
                  <a:pos x="T0" y="T1"/>
                </a:cxn>
                <a:cxn ang="0">
                  <a:pos x="T2" y="T3"/>
                </a:cxn>
                <a:cxn ang="0">
                  <a:pos x="T4" y="T5"/>
                </a:cxn>
                <a:cxn ang="0">
                  <a:pos x="T6" y="T7"/>
                </a:cxn>
                <a:cxn ang="0">
                  <a:pos x="T8" y="T9"/>
                </a:cxn>
                <a:cxn ang="0">
                  <a:pos x="T10" y="T11"/>
                </a:cxn>
              </a:cxnLst>
              <a:rect l="0" t="0" r="r" b="b"/>
              <a:pathLst>
                <a:path w="42" h="227">
                  <a:moveTo>
                    <a:pt x="0" y="31"/>
                  </a:moveTo>
                  <a:lnTo>
                    <a:pt x="0" y="227"/>
                  </a:lnTo>
                  <a:lnTo>
                    <a:pt x="42" y="219"/>
                  </a:lnTo>
                  <a:lnTo>
                    <a:pt x="42" y="27"/>
                  </a:lnTo>
                  <a:lnTo>
                    <a:pt x="21" y="0"/>
                  </a:lnTo>
                  <a:lnTo>
                    <a:pt x="0"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975" y="-301"/>
              <a:ext cx="297" cy="269"/>
            </a:xfrm>
            <a:custGeom>
              <a:avLst/>
              <a:gdLst>
                <a:gd name="T0" fmla="*/ 24 w 143"/>
                <a:gd name="T1" fmla="*/ 59 h 129"/>
                <a:gd name="T2" fmla="*/ 13 w 143"/>
                <a:gd name="T3" fmla="*/ 25 h 129"/>
                <a:gd name="T4" fmla="*/ 74 w 143"/>
                <a:gd name="T5" fmla="*/ 1 h 129"/>
                <a:gd name="T6" fmla="*/ 134 w 143"/>
                <a:gd name="T7" fmla="*/ 69 h 129"/>
                <a:gd name="T8" fmla="*/ 45 w 143"/>
                <a:gd name="T9" fmla="*/ 126 h 129"/>
                <a:gd name="T10" fmla="*/ 45 w 143"/>
                <a:gd name="T11" fmla="*/ 109 h 129"/>
                <a:gd name="T12" fmla="*/ 117 w 143"/>
                <a:gd name="T13" fmla="*/ 71 h 129"/>
                <a:gd name="T14" fmla="*/ 72 w 143"/>
                <a:gd name="T15" fmla="*/ 17 h 129"/>
                <a:gd name="T16" fmla="*/ 24 w 143"/>
                <a:gd name="T17" fmla="*/ 5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29">
                  <a:moveTo>
                    <a:pt x="24" y="59"/>
                  </a:moveTo>
                  <a:cubicBezTo>
                    <a:pt x="24" y="59"/>
                    <a:pt x="0" y="46"/>
                    <a:pt x="13" y="25"/>
                  </a:cubicBezTo>
                  <a:cubicBezTo>
                    <a:pt x="26" y="3"/>
                    <a:pt x="61" y="0"/>
                    <a:pt x="74" y="1"/>
                  </a:cubicBezTo>
                  <a:cubicBezTo>
                    <a:pt x="88" y="2"/>
                    <a:pt x="143" y="17"/>
                    <a:pt x="134" y="69"/>
                  </a:cubicBezTo>
                  <a:cubicBezTo>
                    <a:pt x="118" y="129"/>
                    <a:pt x="52" y="127"/>
                    <a:pt x="45" y="126"/>
                  </a:cubicBezTo>
                  <a:cubicBezTo>
                    <a:pt x="45" y="109"/>
                    <a:pt x="45" y="109"/>
                    <a:pt x="45" y="109"/>
                  </a:cubicBezTo>
                  <a:cubicBezTo>
                    <a:pt x="45" y="109"/>
                    <a:pt x="101" y="109"/>
                    <a:pt x="117" y="71"/>
                  </a:cubicBezTo>
                  <a:cubicBezTo>
                    <a:pt x="122" y="64"/>
                    <a:pt x="127" y="24"/>
                    <a:pt x="72" y="17"/>
                  </a:cubicBezTo>
                  <a:cubicBezTo>
                    <a:pt x="12" y="19"/>
                    <a:pt x="24" y="50"/>
                    <a:pt x="2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1"/>
            <p:cNvSpPr/>
            <p:nvPr/>
          </p:nvSpPr>
          <p:spPr bwMode="auto">
            <a:xfrm>
              <a:off x="1034" y="-138"/>
              <a:ext cx="29" cy="254"/>
            </a:xfrm>
            <a:custGeom>
              <a:avLst/>
              <a:gdLst>
                <a:gd name="T0" fmla="*/ 0 w 29"/>
                <a:gd name="T1" fmla="*/ 19 h 254"/>
                <a:gd name="T2" fmla="*/ 4 w 29"/>
                <a:gd name="T3" fmla="*/ 252 h 254"/>
                <a:gd name="T4" fmla="*/ 29 w 29"/>
                <a:gd name="T5" fmla="*/ 254 h 254"/>
                <a:gd name="T6" fmla="*/ 27 w 29"/>
                <a:gd name="T7" fmla="*/ 0 h 254"/>
                <a:gd name="T8" fmla="*/ 0 w 29"/>
                <a:gd name="T9" fmla="*/ 19 h 254"/>
              </a:gdLst>
              <a:ahLst/>
              <a:cxnLst>
                <a:cxn ang="0">
                  <a:pos x="T0" y="T1"/>
                </a:cxn>
                <a:cxn ang="0">
                  <a:pos x="T2" y="T3"/>
                </a:cxn>
                <a:cxn ang="0">
                  <a:pos x="T4" y="T5"/>
                </a:cxn>
                <a:cxn ang="0">
                  <a:pos x="T6" y="T7"/>
                </a:cxn>
                <a:cxn ang="0">
                  <a:pos x="T8" y="T9"/>
                </a:cxn>
              </a:cxnLst>
              <a:rect l="0" t="0" r="r" b="b"/>
              <a:pathLst>
                <a:path w="29" h="254">
                  <a:moveTo>
                    <a:pt x="0" y="19"/>
                  </a:moveTo>
                  <a:lnTo>
                    <a:pt x="4" y="252"/>
                  </a:lnTo>
                  <a:lnTo>
                    <a:pt x="29" y="254"/>
                  </a:lnTo>
                  <a:lnTo>
                    <a:pt x="27" y="0"/>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1027" y="-315"/>
              <a:ext cx="36" cy="33"/>
            </a:xfrm>
            <a:custGeom>
              <a:avLst/>
              <a:gdLst>
                <a:gd name="T0" fmla="*/ 0 w 36"/>
                <a:gd name="T1" fmla="*/ 0 h 33"/>
                <a:gd name="T2" fmla="*/ 2 w 36"/>
                <a:gd name="T3" fmla="*/ 33 h 33"/>
                <a:gd name="T4" fmla="*/ 36 w 36"/>
                <a:gd name="T5" fmla="*/ 19 h 33"/>
                <a:gd name="T6" fmla="*/ 36 w 36"/>
                <a:gd name="T7" fmla="*/ 0 h 33"/>
                <a:gd name="T8" fmla="*/ 0 w 36"/>
                <a:gd name="T9" fmla="*/ 0 h 33"/>
              </a:gdLst>
              <a:ahLst/>
              <a:cxnLst>
                <a:cxn ang="0">
                  <a:pos x="T0" y="T1"/>
                </a:cxn>
                <a:cxn ang="0">
                  <a:pos x="T2" y="T3"/>
                </a:cxn>
                <a:cxn ang="0">
                  <a:pos x="T4" y="T5"/>
                </a:cxn>
                <a:cxn ang="0">
                  <a:pos x="T6" y="T7"/>
                </a:cxn>
                <a:cxn ang="0">
                  <a:pos x="T8" y="T9"/>
                </a:cxn>
              </a:cxnLst>
              <a:rect l="0" t="0" r="r" b="b"/>
              <a:pathLst>
                <a:path w="36" h="33">
                  <a:moveTo>
                    <a:pt x="0" y="0"/>
                  </a:moveTo>
                  <a:lnTo>
                    <a:pt x="2" y="33"/>
                  </a:lnTo>
                  <a:lnTo>
                    <a:pt x="36" y="19"/>
                  </a:lnTo>
                  <a:lnTo>
                    <a:pt x="3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3"/>
            <p:cNvSpPr/>
            <p:nvPr/>
          </p:nvSpPr>
          <p:spPr bwMode="auto">
            <a:xfrm>
              <a:off x="1031" y="-242"/>
              <a:ext cx="27" cy="75"/>
            </a:xfrm>
            <a:custGeom>
              <a:avLst/>
              <a:gdLst>
                <a:gd name="T0" fmla="*/ 0 w 27"/>
                <a:gd name="T1" fmla="*/ 23 h 75"/>
                <a:gd name="T2" fmla="*/ 0 w 27"/>
                <a:gd name="T3" fmla="*/ 75 h 75"/>
                <a:gd name="T4" fmla="*/ 27 w 27"/>
                <a:gd name="T5" fmla="*/ 54 h 75"/>
                <a:gd name="T6" fmla="*/ 27 w 27"/>
                <a:gd name="T7" fmla="*/ 0 h 75"/>
                <a:gd name="T8" fmla="*/ 0 w 27"/>
                <a:gd name="T9" fmla="*/ 23 h 75"/>
              </a:gdLst>
              <a:ahLst/>
              <a:cxnLst>
                <a:cxn ang="0">
                  <a:pos x="T0" y="T1"/>
                </a:cxn>
                <a:cxn ang="0">
                  <a:pos x="T2" y="T3"/>
                </a:cxn>
                <a:cxn ang="0">
                  <a:pos x="T4" y="T5"/>
                </a:cxn>
                <a:cxn ang="0">
                  <a:pos x="T6" y="T7"/>
                </a:cxn>
                <a:cxn ang="0">
                  <a:pos x="T8" y="T9"/>
                </a:cxn>
              </a:cxnLst>
              <a:rect l="0" t="0" r="r" b="b"/>
              <a:pathLst>
                <a:path w="27" h="75">
                  <a:moveTo>
                    <a:pt x="0" y="23"/>
                  </a:moveTo>
                  <a:lnTo>
                    <a:pt x="0" y="75"/>
                  </a:lnTo>
                  <a:lnTo>
                    <a:pt x="27" y="54"/>
                  </a:lnTo>
                  <a:lnTo>
                    <a:pt x="27" y="0"/>
                  </a:lnTo>
                  <a:lnTo>
                    <a:pt x="0"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1004" y="-209"/>
              <a:ext cx="88" cy="98"/>
            </a:xfrm>
            <a:custGeom>
              <a:avLst/>
              <a:gdLst>
                <a:gd name="T0" fmla="*/ 13 w 42"/>
                <a:gd name="T1" fmla="*/ 47 h 47"/>
                <a:gd name="T2" fmla="*/ 5 w 42"/>
                <a:gd name="T3" fmla="*/ 32 h 47"/>
                <a:gd name="T4" fmla="*/ 30 w 42"/>
                <a:gd name="T5" fmla="*/ 12 h 47"/>
                <a:gd name="T6" fmla="*/ 32 w 42"/>
                <a:gd name="T7" fmla="*/ 0 h 47"/>
                <a:gd name="T8" fmla="*/ 42 w 42"/>
                <a:gd name="T9" fmla="*/ 13 h 47"/>
                <a:gd name="T10" fmla="*/ 28 w 42"/>
                <a:gd name="T11" fmla="*/ 28 h 47"/>
                <a:gd name="T12" fmla="*/ 13 w 42"/>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42" h="47">
                  <a:moveTo>
                    <a:pt x="13" y="47"/>
                  </a:moveTo>
                  <a:cubicBezTo>
                    <a:pt x="13" y="47"/>
                    <a:pt x="0" y="43"/>
                    <a:pt x="5" y="32"/>
                  </a:cubicBezTo>
                  <a:cubicBezTo>
                    <a:pt x="11" y="25"/>
                    <a:pt x="20" y="19"/>
                    <a:pt x="30" y="12"/>
                  </a:cubicBezTo>
                  <a:cubicBezTo>
                    <a:pt x="32" y="11"/>
                    <a:pt x="32" y="0"/>
                    <a:pt x="32" y="0"/>
                  </a:cubicBezTo>
                  <a:cubicBezTo>
                    <a:pt x="32" y="0"/>
                    <a:pt x="42" y="5"/>
                    <a:pt x="42" y="13"/>
                  </a:cubicBezTo>
                  <a:cubicBezTo>
                    <a:pt x="42" y="21"/>
                    <a:pt x="33" y="24"/>
                    <a:pt x="28" y="28"/>
                  </a:cubicBezTo>
                  <a:cubicBezTo>
                    <a:pt x="6" y="41"/>
                    <a:pt x="13" y="47"/>
                    <a:pt x="1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5"/>
            <p:cNvSpPr>
              <a:spLocks noEditPoints="1"/>
            </p:cNvSpPr>
            <p:nvPr/>
          </p:nvSpPr>
          <p:spPr bwMode="auto">
            <a:xfrm>
              <a:off x="807" y="-384"/>
              <a:ext cx="403" cy="346"/>
            </a:xfrm>
            <a:custGeom>
              <a:avLst/>
              <a:gdLst>
                <a:gd name="T0" fmla="*/ 153 w 194"/>
                <a:gd name="T1" fmla="*/ 19 h 166"/>
                <a:gd name="T2" fmla="*/ 149 w 194"/>
                <a:gd name="T3" fmla="*/ 15 h 166"/>
                <a:gd name="T4" fmla="*/ 153 w 194"/>
                <a:gd name="T5" fmla="*/ 12 h 166"/>
                <a:gd name="T6" fmla="*/ 157 w 194"/>
                <a:gd name="T7" fmla="*/ 15 h 166"/>
                <a:gd name="T8" fmla="*/ 153 w 194"/>
                <a:gd name="T9" fmla="*/ 19 h 166"/>
                <a:gd name="T10" fmla="*/ 194 w 194"/>
                <a:gd name="T11" fmla="*/ 26 h 166"/>
                <a:gd name="T12" fmla="*/ 180 w 194"/>
                <a:gd name="T13" fmla="*/ 23 h 166"/>
                <a:gd name="T14" fmla="*/ 167 w 194"/>
                <a:gd name="T15" fmla="*/ 23 h 166"/>
                <a:gd name="T16" fmla="*/ 164 w 194"/>
                <a:gd name="T17" fmla="*/ 21 h 166"/>
                <a:gd name="T18" fmla="*/ 172 w 194"/>
                <a:gd name="T19" fmla="*/ 20 h 166"/>
                <a:gd name="T20" fmla="*/ 177 w 194"/>
                <a:gd name="T21" fmla="*/ 21 h 166"/>
                <a:gd name="T22" fmla="*/ 163 w 194"/>
                <a:gd name="T23" fmla="*/ 5 h 166"/>
                <a:gd name="T24" fmla="*/ 39 w 194"/>
                <a:gd name="T25" fmla="*/ 38 h 166"/>
                <a:gd name="T26" fmla="*/ 31 w 194"/>
                <a:gd name="T27" fmla="*/ 138 h 166"/>
                <a:gd name="T28" fmla="*/ 107 w 194"/>
                <a:gd name="T29" fmla="*/ 166 h 166"/>
                <a:gd name="T30" fmla="*/ 106 w 194"/>
                <a:gd name="T31" fmla="*/ 149 h 166"/>
                <a:gd name="T32" fmla="*/ 39 w 194"/>
                <a:gd name="T33" fmla="*/ 115 h 166"/>
                <a:gd name="T34" fmla="*/ 60 w 194"/>
                <a:gd name="T35" fmla="*/ 49 h 166"/>
                <a:gd name="T36" fmla="*/ 119 w 194"/>
                <a:gd name="T37" fmla="*/ 28 h 166"/>
                <a:gd name="T38" fmla="*/ 167 w 194"/>
                <a:gd name="T39" fmla="*/ 33 h 166"/>
                <a:gd name="T40" fmla="*/ 175 w 194"/>
                <a:gd name="T41" fmla="*/ 29 h 166"/>
                <a:gd name="T42" fmla="*/ 174 w 194"/>
                <a:gd name="T43" fmla="*/ 27 h 166"/>
                <a:gd name="T44" fmla="*/ 186 w 194"/>
                <a:gd name="T45" fmla="*/ 29 h 166"/>
                <a:gd name="T46" fmla="*/ 189 w 194"/>
                <a:gd name="T47" fmla="*/ 31 h 166"/>
                <a:gd name="T48" fmla="*/ 192 w 194"/>
                <a:gd name="T49" fmla="*/ 32 h 166"/>
                <a:gd name="T50" fmla="*/ 191 w 194"/>
                <a:gd name="T51" fmla="*/ 27 h 166"/>
                <a:gd name="T52" fmla="*/ 194 w 194"/>
                <a:gd name="T53" fmla="*/ 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4" h="166">
                  <a:moveTo>
                    <a:pt x="153" y="19"/>
                  </a:moveTo>
                  <a:cubicBezTo>
                    <a:pt x="151" y="19"/>
                    <a:pt x="149" y="17"/>
                    <a:pt x="149" y="15"/>
                  </a:cubicBezTo>
                  <a:cubicBezTo>
                    <a:pt x="149" y="13"/>
                    <a:pt x="151" y="12"/>
                    <a:pt x="153" y="12"/>
                  </a:cubicBezTo>
                  <a:cubicBezTo>
                    <a:pt x="155" y="12"/>
                    <a:pt x="157" y="13"/>
                    <a:pt x="157" y="15"/>
                  </a:cubicBezTo>
                  <a:cubicBezTo>
                    <a:pt x="157" y="17"/>
                    <a:pt x="155" y="19"/>
                    <a:pt x="153" y="19"/>
                  </a:cubicBezTo>
                  <a:close/>
                  <a:moveTo>
                    <a:pt x="194" y="26"/>
                  </a:moveTo>
                  <a:cubicBezTo>
                    <a:pt x="189" y="20"/>
                    <a:pt x="184" y="23"/>
                    <a:pt x="180" y="23"/>
                  </a:cubicBezTo>
                  <a:cubicBezTo>
                    <a:pt x="172" y="22"/>
                    <a:pt x="176" y="24"/>
                    <a:pt x="167" y="23"/>
                  </a:cubicBezTo>
                  <a:cubicBezTo>
                    <a:pt x="161" y="24"/>
                    <a:pt x="162" y="22"/>
                    <a:pt x="164" y="21"/>
                  </a:cubicBezTo>
                  <a:cubicBezTo>
                    <a:pt x="166" y="20"/>
                    <a:pt x="172" y="20"/>
                    <a:pt x="172" y="20"/>
                  </a:cubicBezTo>
                  <a:cubicBezTo>
                    <a:pt x="172" y="20"/>
                    <a:pt x="176" y="21"/>
                    <a:pt x="177" y="21"/>
                  </a:cubicBezTo>
                  <a:cubicBezTo>
                    <a:pt x="177" y="20"/>
                    <a:pt x="183" y="13"/>
                    <a:pt x="163" y="5"/>
                  </a:cubicBezTo>
                  <a:cubicBezTo>
                    <a:pt x="137" y="0"/>
                    <a:pt x="81" y="0"/>
                    <a:pt x="39" y="38"/>
                  </a:cubicBezTo>
                  <a:cubicBezTo>
                    <a:pt x="0" y="75"/>
                    <a:pt x="9" y="117"/>
                    <a:pt x="31" y="138"/>
                  </a:cubicBezTo>
                  <a:cubicBezTo>
                    <a:pt x="59" y="165"/>
                    <a:pt x="107" y="166"/>
                    <a:pt x="107" y="166"/>
                  </a:cubicBezTo>
                  <a:cubicBezTo>
                    <a:pt x="106" y="149"/>
                    <a:pt x="106" y="149"/>
                    <a:pt x="106" y="149"/>
                  </a:cubicBezTo>
                  <a:cubicBezTo>
                    <a:pt x="106" y="149"/>
                    <a:pt x="52" y="146"/>
                    <a:pt x="39" y="115"/>
                  </a:cubicBezTo>
                  <a:cubicBezTo>
                    <a:pt x="27" y="86"/>
                    <a:pt x="46" y="62"/>
                    <a:pt x="60" y="49"/>
                  </a:cubicBezTo>
                  <a:cubicBezTo>
                    <a:pt x="73" y="39"/>
                    <a:pt x="85" y="33"/>
                    <a:pt x="119" y="28"/>
                  </a:cubicBezTo>
                  <a:cubicBezTo>
                    <a:pt x="138" y="28"/>
                    <a:pt x="160" y="33"/>
                    <a:pt x="167" y="33"/>
                  </a:cubicBezTo>
                  <a:cubicBezTo>
                    <a:pt x="176" y="32"/>
                    <a:pt x="175" y="29"/>
                    <a:pt x="175" y="29"/>
                  </a:cubicBezTo>
                  <a:cubicBezTo>
                    <a:pt x="175" y="29"/>
                    <a:pt x="174" y="29"/>
                    <a:pt x="174" y="27"/>
                  </a:cubicBezTo>
                  <a:cubicBezTo>
                    <a:pt x="175" y="26"/>
                    <a:pt x="183" y="28"/>
                    <a:pt x="186" y="29"/>
                  </a:cubicBezTo>
                  <a:cubicBezTo>
                    <a:pt x="189" y="29"/>
                    <a:pt x="188" y="30"/>
                    <a:pt x="189" y="31"/>
                  </a:cubicBezTo>
                  <a:cubicBezTo>
                    <a:pt x="190" y="32"/>
                    <a:pt x="191" y="33"/>
                    <a:pt x="192" y="32"/>
                  </a:cubicBezTo>
                  <a:cubicBezTo>
                    <a:pt x="194" y="31"/>
                    <a:pt x="191" y="27"/>
                    <a:pt x="191" y="27"/>
                  </a:cubicBezTo>
                  <a:cubicBezTo>
                    <a:pt x="191" y="27"/>
                    <a:pt x="192" y="27"/>
                    <a:pt x="19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6"/>
            <p:cNvSpPr>
              <a:spLocks noEditPoints="1"/>
            </p:cNvSpPr>
            <p:nvPr/>
          </p:nvSpPr>
          <p:spPr bwMode="auto">
            <a:xfrm>
              <a:off x="504" y="-736"/>
              <a:ext cx="1084" cy="881"/>
            </a:xfrm>
            <a:custGeom>
              <a:avLst/>
              <a:gdLst>
                <a:gd name="T0" fmla="*/ 395 w 522"/>
                <a:gd name="T1" fmla="*/ 385 h 423"/>
                <a:gd name="T2" fmla="*/ 263 w 522"/>
                <a:gd name="T3" fmla="*/ 417 h 423"/>
                <a:gd name="T4" fmla="*/ 107 w 522"/>
                <a:gd name="T5" fmla="*/ 367 h 423"/>
                <a:gd name="T6" fmla="*/ 94 w 522"/>
                <a:gd name="T7" fmla="*/ 301 h 423"/>
                <a:gd name="T8" fmla="*/ 130 w 522"/>
                <a:gd name="T9" fmla="*/ 177 h 423"/>
                <a:gd name="T10" fmla="*/ 116 w 522"/>
                <a:gd name="T11" fmla="*/ 143 h 423"/>
                <a:gd name="T12" fmla="*/ 146 w 522"/>
                <a:gd name="T13" fmla="*/ 132 h 423"/>
                <a:gd name="T14" fmla="*/ 188 w 522"/>
                <a:gd name="T15" fmla="*/ 167 h 423"/>
                <a:gd name="T16" fmla="*/ 201 w 522"/>
                <a:gd name="T17" fmla="*/ 116 h 423"/>
                <a:gd name="T18" fmla="*/ 250 w 522"/>
                <a:gd name="T19" fmla="*/ 77 h 423"/>
                <a:gd name="T20" fmla="*/ 250 w 522"/>
                <a:gd name="T21" fmla="*/ 77 h 423"/>
                <a:gd name="T22" fmla="*/ 250 w 522"/>
                <a:gd name="T23" fmla="*/ 13 h 423"/>
                <a:gd name="T24" fmla="*/ 253 w 522"/>
                <a:gd name="T25" fmla="*/ 8 h 423"/>
                <a:gd name="T26" fmla="*/ 265 w 522"/>
                <a:gd name="T27" fmla="*/ 8 h 423"/>
                <a:gd name="T28" fmla="*/ 270 w 522"/>
                <a:gd name="T29" fmla="*/ 13 h 423"/>
                <a:gd name="T30" fmla="*/ 270 w 522"/>
                <a:gd name="T31" fmla="*/ 75 h 423"/>
                <a:gd name="T32" fmla="*/ 272 w 522"/>
                <a:gd name="T33" fmla="*/ 77 h 423"/>
                <a:gd name="T34" fmla="*/ 311 w 522"/>
                <a:gd name="T35" fmla="*/ 106 h 423"/>
                <a:gd name="T36" fmla="*/ 334 w 522"/>
                <a:gd name="T37" fmla="*/ 167 h 423"/>
                <a:gd name="T38" fmla="*/ 406 w 522"/>
                <a:gd name="T39" fmla="*/ 143 h 423"/>
                <a:gd name="T40" fmla="*/ 397 w 522"/>
                <a:gd name="T41" fmla="*/ 192 h 423"/>
                <a:gd name="T42" fmla="*/ 429 w 522"/>
                <a:gd name="T43" fmla="*/ 307 h 423"/>
                <a:gd name="T44" fmla="*/ 395 w 522"/>
                <a:gd name="T45" fmla="*/ 385 h 423"/>
                <a:gd name="T46" fmla="*/ 413 w 522"/>
                <a:gd name="T47" fmla="*/ 126 h 423"/>
                <a:gd name="T48" fmla="*/ 259 w 522"/>
                <a:gd name="T49" fmla="*/ 0 h 423"/>
                <a:gd name="T50" fmla="*/ 89 w 522"/>
                <a:gd name="T51" fmla="*/ 151 h 423"/>
                <a:gd name="T52" fmla="*/ 32 w 522"/>
                <a:gd name="T53" fmla="*/ 361 h 423"/>
                <a:gd name="T54" fmla="*/ 264 w 522"/>
                <a:gd name="T55" fmla="*/ 423 h 423"/>
                <a:gd name="T56" fmla="*/ 494 w 522"/>
                <a:gd name="T57" fmla="*/ 351 h 423"/>
                <a:gd name="T58" fmla="*/ 413 w 522"/>
                <a:gd name="T59" fmla="*/ 126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2" h="423">
                  <a:moveTo>
                    <a:pt x="395" y="385"/>
                  </a:moveTo>
                  <a:cubicBezTo>
                    <a:pt x="371" y="400"/>
                    <a:pt x="315" y="416"/>
                    <a:pt x="263" y="417"/>
                  </a:cubicBezTo>
                  <a:cubicBezTo>
                    <a:pt x="204" y="414"/>
                    <a:pt x="133" y="401"/>
                    <a:pt x="107" y="367"/>
                  </a:cubicBezTo>
                  <a:cubicBezTo>
                    <a:pt x="88" y="339"/>
                    <a:pt x="93" y="309"/>
                    <a:pt x="94" y="301"/>
                  </a:cubicBezTo>
                  <a:cubicBezTo>
                    <a:pt x="96" y="293"/>
                    <a:pt x="116" y="205"/>
                    <a:pt x="130" y="177"/>
                  </a:cubicBezTo>
                  <a:cubicBezTo>
                    <a:pt x="140" y="153"/>
                    <a:pt x="116" y="143"/>
                    <a:pt x="116" y="143"/>
                  </a:cubicBezTo>
                  <a:cubicBezTo>
                    <a:pt x="116" y="143"/>
                    <a:pt x="123" y="135"/>
                    <a:pt x="146" y="132"/>
                  </a:cubicBezTo>
                  <a:cubicBezTo>
                    <a:pt x="176" y="134"/>
                    <a:pt x="188" y="167"/>
                    <a:pt x="188" y="167"/>
                  </a:cubicBezTo>
                  <a:cubicBezTo>
                    <a:pt x="188" y="167"/>
                    <a:pt x="184" y="144"/>
                    <a:pt x="201" y="116"/>
                  </a:cubicBezTo>
                  <a:cubicBezTo>
                    <a:pt x="215" y="100"/>
                    <a:pt x="225" y="101"/>
                    <a:pt x="250" y="77"/>
                  </a:cubicBezTo>
                  <a:cubicBezTo>
                    <a:pt x="250" y="77"/>
                    <a:pt x="250" y="77"/>
                    <a:pt x="250" y="77"/>
                  </a:cubicBezTo>
                  <a:cubicBezTo>
                    <a:pt x="250" y="13"/>
                    <a:pt x="250" y="13"/>
                    <a:pt x="250" y="13"/>
                  </a:cubicBezTo>
                  <a:cubicBezTo>
                    <a:pt x="250" y="13"/>
                    <a:pt x="251" y="9"/>
                    <a:pt x="253" y="8"/>
                  </a:cubicBezTo>
                  <a:cubicBezTo>
                    <a:pt x="256" y="8"/>
                    <a:pt x="261" y="8"/>
                    <a:pt x="265" y="8"/>
                  </a:cubicBezTo>
                  <a:cubicBezTo>
                    <a:pt x="269" y="8"/>
                    <a:pt x="270" y="13"/>
                    <a:pt x="270" y="13"/>
                  </a:cubicBezTo>
                  <a:cubicBezTo>
                    <a:pt x="270" y="75"/>
                    <a:pt x="270" y="75"/>
                    <a:pt x="270" y="75"/>
                  </a:cubicBezTo>
                  <a:cubicBezTo>
                    <a:pt x="272" y="77"/>
                    <a:pt x="272" y="77"/>
                    <a:pt x="272" y="77"/>
                  </a:cubicBezTo>
                  <a:cubicBezTo>
                    <a:pt x="272" y="77"/>
                    <a:pt x="292" y="95"/>
                    <a:pt x="311" y="106"/>
                  </a:cubicBezTo>
                  <a:cubicBezTo>
                    <a:pt x="336" y="121"/>
                    <a:pt x="334" y="167"/>
                    <a:pt x="334" y="167"/>
                  </a:cubicBezTo>
                  <a:cubicBezTo>
                    <a:pt x="334" y="167"/>
                    <a:pt x="353" y="108"/>
                    <a:pt x="406" y="143"/>
                  </a:cubicBezTo>
                  <a:cubicBezTo>
                    <a:pt x="394" y="150"/>
                    <a:pt x="380" y="155"/>
                    <a:pt x="397" y="192"/>
                  </a:cubicBezTo>
                  <a:cubicBezTo>
                    <a:pt x="417" y="237"/>
                    <a:pt x="429" y="307"/>
                    <a:pt x="429" y="307"/>
                  </a:cubicBezTo>
                  <a:cubicBezTo>
                    <a:pt x="429" y="307"/>
                    <a:pt x="437" y="359"/>
                    <a:pt x="395" y="385"/>
                  </a:cubicBezTo>
                  <a:close/>
                  <a:moveTo>
                    <a:pt x="413" y="126"/>
                  </a:moveTo>
                  <a:cubicBezTo>
                    <a:pt x="393" y="101"/>
                    <a:pt x="325" y="0"/>
                    <a:pt x="259" y="0"/>
                  </a:cubicBezTo>
                  <a:cubicBezTo>
                    <a:pt x="192" y="1"/>
                    <a:pt x="117" y="107"/>
                    <a:pt x="89" y="151"/>
                  </a:cubicBezTo>
                  <a:cubicBezTo>
                    <a:pt x="61" y="195"/>
                    <a:pt x="0" y="317"/>
                    <a:pt x="32" y="361"/>
                  </a:cubicBezTo>
                  <a:cubicBezTo>
                    <a:pt x="61" y="398"/>
                    <a:pt x="155" y="421"/>
                    <a:pt x="264" y="423"/>
                  </a:cubicBezTo>
                  <a:cubicBezTo>
                    <a:pt x="362" y="421"/>
                    <a:pt x="466" y="399"/>
                    <a:pt x="494" y="351"/>
                  </a:cubicBezTo>
                  <a:cubicBezTo>
                    <a:pt x="522" y="304"/>
                    <a:pt x="437" y="155"/>
                    <a:pt x="413" y="1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7"/>
            <p:cNvSpPr/>
            <p:nvPr/>
          </p:nvSpPr>
          <p:spPr bwMode="auto">
            <a:xfrm>
              <a:off x="909" y="14"/>
              <a:ext cx="98" cy="85"/>
            </a:xfrm>
            <a:custGeom>
              <a:avLst/>
              <a:gdLst>
                <a:gd name="T0" fmla="*/ 66 w 98"/>
                <a:gd name="T1" fmla="*/ 4 h 85"/>
                <a:gd name="T2" fmla="*/ 64 w 98"/>
                <a:gd name="T3" fmla="*/ 12 h 85"/>
                <a:gd name="T4" fmla="*/ 50 w 98"/>
                <a:gd name="T5" fmla="*/ 63 h 85"/>
                <a:gd name="T6" fmla="*/ 71 w 98"/>
                <a:gd name="T7" fmla="*/ 69 h 85"/>
                <a:gd name="T8" fmla="*/ 83 w 98"/>
                <a:gd name="T9" fmla="*/ 29 h 85"/>
                <a:gd name="T10" fmla="*/ 85 w 98"/>
                <a:gd name="T11" fmla="*/ 21 h 85"/>
                <a:gd name="T12" fmla="*/ 98 w 98"/>
                <a:gd name="T13" fmla="*/ 25 h 85"/>
                <a:gd name="T14" fmla="*/ 95 w 98"/>
                <a:gd name="T15" fmla="*/ 33 h 85"/>
                <a:gd name="T16" fmla="*/ 83 w 98"/>
                <a:gd name="T17" fmla="*/ 77 h 85"/>
                <a:gd name="T18" fmla="*/ 81 w 98"/>
                <a:gd name="T19" fmla="*/ 85 h 85"/>
                <a:gd name="T20" fmla="*/ 68 w 98"/>
                <a:gd name="T21" fmla="*/ 81 h 85"/>
                <a:gd name="T22" fmla="*/ 68 w 98"/>
                <a:gd name="T23" fmla="*/ 77 h 85"/>
                <a:gd name="T24" fmla="*/ 12 w 98"/>
                <a:gd name="T25" fmla="*/ 63 h 85"/>
                <a:gd name="T26" fmla="*/ 0 w 98"/>
                <a:gd name="T27" fmla="*/ 58 h 85"/>
                <a:gd name="T28" fmla="*/ 2 w 98"/>
                <a:gd name="T29" fmla="*/ 50 h 85"/>
                <a:gd name="T30" fmla="*/ 12 w 98"/>
                <a:gd name="T31" fmla="*/ 10 h 85"/>
                <a:gd name="T32" fmla="*/ 17 w 98"/>
                <a:gd name="T33" fmla="*/ 0 h 85"/>
                <a:gd name="T34" fmla="*/ 29 w 98"/>
                <a:gd name="T35" fmla="*/ 4 h 85"/>
                <a:gd name="T36" fmla="*/ 27 w 98"/>
                <a:gd name="T37" fmla="*/ 15 h 85"/>
                <a:gd name="T38" fmla="*/ 14 w 98"/>
                <a:gd name="T39" fmla="*/ 52 h 85"/>
                <a:gd name="T40" fmla="*/ 37 w 98"/>
                <a:gd name="T41" fmla="*/ 58 h 85"/>
                <a:gd name="T42" fmla="*/ 50 w 98"/>
                <a:gd name="T43" fmla="*/ 8 h 85"/>
                <a:gd name="T44" fmla="*/ 52 w 98"/>
                <a:gd name="T45" fmla="*/ 0 h 85"/>
                <a:gd name="T46" fmla="*/ 66 w 98"/>
                <a:gd name="T47" fmla="*/ 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85">
                  <a:moveTo>
                    <a:pt x="66" y="4"/>
                  </a:moveTo>
                  <a:lnTo>
                    <a:pt x="64" y="12"/>
                  </a:lnTo>
                  <a:lnTo>
                    <a:pt x="50" y="63"/>
                  </a:lnTo>
                  <a:lnTo>
                    <a:pt x="71" y="69"/>
                  </a:lnTo>
                  <a:lnTo>
                    <a:pt x="83" y="29"/>
                  </a:lnTo>
                  <a:lnTo>
                    <a:pt x="85" y="21"/>
                  </a:lnTo>
                  <a:lnTo>
                    <a:pt x="98" y="25"/>
                  </a:lnTo>
                  <a:lnTo>
                    <a:pt x="95" y="33"/>
                  </a:lnTo>
                  <a:lnTo>
                    <a:pt x="83" y="77"/>
                  </a:lnTo>
                  <a:lnTo>
                    <a:pt x="81" y="85"/>
                  </a:lnTo>
                  <a:lnTo>
                    <a:pt x="68" y="81"/>
                  </a:lnTo>
                  <a:lnTo>
                    <a:pt x="68" y="77"/>
                  </a:lnTo>
                  <a:lnTo>
                    <a:pt x="12" y="63"/>
                  </a:lnTo>
                  <a:lnTo>
                    <a:pt x="0" y="58"/>
                  </a:lnTo>
                  <a:lnTo>
                    <a:pt x="2" y="50"/>
                  </a:lnTo>
                  <a:lnTo>
                    <a:pt x="12" y="10"/>
                  </a:lnTo>
                  <a:lnTo>
                    <a:pt x="17" y="0"/>
                  </a:lnTo>
                  <a:lnTo>
                    <a:pt x="29" y="4"/>
                  </a:lnTo>
                  <a:lnTo>
                    <a:pt x="27" y="15"/>
                  </a:lnTo>
                  <a:lnTo>
                    <a:pt x="14" y="52"/>
                  </a:lnTo>
                  <a:lnTo>
                    <a:pt x="37" y="58"/>
                  </a:lnTo>
                  <a:lnTo>
                    <a:pt x="50" y="8"/>
                  </a:lnTo>
                  <a:lnTo>
                    <a:pt x="52" y="0"/>
                  </a:lnTo>
                  <a:lnTo>
                    <a:pt x="6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
            <p:cNvSpPr>
              <a:spLocks noEditPoints="1"/>
            </p:cNvSpPr>
            <p:nvPr/>
          </p:nvSpPr>
          <p:spPr bwMode="auto">
            <a:xfrm>
              <a:off x="1085" y="10"/>
              <a:ext cx="104" cy="92"/>
            </a:xfrm>
            <a:custGeom>
              <a:avLst/>
              <a:gdLst>
                <a:gd name="T0" fmla="*/ 38 w 50"/>
                <a:gd name="T1" fmla="*/ 29 h 44"/>
                <a:gd name="T2" fmla="*/ 34 w 50"/>
                <a:gd name="T3" fmla="*/ 22 h 44"/>
                <a:gd name="T4" fmla="*/ 31 w 50"/>
                <a:gd name="T5" fmla="*/ 26 h 44"/>
                <a:gd name="T6" fmla="*/ 25 w 50"/>
                <a:gd name="T7" fmla="*/ 33 h 44"/>
                <a:gd name="T8" fmla="*/ 21 w 50"/>
                <a:gd name="T9" fmla="*/ 36 h 44"/>
                <a:gd name="T10" fmla="*/ 24 w 50"/>
                <a:gd name="T11" fmla="*/ 21 h 44"/>
                <a:gd name="T12" fmla="*/ 23 w 50"/>
                <a:gd name="T13" fmla="*/ 18 h 44"/>
                <a:gd name="T14" fmla="*/ 19 w 50"/>
                <a:gd name="T15" fmla="*/ 21 h 44"/>
                <a:gd name="T16" fmla="*/ 24 w 50"/>
                <a:gd name="T17" fmla="*/ 21 h 44"/>
                <a:gd name="T18" fmla="*/ 21 w 50"/>
                <a:gd name="T19" fmla="*/ 36 h 44"/>
                <a:gd name="T20" fmla="*/ 16 w 50"/>
                <a:gd name="T21" fmla="*/ 33 h 44"/>
                <a:gd name="T22" fmla="*/ 22 w 50"/>
                <a:gd name="T23" fmla="*/ 30 h 44"/>
                <a:gd name="T24" fmla="*/ 25 w 50"/>
                <a:gd name="T25" fmla="*/ 25 h 44"/>
                <a:gd name="T26" fmla="*/ 13 w 50"/>
                <a:gd name="T27" fmla="*/ 29 h 44"/>
                <a:gd name="T28" fmla="*/ 16 w 50"/>
                <a:gd name="T29" fmla="*/ 24 h 44"/>
                <a:gd name="T30" fmla="*/ 15 w 50"/>
                <a:gd name="T31" fmla="*/ 23 h 44"/>
                <a:gd name="T32" fmla="*/ 13 w 50"/>
                <a:gd name="T33" fmla="*/ 20 h 44"/>
                <a:gd name="T34" fmla="*/ 15 w 50"/>
                <a:gd name="T35" fmla="*/ 13 h 44"/>
                <a:gd name="T36" fmla="*/ 8 w 50"/>
                <a:gd name="T37" fmla="*/ 14 h 44"/>
                <a:gd name="T38" fmla="*/ 11 w 50"/>
                <a:gd name="T39" fmla="*/ 44 h 44"/>
                <a:gd name="T40" fmla="*/ 2 w 50"/>
                <a:gd name="T41" fmla="*/ 16 h 44"/>
                <a:gd name="T42" fmla="*/ 6 w 50"/>
                <a:gd name="T43" fmla="*/ 10 h 44"/>
                <a:gd name="T44" fmla="*/ 39 w 50"/>
                <a:gd name="T45" fmla="*/ 0 h 44"/>
                <a:gd name="T46" fmla="*/ 35 w 50"/>
                <a:gd name="T47" fmla="*/ 6 h 44"/>
                <a:gd name="T48" fmla="*/ 21 w 50"/>
                <a:gd name="T49" fmla="*/ 12 h 44"/>
                <a:gd name="T50" fmla="*/ 33 w 50"/>
                <a:gd name="T51" fmla="*/ 11 h 44"/>
                <a:gd name="T52" fmla="*/ 38 w 50"/>
                <a:gd name="T53" fmla="*/ 13 h 44"/>
                <a:gd name="T54" fmla="*/ 29 w 50"/>
                <a:gd name="T55" fmla="*/ 16 h 44"/>
                <a:gd name="T56" fmla="*/ 39 w 50"/>
                <a:gd name="T57" fmla="*/ 16 h 44"/>
                <a:gd name="T58" fmla="*/ 44 w 50"/>
                <a:gd name="T59" fmla="*/ 19 h 44"/>
                <a:gd name="T60" fmla="*/ 34 w 50"/>
                <a:gd name="T61" fmla="*/ 22 h 44"/>
                <a:gd name="T62" fmla="*/ 44 w 50"/>
                <a:gd name="T63" fmla="*/ 25 h 44"/>
                <a:gd name="T64" fmla="*/ 41 w 50"/>
                <a:gd name="T65" fmla="*/ 30 h 44"/>
                <a:gd name="T66" fmla="*/ 49 w 50"/>
                <a:gd name="T67" fmla="*/ 27 h 44"/>
                <a:gd name="T68" fmla="*/ 45 w 50"/>
                <a:gd name="T69" fmla="*/ 33 h 44"/>
                <a:gd name="T70" fmla="*/ 11 w 50"/>
                <a:gd name="T7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 h="44">
                  <a:moveTo>
                    <a:pt x="41" y="30"/>
                  </a:moveTo>
                  <a:cubicBezTo>
                    <a:pt x="40" y="30"/>
                    <a:pt x="39" y="29"/>
                    <a:pt x="38" y="29"/>
                  </a:cubicBezTo>
                  <a:cubicBezTo>
                    <a:pt x="37" y="28"/>
                    <a:pt x="35" y="27"/>
                    <a:pt x="31" y="27"/>
                  </a:cubicBezTo>
                  <a:cubicBezTo>
                    <a:pt x="32" y="25"/>
                    <a:pt x="33" y="24"/>
                    <a:pt x="34" y="22"/>
                  </a:cubicBezTo>
                  <a:cubicBezTo>
                    <a:pt x="31" y="23"/>
                    <a:pt x="31" y="23"/>
                    <a:pt x="31" y="23"/>
                  </a:cubicBezTo>
                  <a:cubicBezTo>
                    <a:pt x="31" y="24"/>
                    <a:pt x="31" y="24"/>
                    <a:pt x="31" y="26"/>
                  </a:cubicBezTo>
                  <a:cubicBezTo>
                    <a:pt x="31" y="27"/>
                    <a:pt x="30" y="28"/>
                    <a:pt x="29" y="29"/>
                  </a:cubicBezTo>
                  <a:cubicBezTo>
                    <a:pt x="28" y="31"/>
                    <a:pt x="26" y="32"/>
                    <a:pt x="25" y="33"/>
                  </a:cubicBezTo>
                  <a:cubicBezTo>
                    <a:pt x="22" y="35"/>
                    <a:pt x="22" y="35"/>
                    <a:pt x="22" y="35"/>
                  </a:cubicBezTo>
                  <a:cubicBezTo>
                    <a:pt x="21" y="36"/>
                    <a:pt x="21" y="36"/>
                    <a:pt x="21" y="36"/>
                  </a:cubicBezTo>
                  <a:lnTo>
                    <a:pt x="41" y="30"/>
                  </a:lnTo>
                  <a:close/>
                  <a:moveTo>
                    <a:pt x="24" y="21"/>
                  </a:moveTo>
                  <a:cubicBezTo>
                    <a:pt x="24" y="20"/>
                    <a:pt x="24" y="20"/>
                    <a:pt x="24" y="19"/>
                  </a:cubicBezTo>
                  <a:cubicBezTo>
                    <a:pt x="23" y="18"/>
                    <a:pt x="23" y="18"/>
                    <a:pt x="23" y="18"/>
                  </a:cubicBezTo>
                  <a:cubicBezTo>
                    <a:pt x="19" y="19"/>
                    <a:pt x="19" y="19"/>
                    <a:pt x="19" y="19"/>
                  </a:cubicBezTo>
                  <a:cubicBezTo>
                    <a:pt x="19" y="20"/>
                    <a:pt x="19" y="21"/>
                    <a:pt x="19" y="21"/>
                  </a:cubicBezTo>
                  <a:cubicBezTo>
                    <a:pt x="18" y="23"/>
                    <a:pt x="18" y="23"/>
                    <a:pt x="18" y="23"/>
                  </a:cubicBezTo>
                  <a:lnTo>
                    <a:pt x="24" y="21"/>
                  </a:lnTo>
                  <a:close/>
                  <a:moveTo>
                    <a:pt x="15" y="38"/>
                  </a:moveTo>
                  <a:cubicBezTo>
                    <a:pt x="21" y="36"/>
                    <a:pt x="21" y="36"/>
                    <a:pt x="21" y="36"/>
                  </a:cubicBezTo>
                  <a:cubicBezTo>
                    <a:pt x="20" y="36"/>
                    <a:pt x="20" y="35"/>
                    <a:pt x="19" y="35"/>
                  </a:cubicBezTo>
                  <a:cubicBezTo>
                    <a:pt x="19" y="35"/>
                    <a:pt x="18" y="34"/>
                    <a:pt x="16" y="33"/>
                  </a:cubicBezTo>
                  <a:cubicBezTo>
                    <a:pt x="17" y="32"/>
                    <a:pt x="18" y="32"/>
                    <a:pt x="19" y="32"/>
                  </a:cubicBezTo>
                  <a:cubicBezTo>
                    <a:pt x="20" y="31"/>
                    <a:pt x="21" y="31"/>
                    <a:pt x="22" y="30"/>
                  </a:cubicBezTo>
                  <a:cubicBezTo>
                    <a:pt x="23" y="29"/>
                    <a:pt x="23" y="28"/>
                    <a:pt x="24" y="28"/>
                  </a:cubicBezTo>
                  <a:cubicBezTo>
                    <a:pt x="24" y="27"/>
                    <a:pt x="25" y="26"/>
                    <a:pt x="25" y="25"/>
                  </a:cubicBezTo>
                  <a:cubicBezTo>
                    <a:pt x="17" y="28"/>
                    <a:pt x="17" y="28"/>
                    <a:pt x="17" y="28"/>
                  </a:cubicBezTo>
                  <a:cubicBezTo>
                    <a:pt x="13" y="29"/>
                    <a:pt x="13" y="29"/>
                    <a:pt x="13" y="29"/>
                  </a:cubicBezTo>
                  <a:cubicBezTo>
                    <a:pt x="12" y="25"/>
                    <a:pt x="12" y="25"/>
                    <a:pt x="12" y="25"/>
                  </a:cubicBezTo>
                  <a:cubicBezTo>
                    <a:pt x="16" y="24"/>
                    <a:pt x="16" y="24"/>
                    <a:pt x="16" y="24"/>
                  </a:cubicBezTo>
                  <a:cubicBezTo>
                    <a:pt x="16" y="23"/>
                    <a:pt x="16" y="23"/>
                    <a:pt x="16" y="23"/>
                  </a:cubicBezTo>
                  <a:cubicBezTo>
                    <a:pt x="16" y="23"/>
                    <a:pt x="15" y="23"/>
                    <a:pt x="15" y="23"/>
                  </a:cubicBezTo>
                  <a:cubicBezTo>
                    <a:pt x="15" y="23"/>
                    <a:pt x="14" y="23"/>
                    <a:pt x="12" y="23"/>
                  </a:cubicBezTo>
                  <a:cubicBezTo>
                    <a:pt x="12" y="22"/>
                    <a:pt x="13" y="21"/>
                    <a:pt x="13" y="20"/>
                  </a:cubicBezTo>
                  <a:cubicBezTo>
                    <a:pt x="14" y="20"/>
                    <a:pt x="14" y="18"/>
                    <a:pt x="14" y="17"/>
                  </a:cubicBezTo>
                  <a:cubicBezTo>
                    <a:pt x="15" y="16"/>
                    <a:pt x="15" y="15"/>
                    <a:pt x="15" y="13"/>
                  </a:cubicBezTo>
                  <a:cubicBezTo>
                    <a:pt x="15" y="12"/>
                    <a:pt x="15" y="12"/>
                    <a:pt x="15" y="12"/>
                  </a:cubicBezTo>
                  <a:cubicBezTo>
                    <a:pt x="8" y="14"/>
                    <a:pt x="8" y="14"/>
                    <a:pt x="8" y="14"/>
                  </a:cubicBezTo>
                  <a:lnTo>
                    <a:pt x="15" y="38"/>
                  </a:lnTo>
                  <a:close/>
                  <a:moveTo>
                    <a:pt x="11" y="44"/>
                  </a:moveTo>
                  <a:cubicBezTo>
                    <a:pt x="9" y="40"/>
                    <a:pt x="9" y="40"/>
                    <a:pt x="9" y="40"/>
                  </a:cubicBezTo>
                  <a:cubicBezTo>
                    <a:pt x="2" y="16"/>
                    <a:pt x="2" y="16"/>
                    <a:pt x="2" y="16"/>
                  </a:cubicBezTo>
                  <a:cubicBezTo>
                    <a:pt x="0" y="12"/>
                    <a:pt x="0" y="12"/>
                    <a:pt x="0" y="12"/>
                  </a:cubicBezTo>
                  <a:cubicBezTo>
                    <a:pt x="6" y="10"/>
                    <a:pt x="6" y="10"/>
                    <a:pt x="6" y="10"/>
                  </a:cubicBezTo>
                  <a:cubicBezTo>
                    <a:pt x="33" y="1"/>
                    <a:pt x="33" y="1"/>
                    <a:pt x="33" y="1"/>
                  </a:cubicBezTo>
                  <a:cubicBezTo>
                    <a:pt x="39" y="0"/>
                    <a:pt x="39" y="0"/>
                    <a:pt x="39" y="0"/>
                  </a:cubicBezTo>
                  <a:cubicBezTo>
                    <a:pt x="41" y="4"/>
                    <a:pt x="41" y="4"/>
                    <a:pt x="41" y="4"/>
                  </a:cubicBezTo>
                  <a:cubicBezTo>
                    <a:pt x="35" y="6"/>
                    <a:pt x="35" y="6"/>
                    <a:pt x="35" y="6"/>
                  </a:cubicBezTo>
                  <a:cubicBezTo>
                    <a:pt x="15" y="12"/>
                    <a:pt x="15" y="12"/>
                    <a:pt x="15" y="12"/>
                  </a:cubicBezTo>
                  <a:cubicBezTo>
                    <a:pt x="17" y="12"/>
                    <a:pt x="19" y="12"/>
                    <a:pt x="21" y="12"/>
                  </a:cubicBezTo>
                  <a:cubicBezTo>
                    <a:pt x="21" y="13"/>
                    <a:pt x="21" y="14"/>
                    <a:pt x="20" y="15"/>
                  </a:cubicBezTo>
                  <a:cubicBezTo>
                    <a:pt x="33" y="11"/>
                    <a:pt x="33" y="11"/>
                    <a:pt x="33" y="11"/>
                  </a:cubicBezTo>
                  <a:cubicBezTo>
                    <a:pt x="37" y="9"/>
                    <a:pt x="37" y="9"/>
                    <a:pt x="37" y="9"/>
                  </a:cubicBezTo>
                  <a:cubicBezTo>
                    <a:pt x="38" y="13"/>
                    <a:pt x="38" y="13"/>
                    <a:pt x="38" y="13"/>
                  </a:cubicBezTo>
                  <a:cubicBezTo>
                    <a:pt x="34" y="15"/>
                    <a:pt x="34" y="15"/>
                    <a:pt x="34" y="15"/>
                  </a:cubicBezTo>
                  <a:cubicBezTo>
                    <a:pt x="29" y="16"/>
                    <a:pt x="29" y="16"/>
                    <a:pt x="29" y="16"/>
                  </a:cubicBezTo>
                  <a:cubicBezTo>
                    <a:pt x="30" y="19"/>
                    <a:pt x="30" y="19"/>
                    <a:pt x="30" y="19"/>
                  </a:cubicBezTo>
                  <a:cubicBezTo>
                    <a:pt x="39" y="16"/>
                    <a:pt x="39" y="16"/>
                    <a:pt x="39" y="16"/>
                  </a:cubicBezTo>
                  <a:cubicBezTo>
                    <a:pt x="42" y="15"/>
                    <a:pt x="42" y="15"/>
                    <a:pt x="42" y="15"/>
                  </a:cubicBezTo>
                  <a:cubicBezTo>
                    <a:pt x="44" y="19"/>
                    <a:pt x="44" y="19"/>
                    <a:pt x="44" y="19"/>
                  </a:cubicBezTo>
                  <a:cubicBezTo>
                    <a:pt x="40" y="20"/>
                    <a:pt x="40" y="20"/>
                    <a:pt x="40" y="20"/>
                  </a:cubicBezTo>
                  <a:cubicBezTo>
                    <a:pt x="34" y="22"/>
                    <a:pt x="34" y="22"/>
                    <a:pt x="34" y="22"/>
                  </a:cubicBezTo>
                  <a:cubicBezTo>
                    <a:pt x="36" y="23"/>
                    <a:pt x="37" y="23"/>
                    <a:pt x="39" y="24"/>
                  </a:cubicBezTo>
                  <a:cubicBezTo>
                    <a:pt x="41" y="24"/>
                    <a:pt x="43" y="25"/>
                    <a:pt x="44" y="25"/>
                  </a:cubicBezTo>
                  <a:cubicBezTo>
                    <a:pt x="44" y="26"/>
                    <a:pt x="43" y="26"/>
                    <a:pt x="43" y="27"/>
                  </a:cubicBezTo>
                  <a:cubicBezTo>
                    <a:pt x="43" y="27"/>
                    <a:pt x="42" y="28"/>
                    <a:pt x="41" y="30"/>
                  </a:cubicBezTo>
                  <a:cubicBezTo>
                    <a:pt x="43" y="29"/>
                    <a:pt x="43" y="29"/>
                    <a:pt x="43" y="29"/>
                  </a:cubicBezTo>
                  <a:cubicBezTo>
                    <a:pt x="49" y="27"/>
                    <a:pt x="49" y="27"/>
                    <a:pt x="49" y="27"/>
                  </a:cubicBezTo>
                  <a:cubicBezTo>
                    <a:pt x="50" y="32"/>
                    <a:pt x="50" y="32"/>
                    <a:pt x="50" y="32"/>
                  </a:cubicBezTo>
                  <a:cubicBezTo>
                    <a:pt x="45" y="33"/>
                    <a:pt x="45" y="33"/>
                    <a:pt x="45" y="33"/>
                  </a:cubicBezTo>
                  <a:cubicBezTo>
                    <a:pt x="16" y="42"/>
                    <a:pt x="16" y="42"/>
                    <a:pt x="16" y="42"/>
                  </a:cubicBezTo>
                  <a:lnTo>
                    <a:pt x="11"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9"/>
            <p:cNvSpPr>
              <a:spLocks noEditPoints="1"/>
            </p:cNvSpPr>
            <p:nvPr/>
          </p:nvSpPr>
          <p:spPr bwMode="auto">
            <a:xfrm>
              <a:off x="1183" y="-19"/>
              <a:ext cx="110" cy="91"/>
            </a:xfrm>
            <a:custGeom>
              <a:avLst/>
              <a:gdLst>
                <a:gd name="T0" fmla="*/ 29 w 53"/>
                <a:gd name="T1" fmla="*/ 12 h 44"/>
                <a:gd name="T2" fmla="*/ 39 w 53"/>
                <a:gd name="T3" fmla="*/ 9 h 44"/>
                <a:gd name="T4" fmla="*/ 37 w 53"/>
                <a:gd name="T5" fmla="*/ 14 h 44"/>
                <a:gd name="T6" fmla="*/ 27 w 53"/>
                <a:gd name="T7" fmla="*/ 17 h 44"/>
                <a:gd name="T8" fmla="*/ 27 w 53"/>
                <a:gd name="T9" fmla="*/ 40 h 44"/>
                <a:gd name="T10" fmla="*/ 22 w 53"/>
                <a:gd name="T11" fmla="*/ 37 h 44"/>
                <a:gd name="T12" fmla="*/ 29 w 53"/>
                <a:gd name="T13" fmla="*/ 26 h 44"/>
                <a:gd name="T14" fmla="*/ 23 w 53"/>
                <a:gd name="T15" fmla="*/ 26 h 44"/>
                <a:gd name="T16" fmla="*/ 27 w 53"/>
                <a:gd name="T17" fmla="*/ 20 h 44"/>
                <a:gd name="T18" fmla="*/ 48 w 53"/>
                <a:gd name="T19" fmla="*/ 13 h 44"/>
                <a:gd name="T20" fmla="*/ 45 w 53"/>
                <a:gd name="T21" fmla="*/ 19 h 44"/>
                <a:gd name="T22" fmla="*/ 44 w 53"/>
                <a:gd name="T23" fmla="*/ 28 h 44"/>
                <a:gd name="T24" fmla="*/ 45 w 53"/>
                <a:gd name="T25" fmla="*/ 29 h 44"/>
                <a:gd name="T26" fmla="*/ 47 w 53"/>
                <a:gd name="T27" fmla="*/ 28 h 44"/>
                <a:gd name="T28" fmla="*/ 47 w 53"/>
                <a:gd name="T29" fmla="*/ 25 h 44"/>
                <a:gd name="T30" fmla="*/ 53 w 53"/>
                <a:gd name="T31" fmla="*/ 24 h 44"/>
                <a:gd name="T32" fmla="*/ 53 w 53"/>
                <a:gd name="T33" fmla="*/ 30 h 44"/>
                <a:gd name="T34" fmla="*/ 47 w 53"/>
                <a:gd name="T35" fmla="*/ 33 h 44"/>
                <a:gd name="T36" fmla="*/ 41 w 53"/>
                <a:gd name="T37" fmla="*/ 34 h 44"/>
                <a:gd name="T38" fmla="*/ 36 w 53"/>
                <a:gd name="T39" fmla="*/ 21 h 44"/>
                <a:gd name="T40" fmla="*/ 35 w 53"/>
                <a:gd name="T41" fmla="*/ 26 h 44"/>
                <a:gd name="T42" fmla="*/ 32 w 53"/>
                <a:gd name="T43" fmla="*/ 36 h 44"/>
                <a:gd name="T44" fmla="*/ 17 w 53"/>
                <a:gd name="T45" fmla="*/ 9 h 44"/>
                <a:gd name="T46" fmla="*/ 28 w 53"/>
                <a:gd name="T47" fmla="*/ 5 h 44"/>
                <a:gd name="T48" fmla="*/ 28 w 53"/>
                <a:gd name="T49" fmla="*/ 0 h 44"/>
                <a:gd name="T50" fmla="*/ 34 w 53"/>
                <a:gd name="T51" fmla="*/ 3 h 44"/>
                <a:gd name="T52" fmla="*/ 39 w 53"/>
                <a:gd name="T53" fmla="*/ 2 h 44"/>
                <a:gd name="T54" fmla="*/ 45 w 53"/>
                <a:gd name="T55" fmla="*/ 3 h 44"/>
                <a:gd name="T56" fmla="*/ 47 w 53"/>
                <a:gd name="T57" fmla="*/ 9 h 44"/>
                <a:gd name="T58" fmla="*/ 40 w 53"/>
                <a:gd name="T59" fmla="*/ 8 h 44"/>
                <a:gd name="T60" fmla="*/ 23 w 53"/>
                <a:gd name="T61" fmla="*/ 11 h 44"/>
                <a:gd name="T62" fmla="*/ 25 w 53"/>
                <a:gd name="T63" fmla="*/ 16 h 44"/>
                <a:gd name="T64" fmla="*/ 19 w 53"/>
                <a:gd name="T65" fmla="*/ 15 h 44"/>
                <a:gd name="T66" fmla="*/ 17 w 53"/>
                <a:gd name="T67" fmla="*/ 9 h 44"/>
                <a:gd name="T68" fmla="*/ 16 w 53"/>
                <a:gd name="T69" fmla="*/ 31 h 44"/>
                <a:gd name="T70" fmla="*/ 16 w 53"/>
                <a:gd name="T71" fmla="*/ 25 h 44"/>
                <a:gd name="T72" fmla="*/ 10 w 53"/>
                <a:gd name="T73" fmla="*/ 21 h 44"/>
                <a:gd name="T74" fmla="*/ 10 w 53"/>
                <a:gd name="T75" fmla="*/ 12 h 44"/>
                <a:gd name="T76" fmla="*/ 15 w 53"/>
                <a:gd name="T77" fmla="*/ 38 h 44"/>
                <a:gd name="T78" fmla="*/ 11 w 53"/>
                <a:gd name="T79" fmla="*/ 44 h 44"/>
                <a:gd name="T80" fmla="*/ 2 w 53"/>
                <a:gd name="T81" fmla="*/ 15 h 44"/>
                <a:gd name="T82" fmla="*/ 5 w 53"/>
                <a:gd name="T83" fmla="*/ 9 h 44"/>
                <a:gd name="T84" fmla="*/ 16 w 53"/>
                <a:gd name="T85" fmla="*/ 8 h 44"/>
                <a:gd name="T86" fmla="*/ 19 w 53"/>
                <a:gd name="T87" fmla="*/ 21 h 44"/>
                <a:gd name="T88" fmla="*/ 23 w 53"/>
                <a:gd name="T89" fmla="*/ 29 h 44"/>
                <a:gd name="T90" fmla="*/ 16 w 53"/>
                <a:gd name="T91"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 h="44">
                  <a:moveTo>
                    <a:pt x="25" y="13"/>
                  </a:moveTo>
                  <a:cubicBezTo>
                    <a:pt x="29" y="12"/>
                    <a:pt x="29" y="12"/>
                    <a:pt x="29" y="12"/>
                  </a:cubicBezTo>
                  <a:cubicBezTo>
                    <a:pt x="36" y="10"/>
                    <a:pt x="36" y="10"/>
                    <a:pt x="36" y="10"/>
                  </a:cubicBezTo>
                  <a:cubicBezTo>
                    <a:pt x="39" y="9"/>
                    <a:pt x="39" y="9"/>
                    <a:pt x="39" y="9"/>
                  </a:cubicBezTo>
                  <a:cubicBezTo>
                    <a:pt x="41" y="13"/>
                    <a:pt x="41" y="13"/>
                    <a:pt x="41" y="13"/>
                  </a:cubicBezTo>
                  <a:cubicBezTo>
                    <a:pt x="37" y="14"/>
                    <a:pt x="37" y="14"/>
                    <a:pt x="37" y="14"/>
                  </a:cubicBezTo>
                  <a:cubicBezTo>
                    <a:pt x="31" y="16"/>
                    <a:pt x="31" y="16"/>
                    <a:pt x="31" y="16"/>
                  </a:cubicBezTo>
                  <a:cubicBezTo>
                    <a:pt x="27" y="17"/>
                    <a:pt x="27" y="17"/>
                    <a:pt x="27" y="17"/>
                  </a:cubicBezTo>
                  <a:lnTo>
                    <a:pt x="25" y="13"/>
                  </a:lnTo>
                  <a:close/>
                  <a:moveTo>
                    <a:pt x="27" y="40"/>
                  </a:moveTo>
                  <a:cubicBezTo>
                    <a:pt x="26" y="40"/>
                    <a:pt x="26" y="40"/>
                    <a:pt x="26" y="39"/>
                  </a:cubicBezTo>
                  <a:cubicBezTo>
                    <a:pt x="25" y="39"/>
                    <a:pt x="24" y="38"/>
                    <a:pt x="22" y="37"/>
                  </a:cubicBezTo>
                  <a:cubicBezTo>
                    <a:pt x="26" y="35"/>
                    <a:pt x="28" y="34"/>
                    <a:pt x="29" y="32"/>
                  </a:cubicBezTo>
                  <a:cubicBezTo>
                    <a:pt x="30" y="30"/>
                    <a:pt x="30" y="28"/>
                    <a:pt x="29" y="26"/>
                  </a:cubicBezTo>
                  <a:cubicBezTo>
                    <a:pt x="29" y="24"/>
                    <a:pt x="29" y="24"/>
                    <a:pt x="29" y="24"/>
                  </a:cubicBezTo>
                  <a:cubicBezTo>
                    <a:pt x="23" y="26"/>
                    <a:pt x="23" y="26"/>
                    <a:pt x="23" y="26"/>
                  </a:cubicBezTo>
                  <a:cubicBezTo>
                    <a:pt x="22" y="21"/>
                    <a:pt x="22" y="21"/>
                    <a:pt x="22" y="21"/>
                  </a:cubicBezTo>
                  <a:cubicBezTo>
                    <a:pt x="27" y="20"/>
                    <a:pt x="27" y="20"/>
                    <a:pt x="27" y="20"/>
                  </a:cubicBezTo>
                  <a:cubicBezTo>
                    <a:pt x="44" y="15"/>
                    <a:pt x="44" y="15"/>
                    <a:pt x="44" y="15"/>
                  </a:cubicBezTo>
                  <a:cubicBezTo>
                    <a:pt x="48" y="13"/>
                    <a:pt x="48" y="13"/>
                    <a:pt x="48" y="13"/>
                  </a:cubicBezTo>
                  <a:cubicBezTo>
                    <a:pt x="49" y="17"/>
                    <a:pt x="49" y="17"/>
                    <a:pt x="49" y="17"/>
                  </a:cubicBezTo>
                  <a:cubicBezTo>
                    <a:pt x="45" y="19"/>
                    <a:pt x="45" y="19"/>
                    <a:pt x="45" y="19"/>
                  </a:cubicBezTo>
                  <a:cubicBezTo>
                    <a:pt x="42" y="20"/>
                    <a:pt x="42" y="20"/>
                    <a:pt x="42" y="20"/>
                  </a:cubicBezTo>
                  <a:cubicBezTo>
                    <a:pt x="44" y="28"/>
                    <a:pt x="44" y="28"/>
                    <a:pt x="44" y="28"/>
                  </a:cubicBezTo>
                  <a:cubicBezTo>
                    <a:pt x="44" y="28"/>
                    <a:pt x="45" y="28"/>
                    <a:pt x="45" y="28"/>
                  </a:cubicBezTo>
                  <a:cubicBezTo>
                    <a:pt x="45" y="29"/>
                    <a:pt x="45" y="29"/>
                    <a:pt x="45" y="29"/>
                  </a:cubicBezTo>
                  <a:cubicBezTo>
                    <a:pt x="45" y="29"/>
                    <a:pt x="46" y="28"/>
                    <a:pt x="46" y="28"/>
                  </a:cubicBezTo>
                  <a:cubicBezTo>
                    <a:pt x="47" y="28"/>
                    <a:pt x="47" y="28"/>
                    <a:pt x="47" y="28"/>
                  </a:cubicBezTo>
                  <a:cubicBezTo>
                    <a:pt x="47" y="27"/>
                    <a:pt x="47" y="27"/>
                    <a:pt x="47" y="27"/>
                  </a:cubicBezTo>
                  <a:cubicBezTo>
                    <a:pt x="48" y="26"/>
                    <a:pt x="47" y="26"/>
                    <a:pt x="47" y="25"/>
                  </a:cubicBezTo>
                  <a:cubicBezTo>
                    <a:pt x="47" y="24"/>
                    <a:pt x="47" y="24"/>
                    <a:pt x="47" y="24"/>
                  </a:cubicBezTo>
                  <a:cubicBezTo>
                    <a:pt x="49" y="24"/>
                    <a:pt x="51" y="24"/>
                    <a:pt x="53" y="24"/>
                  </a:cubicBezTo>
                  <a:cubicBezTo>
                    <a:pt x="53" y="25"/>
                    <a:pt x="53" y="26"/>
                    <a:pt x="53" y="27"/>
                  </a:cubicBezTo>
                  <a:cubicBezTo>
                    <a:pt x="53" y="28"/>
                    <a:pt x="53" y="29"/>
                    <a:pt x="53" y="30"/>
                  </a:cubicBezTo>
                  <a:cubicBezTo>
                    <a:pt x="52" y="30"/>
                    <a:pt x="52" y="31"/>
                    <a:pt x="51" y="31"/>
                  </a:cubicBezTo>
                  <a:cubicBezTo>
                    <a:pt x="50" y="32"/>
                    <a:pt x="49" y="32"/>
                    <a:pt x="47" y="33"/>
                  </a:cubicBezTo>
                  <a:cubicBezTo>
                    <a:pt x="45" y="34"/>
                    <a:pt x="44" y="34"/>
                    <a:pt x="43" y="34"/>
                  </a:cubicBezTo>
                  <a:cubicBezTo>
                    <a:pt x="42" y="34"/>
                    <a:pt x="41" y="34"/>
                    <a:pt x="41" y="34"/>
                  </a:cubicBezTo>
                  <a:cubicBezTo>
                    <a:pt x="40" y="33"/>
                    <a:pt x="40" y="33"/>
                    <a:pt x="40" y="32"/>
                  </a:cubicBezTo>
                  <a:cubicBezTo>
                    <a:pt x="36" y="21"/>
                    <a:pt x="36" y="21"/>
                    <a:pt x="36" y="21"/>
                  </a:cubicBezTo>
                  <a:cubicBezTo>
                    <a:pt x="34" y="22"/>
                    <a:pt x="34" y="22"/>
                    <a:pt x="34" y="22"/>
                  </a:cubicBezTo>
                  <a:cubicBezTo>
                    <a:pt x="34" y="23"/>
                    <a:pt x="35" y="24"/>
                    <a:pt x="35" y="26"/>
                  </a:cubicBezTo>
                  <a:cubicBezTo>
                    <a:pt x="35" y="27"/>
                    <a:pt x="35" y="29"/>
                    <a:pt x="35" y="31"/>
                  </a:cubicBezTo>
                  <a:cubicBezTo>
                    <a:pt x="34" y="32"/>
                    <a:pt x="33" y="34"/>
                    <a:pt x="32" y="36"/>
                  </a:cubicBezTo>
                  <a:cubicBezTo>
                    <a:pt x="30" y="37"/>
                    <a:pt x="29" y="39"/>
                    <a:pt x="27" y="40"/>
                  </a:cubicBezTo>
                  <a:close/>
                  <a:moveTo>
                    <a:pt x="17" y="9"/>
                  </a:moveTo>
                  <a:cubicBezTo>
                    <a:pt x="21" y="8"/>
                    <a:pt x="21" y="8"/>
                    <a:pt x="21" y="8"/>
                  </a:cubicBezTo>
                  <a:cubicBezTo>
                    <a:pt x="28" y="5"/>
                    <a:pt x="28" y="5"/>
                    <a:pt x="28" y="5"/>
                  </a:cubicBezTo>
                  <a:cubicBezTo>
                    <a:pt x="27" y="5"/>
                    <a:pt x="26" y="4"/>
                    <a:pt x="24" y="3"/>
                  </a:cubicBezTo>
                  <a:cubicBezTo>
                    <a:pt x="26" y="2"/>
                    <a:pt x="27" y="1"/>
                    <a:pt x="28" y="0"/>
                  </a:cubicBezTo>
                  <a:cubicBezTo>
                    <a:pt x="31" y="1"/>
                    <a:pt x="32" y="2"/>
                    <a:pt x="32" y="2"/>
                  </a:cubicBezTo>
                  <a:cubicBezTo>
                    <a:pt x="34" y="3"/>
                    <a:pt x="34" y="3"/>
                    <a:pt x="34" y="3"/>
                  </a:cubicBezTo>
                  <a:cubicBezTo>
                    <a:pt x="32" y="4"/>
                    <a:pt x="32" y="4"/>
                    <a:pt x="32" y="4"/>
                  </a:cubicBezTo>
                  <a:cubicBezTo>
                    <a:pt x="39" y="2"/>
                    <a:pt x="39" y="2"/>
                    <a:pt x="39" y="2"/>
                  </a:cubicBezTo>
                  <a:cubicBezTo>
                    <a:pt x="44" y="0"/>
                    <a:pt x="44" y="0"/>
                    <a:pt x="44" y="0"/>
                  </a:cubicBezTo>
                  <a:cubicBezTo>
                    <a:pt x="45" y="3"/>
                    <a:pt x="45" y="3"/>
                    <a:pt x="45" y="3"/>
                  </a:cubicBezTo>
                  <a:cubicBezTo>
                    <a:pt x="46" y="6"/>
                    <a:pt x="46" y="6"/>
                    <a:pt x="46" y="6"/>
                  </a:cubicBezTo>
                  <a:cubicBezTo>
                    <a:pt x="47" y="9"/>
                    <a:pt x="47" y="9"/>
                    <a:pt x="47" y="9"/>
                  </a:cubicBezTo>
                  <a:cubicBezTo>
                    <a:pt x="41" y="11"/>
                    <a:pt x="41" y="11"/>
                    <a:pt x="41" y="11"/>
                  </a:cubicBezTo>
                  <a:cubicBezTo>
                    <a:pt x="40" y="8"/>
                    <a:pt x="40" y="8"/>
                    <a:pt x="40" y="8"/>
                  </a:cubicBezTo>
                  <a:cubicBezTo>
                    <a:pt x="40" y="6"/>
                    <a:pt x="40" y="6"/>
                    <a:pt x="40" y="6"/>
                  </a:cubicBezTo>
                  <a:cubicBezTo>
                    <a:pt x="23" y="11"/>
                    <a:pt x="23" y="11"/>
                    <a:pt x="23" y="11"/>
                  </a:cubicBezTo>
                  <a:cubicBezTo>
                    <a:pt x="24" y="13"/>
                    <a:pt x="24" y="13"/>
                    <a:pt x="24" y="13"/>
                  </a:cubicBezTo>
                  <a:cubicBezTo>
                    <a:pt x="25" y="16"/>
                    <a:pt x="25" y="16"/>
                    <a:pt x="25" y="16"/>
                  </a:cubicBezTo>
                  <a:cubicBezTo>
                    <a:pt x="19" y="17"/>
                    <a:pt x="19" y="17"/>
                    <a:pt x="19" y="17"/>
                  </a:cubicBezTo>
                  <a:cubicBezTo>
                    <a:pt x="19" y="15"/>
                    <a:pt x="19" y="15"/>
                    <a:pt x="19" y="15"/>
                  </a:cubicBezTo>
                  <a:cubicBezTo>
                    <a:pt x="18" y="12"/>
                    <a:pt x="18" y="12"/>
                    <a:pt x="18" y="12"/>
                  </a:cubicBezTo>
                  <a:lnTo>
                    <a:pt x="17" y="9"/>
                  </a:lnTo>
                  <a:close/>
                  <a:moveTo>
                    <a:pt x="13" y="32"/>
                  </a:moveTo>
                  <a:cubicBezTo>
                    <a:pt x="14" y="31"/>
                    <a:pt x="15" y="31"/>
                    <a:pt x="16" y="31"/>
                  </a:cubicBezTo>
                  <a:cubicBezTo>
                    <a:pt x="16" y="30"/>
                    <a:pt x="17" y="29"/>
                    <a:pt x="17" y="28"/>
                  </a:cubicBezTo>
                  <a:cubicBezTo>
                    <a:pt x="18" y="27"/>
                    <a:pt x="17" y="26"/>
                    <a:pt x="16" y="25"/>
                  </a:cubicBezTo>
                  <a:cubicBezTo>
                    <a:pt x="15" y="24"/>
                    <a:pt x="13" y="24"/>
                    <a:pt x="11" y="23"/>
                  </a:cubicBezTo>
                  <a:cubicBezTo>
                    <a:pt x="10" y="21"/>
                    <a:pt x="10" y="21"/>
                    <a:pt x="10" y="21"/>
                  </a:cubicBezTo>
                  <a:cubicBezTo>
                    <a:pt x="10" y="18"/>
                    <a:pt x="10" y="17"/>
                    <a:pt x="10" y="16"/>
                  </a:cubicBezTo>
                  <a:cubicBezTo>
                    <a:pt x="10" y="12"/>
                    <a:pt x="10" y="12"/>
                    <a:pt x="10" y="12"/>
                  </a:cubicBezTo>
                  <a:cubicBezTo>
                    <a:pt x="7" y="13"/>
                    <a:pt x="7" y="13"/>
                    <a:pt x="7" y="13"/>
                  </a:cubicBezTo>
                  <a:cubicBezTo>
                    <a:pt x="15" y="38"/>
                    <a:pt x="15" y="38"/>
                    <a:pt x="15" y="38"/>
                  </a:cubicBezTo>
                  <a:cubicBezTo>
                    <a:pt x="16" y="43"/>
                    <a:pt x="16" y="43"/>
                    <a:pt x="16" y="43"/>
                  </a:cubicBezTo>
                  <a:cubicBezTo>
                    <a:pt x="11" y="44"/>
                    <a:pt x="11" y="44"/>
                    <a:pt x="11" y="44"/>
                  </a:cubicBezTo>
                  <a:cubicBezTo>
                    <a:pt x="10" y="40"/>
                    <a:pt x="10" y="40"/>
                    <a:pt x="10" y="40"/>
                  </a:cubicBezTo>
                  <a:cubicBezTo>
                    <a:pt x="2" y="15"/>
                    <a:pt x="2" y="15"/>
                    <a:pt x="2" y="15"/>
                  </a:cubicBezTo>
                  <a:cubicBezTo>
                    <a:pt x="0" y="11"/>
                    <a:pt x="0" y="11"/>
                    <a:pt x="0" y="11"/>
                  </a:cubicBezTo>
                  <a:cubicBezTo>
                    <a:pt x="5" y="9"/>
                    <a:pt x="5" y="9"/>
                    <a:pt x="5" y="9"/>
                  </a:cubicBezTo>
                  <a:cubicBezTo>
                    <a:pt x="14" y="6"/>
                    <a:pt x="14" y="6"/>
                    <a:pt x="14" y="6"/>
                  </a:cubicBezTo>
                  <a:cubicBezTo>
                    <a:pt x="16" y="8"/>
                    <a:pt x="16" y="8"/>
                    <a:pt x="16" y="8"/>
                  </a:cubicBezTo>
                  <a:cubicBezTo>
                    <a:pt x="15" y="19"/>
                    <a:pt x="15" y="19"/>
                    <a:pt x="15" y="19"/>
                  </a:cubicBezTo>
                  <a:cubicBezTo>
                    <a:pt x="17" y="20"/>
                    <a:pt x="19" y="21"/>
                    <a:pt x="19" y="21"/>
                  </a:cubicBezTo>
                  <a:cubicBezTo>
                    <a:pt x="20" y="22"/>
                    <a:pt x="21" y="23"/>
                    <a:pt x="22" y="24"/>
                  </a:cubicBezTo>
                  <a:cubicBezTo>
                    <a:pt x="23" y="25"/>
                    <a:pt x="23" y="27"/>
                    <a:pt x="23" y="29"/>
                  </a:cubicBezTo>
                  <a:cubicBezTo>
                    <a:pt x="23" y="31"/>
                    <a:pt x="21" y="33"/>
                    <a:pt x="17" y="35"/>
                  </a:cubicBezTo>
                  <a:cubicBezTo>
                    <a:pt x="16" y="35"/>
                    <a:pt x="16" y="34"/>
                    <a:pt x="16" y="34"/>
                  </a:cubicBezTo>
                  <a:cubicBezTo>
                    <a:pt x="15" y="34"/>
                    <a:pt x="14" y="33"/>
                    <a:pt x="1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0"/>
            <p:cNvSpPr>
              <a:spLocks noEditPoints="1"/>
            </p:cNvSpPr>
            <p:nvPr/>
          </p:nvSpPr>
          <p:spPr bwMode="auto">
            <a:xfrm>
              <a:off x="809" y="-17"/>
              <a:ext cx="96" cy="77"/>
            </a:xfrm>
            <a:custGeom>
              <a:avLst/>
              <a:gdLst>
                <a:gd name="T0" fmla="*/ 75 w 96"/>
                <a:gd name="T1" fmla="*/ 48 h 77"/>
                <a:gd name="T2" fmla="*/ 79 w 96"/>
                <a:gd name="T3" fmla="*/ 35 h 77"/>
                <a:gd name="T4" fmla="*/ 56 w 96"/>
                <a:gd name="T5" fmla="*/ 27 h 77"/>
                <a:gd name="T6" fmla="*/ 52 w 96"/>
                <a:gd name="T7" fmla="*/ 41 h 77"/>
                <a:gd name="T8" fmla="*/ 75 w 96"/>
                <a:gd name="T9" fmla="*/ 48 h 77"/>
                <a:gd name="T10" fmla="*/ 17 w 96"/>
                <a:gd name="T11" fmla="*/ 31 h 77"/>
                <a:gd name="T12" fmla="*/ 38 w 96"/>
                <a:gd name="T13" fmla="*/ 37 h 77"/>
                <a:gd name="T14" fmla="*/ 42 w 96"/>
                <a:gd name="T15" fmla="*/ 23 h 77"/>
                <a:gd name="T16" fmla="*/ 21 w 96"/>
                <a:gd name="T17" fmla="*/ 16 h 77"/>
                <a:gd name="T18" fmla="*/ 17 w 96"/>
                <a:gd name="T19" fmla="*/ 31 h 77"/>
                <a:gd name="T20" fmla="*/ 0 w 96"/>
                <a:gd name="T21" fmla="*/ 39 h 77"/>
                <a:gd name="T22" fmla="*/ 2 w 96"/>
                <a:gd name="T23" fmla="*/ 29 h 77"/>
                <a:gd name="T24" fmla="*/ 9 w 96"/>
                <a:gd name="T25" fmla="*/ 12 h 77"/>
                <a:gd name="T26" fmla="*/ 11 w 96"/>
                <a:gd name="T27" fmla="*/ 4 h 77"/>
                <a:gd name="T28" fmla="*/ 21 w 96"/>
                <a:gd name="T29" fmla="*/ 6 h 77"/>
                <a:gd name="T30" fmla="*/ 46 w 96"/>
                <a:gd name="T31" fmla="*/ 14 h 77"/>
                <a:gd name="T32" fmla="*/ 46 w 96"/>
                <a:gd name="T33" fmla="*/ 8 h 77"/>
                <a:gd name="T34" fmla="*/ 50 w 96"/>
                <a:gd name="T35" fmla="*/ 0 h 77"/>
                <a:gd name="T36" fmla="*/ 65 w 96"/>
                <a:gd name="T37" fmla="*/ 4 h 77"/>
                <a:gd name="T38" fmla="*/ 60 w 96"/>
                <a:gd name="T39" fmla="*/ 12 h 77"/>
                <a:gd name="T40" fmla="*/ 58 w 96"/>
                <a:gd name="T41" fmla="*/ 18 h 77"/>
                <a:gd name="T42" fmla="*/ 85 w 96"/>
                <a:gd name="T43" fmla="*/ 25 h 77"/>
                <a:gd name="T44" fmla="*/ 96 w 96"/>
                <a:gd name="T45" fmla="*/ 29 h 77"/>
                <a:gd name="T46" fmla="*/ 92 w 96"/>
                <a:gd name="T47" fmla="*/ 37 h 77"/>
                <a:gd name="T48" fmla="*/ 87 w 96"/>
                <a:gd name="T49" fmla="*/ 54 h 77"/>
                <a:gd name="T50" fmla="*/ 85 w 96"/>
                <a:gd name="T51" fmla="*/ 64 h 77"/>
                <a:gd name="T52" fmla="*/ 71 w 96"/>
                <a:gd name="T53" fmla="*/ 60 h 77"/>
                <a:gd name="T54" fmla="*/ 71 w 96"/>
                <a:gd name="T55" fmla="*/ 58 h 77"/>
                <a:gd name="T56" fmla="*/ 50 w 96"/>
                <a:gd name="T57" fmla="*/ 52 h 77"/>
                <a:gd name="T58" fmla="*/ 44 w 96"/>
                <a:gd name="T59" fmla="*/ 69 h 77"/>
                <a:gd name="T60" fmla="*/ 42 w 96"/>
                <a:gd name="T61" fmla="*/ 77 h 77"/>
                <a:gd name="T62" fmla="*/ 27 w 96"/>
                <a:gd name="T63" fmla="*/ 73 h 77"/>
                <a:gd name="T64" fmla="*/ 31 w 96"/>
                <a:gd name="T65" fmla="*/ 64 h 77"/>
                <a:gd name="T66" fmla="*/ 36 w 96"/>
                <a:gd name="T67" fmla="*/ 48 h 77"/>
                <a:gd name="T68" fmla="*/ 13 w 96"/>
                <a:gd name="T69" fmla="*/ 41 h 77"/>
                <a:gd name="T70" fmla="*/ 13 w 96"/>
                <a:gd name="T71" fmla="*/ 43 h 77"/>
                <a:gd name="T72" fmla="*/ 0 w 96"/>
                <a:gd name="T73" fmla="*/ 3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6" h="77">
                  <a:moveTo>
                    <a:pt x="75" y="48"/>
                  </a:moveTo>
                  <a:lnTo>
                    <a:pt x="79" y="35"/>
                  </a:lnTo>
                  <a:lnTo>
                    <a:pt x="56" y="27"/>
                  </a:lnTo>
                  <a:lnTo>
                    <a:pt x="52" y="41"/>
                  </a:lnTo>
                  <a:lnTo>
                    <a:pt x="75" y="48"/>
                  </a:lnTo>
                  <a:close/>
                  <a:moveTo>
                    <a:pt x="17" y="31"/>
                  </a:moveTo>
                  <a:lnTo>
                    <a:pt x="38" y="37"/>
                  </a:lnTo>
                  <a:lnTo>
                    <a:pt x="42" y="23"/>
                  </a:lnTo>
                  <a:lnTo>
                    <a:pt x="21" y="16"/>
                  </a:lnTo>
                  <a:lnTo>
                    <a:pt x="17" y="31"/>
                  </a:lnTo>
                  <a:close/>
                  <a:moveTo>
                    <a:pt x="0" y="39"/>
                  </a:moveTo>
                  <a:lnTo>
                    <a:pt x="2" y="29"/>
                  </a:lnTo>
                  <a:lnTo>
                    <a:pt x="9" y="12"/>
                  </a:lnTo>
                  <a:lnTo>
                    <a:pt x="11" y="4"/>
                  </a:lnTo>
                  <a:lnTo>
                    <a:pt x="21" y="6"/>
                  </a:lnTo>
                  <a:lnTo>
                    <a:pt x="46" y="14"/>
                  </a:lnTo>
                  <a:lnTo>
                    <a:pt x="46" y="8"/>
                  </a:lnTo>
                  <a:lnTo>
                    <a:pt x="50" y="0"/>
                  </a:lnTo>
                  <a:lnTo>
                    <a:pt x="65" y="4"/>
                  </a:lnTo>
                  <a:lnTo>
                    <a:pt x="60" y="12"/>
                  </a:lnTo>
                  <a:lnTo>
                    <a:pt x="58" y="18"/>
                  </a:lnTo>
                  <a:lnTo>
                    <a:pt x="85" y="25"/>
                  </a:lnTo>
                  <a:lnTo>
                    <a:pt x="96" y="29"/>
                  </a:lnTo>
                  <a:lnTo>
                    <a:pt x="92" y="37"/>
                  </a:lnTo>
                  <a:lnTo>
                    <a:pt x="87" y="54"/>
                  </a:lnTo>
                  <a:lnTo>
                    <a:pt x="85" y="64"/>
                  </a:lnTo>
                  <a:lnTo>
                    <a:pt x="71" y="60"/>
                  </a:lnTo>
                  <a:lnTo>
                    <a:pt x="71" y="58"/>
                  </a:lnTo>
                  <a:lnTo>
                    <a:pt x="50" y="52"/>
                  </a:lnTo>
                  <a:lnTo>
                    <a:pt x="44" y="69"/>
                  </a:lnTo>
                  <a:lnTo>
                    <a:pt x="42" y="77"/>
                  </a:lnTo>
                  <a:lnTo>
                    <a:pt x="27" y="73"/>
                  </a:lnTo>
                  <a:lnTo>
                    <a:pt x="31" y="64"/>
                  </a:lnTo>
                  <a:lnTo>
                    <a:pt x="36" y="48"/>
                  </a:lnTo>
                  <a:lnTo>
                    <a:pt x="13" y="41"/>
                  </a:lnTo>
                  <a:lnTo>
                    <a:pt x="13" y="43"/>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1"/>
            <p:cNvSpPr>
              <a:spLocks noEditPoints="1"/>
            </p:cNvSpPr>
            <p:nvPr/>
          </p:nvSpPr>
          <p:spPr bwMode="auto">
            <a:xfrm>
              <a:off x="473" y="-778"/>
              <a:ext cx="1169" cy="967"/>
            </a:xfrm>
            <a:custGeom>
              <a:avLst/>
              <a:gdLst>
                <a:gd name="T0" fmla="*/ 520 w 563"/>
                <a:gd name="T1" fmla="*/ 381 h 464"/>
                <a:gd name="T2" fmla="*/ 279 w 563"/>
                <a:gd name="T3" fmla="*/ 455 h 464"/>
                <a:gd name="T4" fmla="*/ 34 w 563"/>
                <a:gd name="T5" fmla="*/ 389 h 464"/>
                <a:gd name="T6" fmla="*/ 92 w 563"/>
                <a:gd name="T7" fmla="*/ 166 h 464"/>
                <a:gd name="T8" fmla="*/ 273 w 563"/>
                <a:gd name="T9" fmla="*/ 10 h 464"/>
                <a:gd name="T10" fmla="*/ 437 w 563"/>
                <a:gd name="T11" fmla="*/ 141 h 464"/>
                <a:gd name="T12" fmla="*/ 520 w 563"/>
                <a:gd name="T13" fmla="*/ 381 h 464"/>
                <a:gd name="T14" fmla="*/ 445 w 563"/>
                <a:gd name="T15" fmla="*/ 138 h 464"/>
                <a:gd name="T16" fmla="*/ 272 w 563"/>
                <a:gd name="T17" fmla="*/ 1 h 464"/>
                <a:gd name="T18" fmla="*/ 84 w 563"/>
                <a:gd name="T19" fmla="*/ 164 h 464"/>
                <a:gd name="T20" fmla="*/ 16 w 563"/>
                <a:gd name="T21" fmla="*/ 346 h 464"/>
                <a:gd name="T22" fmla="*/ 279 w 563"/>
                <a:gd name="T23" fmla="*/ 464 h 464"/>
                <a:gd name="T24" fmla="*/ 529 w 563"/>
                <a:gd name="T25" fmla="*/ 386 h 464"/>
                <a:gd name="T26" fmla="*/ 445 w 563"/>
                <a:gd name="T27" fmla="*/ 13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3" h="464">
                  <a:moveTo>
                    <a:pt x="520" y="381"/>
                  </a:moveTo>
                  <a:cubicBezTo>
                    <a:pt x="490" y="430"/>
                    <a:pt x="383" y="452"/>
                    <a:pt x="279" y="455"/>
                  </a:cubicBezTo>
                  <a:cubicBezTo>
                    <a:pt x="164" y="452"/>
                    <a:pt x="65" y="428"/>
                    <a:pt x="34" y="389"/>
                  </a:cubicBezTo>
                  <a:cubicBezTo>
                    <a:pt x="0" y="343"/>
                    <a:pt x="63" y="213"/>
                    <a:pt x="92" y="166"/>
                  </a:cubicBezTo>
                  <a:cubicBezTo>
                    <a:pt x="122" y="120"/>
                    <a:pt x="202" y="11"/>
                    <a:pt x="273" y="10"/>
                  </a:cubicBezTo>
                  <a:cubicBezTo>
                    <a:pt x="343" y="9"/>
                    <a:pt x="416" y="114"/>
                    <a:pt x="437" y="141"/>
                  </a:cubicBezTo>
                  <a:cubicBezTo>
                    <a:pt x="462" y="171"/>
                    <a:pt x="553" y="321"/>
                    <a:pt x="520" y="381"/>
                  </a:cubicBezTo>
                  <a:close/>
                  <a:moveTo>
                    <a:pt x="445" y="138"/>
                  </a:moveTo>
                  <a:cubicBezTo>
                    <a:pt x="423" y="110"/>
                    <a:pt x="350" y="0"/>
                    <a:pt x="272" y="1"/>
                  </a:cubicBezTo>
                  <a:cubicBezTo>
                    <a:pt x="188" y="4"/>
                    <a:pt x="115" y="115"/>
                    <a:pt x="84" y="164"/>
                  </a:cubicBezTo>
                  <a:cubicBezTo>
                    <a:pt x="38" y="238"/>
                    <a:pt x="18" y="316"/>
                    <a:pt x="16" y="346"/>
                  </a:cubicBezTo>
                  <a:cubicBezTo>
                    <a:pt x="3" y="431"/>
                    <a:pt x="138" y="457"/>
                    <a:pt x="279" y="464"/>
                  </a:cubicBezTo>
                  <a:cubicBezTo>
                    <a:pt x="387" y="461"/>
                    <a:pt x="497" y="438"/>
                    <a:pt x="529" y="386"/>
                  </a:cubicBezTo>
                  <a:cubicBezTo>
                    <a:pt x="563" y="318"/>
                    <a:pt x="471" y="177"/>
                    <a:pt x="445" y="1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2"/>
            <p:cNvSpPr>
              <a:spLocks noEditPoints="1"/>
            </p:cNvSpPr>
            <p:nvPr/>
          </p:nvSpPr>
          <p:spPr bwMode="auto">
            <a:xfrm>
              <a:off x="1846" y="-609"/>
              <a:ext cx="268" cy="379"/>
            </a:xfrm>
            <a:custGeom>
              <a:avLst/>
              <a:gdLst>
                <a:gd name="T0" fmla="*/ 68 w 129"/>
                <a:gd name="T1" fmla="*/ 88 h 182"/>
                <a:gd name="T2" fmla="*/ 74 w 129"/>
                <a:gd name="T3" fmla="*/ 74 h 182"/>
                <a:gd name="T4" fmla="*/ 71 w 129"/>
                <a:gd name="T5" fmla="*/ 41 h 182"/>
                <a:gd name="T6" fmla="*/ 66 w 129"/>
                <a:gd name="T7" fmla="*/ 61 h 182"/>
                <a:gd name="T8" fmla="*/ 63 w 129"/>
                <a:gd name="T9" fmla="*/ 86 h 182"/>
                <a:gd name="T10" fmla="*/ 77 w 129"/>
                <a:gd name="T11" fmla="*/ 127 h 182"/>
                <a:gd name="T12" fmla="*/ 77 w 129"/>
                <a:gd name="T13" fmla="*/ 114 h 182"/>
                <a:gd name="T14" fmla="*/ 52 w 129"/>
                <a:gd name="T15" fmla="*/ 128 h 182"/>
                <a:gd name="T16" fmla="*/ 44 w 129"/>
                <a:gd name="T17" fmla="*/ 83 h 182"/>
                <a:gd name="T18" fmla="*/ 55 w 129"/>
                <a:gd name="T19" fmla="*/ 71 h 182"/>
                <a:gd name="T20" fmla="*/ 43 w 129"/>
                <a:gd name="T21" fmla="*/ 79 h 182"/>
                <a:gd name="T22" fmla="*/ 64 w 129"/>
                <a:gd name="T23" fmla="*/ 148 h 182"/>
                <a:gd name="T24" fmla="*/ 33 w 129"/>
                <a:gd name="T25" fmla="*/ 141 h 182"/>
                <a:gd name="T26" fmla="*/ 43 w 129"/>
                <a:gd name="T27" fmla="*/ 155 h 182"/>
                <a:gd name="T28" fmla="*/ 86 w 129"/>
                <a:gd name="T29" fmla="*/ 142 h 182"/>
                <a:gd name="T30" fmla="*/ 126 w 129"/>
                <a:gd name="T31" fmla="*/ 169 h 182"/>
                <a:gd name="T32" fmla="*/ 125 w 129"/>
                <a:gd name="T33" fmla="*/ 182 h 182"/>
                <a:gd name="T34" fmla="*/ 76 w 129"/>
                <a:gd name="T35" fmla="*/ 153 h 182"/>
                <a:gd name="T36" fmla="*/ 22 w 129"/>
                <a:gd name="T37" fmla="*/ 153 h 182"/>
                <a:gd name="T38" fmla="*/ 10 w 129"/>
                <a:gd name="T39" fmla="*/ 164 h 182"/>
                <a:gd name="T40" fmla="*/ 4 w 129"/>
                <a:gd name="T41" fmla="*/ 154 h 182"/>
                <a:gd name="T42" fmla="*/ 20 w 129"/>
                <a:gd name="T43" fmla="*/ 134 h 182"/>
                <a:gd name="T44" fmla="*/ 48 w 129"/>
                <a:gd name="T45" fmla="*/ 102 h 182"/>
                <a:gd name="T46" fmla="*/ 45 w 129"/>
                <a:gd name="T47" fmla="*/ 102 h 182"/>
                <a:gd name="T48" fmla="*/ 23 w 129"/>
                <a:gd name="T49" fmla="*/ 116 h 182"/>
                <a:gd name="T50" fmla="*/ 4 w 129"/>
                <a:gd name="T51" fmla="*/ 124 h 182"/>
                <a:gd name="T52" fmla="*/ 1 w 129"/>
                <a:gd name="T53" fmla="*/ 110 h 182"/>
                <a:gd name="T54" fmla="*/ 14 w 129"/>
                <a:gd name="T55" fmla="*/ 101 h 182"/>
                <a:gd name="T56" fmla="*/ 38 w 129"/>
                <a:gd name="T57" fmla="*/ 61 h 182"/>
                <a:gd name="T58" fmla="*/ 57 w 129"/>
                <a:gd name="T59" fmla="*/ 32 h 182"/>
                <a:gd name="T60" fmla="*/ 42 w 129"/>
                <a:gd name="T61" fmla="*/ 40 h 182"/>
                <a:gd name="T62" fmla="*/ 25 w 129"/>
                <a:gd name="T63" fmla="*/ 49 h 182"/>
                <a:gd name="T64" fmla="*/ 7 w 129"/>
                <a:gd name="T65" fmla="*/ 59 h 182"/>
                <a:gd name="T66" fmla="*/ 10 w 129"/>
                <a:gd name="T67" fmla="*/ 35 h 182"/>
                <a:gd name="T68" fmla="*/ 36 w 129"/>
                <a:gd name="T69" fmla="*/ 8 h 182"/>
                <a:gd name="T70" fmla="*/ 34 w 129"/>
                <a:gd name="T71" fmla="*/ 1 h 182"/>
                <a:gd name="T72" fmla="*/ 45 w 129"/>
                <a:gd name="T73" fmla="*/ 4 h 182"/>
                <a:gd name="T74" fmla="*/ 82 w 129"/>
                <a:gd name="T75" fmla="*/ 12 h 182"/>
                <a:gd name="T76" fmla="*/ 98 w 129"/>
                <a:gd name="T77" fmla="*/ 20 h 182"/>
                <a:gd name="T78" fmla="*/ 78 w 129"/>
                <a:gd name="T79" fmla="*/ 36 h 182"/>
                <a:gd name="T80" fmla="*/ 87 w 129"/>
                <a:gd name="T81" fmla="*/ 55 h 182"/>
                <a:gd name="T82" fmla="*/ 78 w 129"/>
                <a:gd name="T83" fmla="*/ 98 h 182"/>
                <a:gd name="T84" fmla="*/ 63 w 129"/>
                <a:gd name="T85" fmla="*/ 108 h 182"/>
                <a:gd name="T86" fmla="*/ 89 w 129"/>
                <a:gd name="T87" fmla="*/ 110 h 182"/>
                <a:gd name="T88" fmla="*/ 94 w 129"/>
                <a:gd name="T89" fmla="*/ 125 h 182"/>
                <a:gd name="T90" fmla="*/ 89 w 129"/>
                <a:gd name="T91" fmla="*/ 13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82">
                  <a:moveTo>
                    <a:pt x="63" y="86"/>
                  </a:moveTo>
                  <a:cubicBezTo>
                    <a:pt x="65" y="87"/>
                    <a:pt x="67" y="88"/>
                    <a:pt x="68" y="88"/>
                  </a:cubicBezTo>
                  <a:cubicBezTo>
                    <a:pt x="69" y="88"/>
                    <a:pt x="70" y="87"/>
                    <a:pt x="71" y="86"/>
                  </a:cubicBezTo>
                  <a:cubicBezTo>
                    <a:pt x="72" y="84"/>
                    <a:pt x="73" y="80"/>
                    <a:pt x="74" y="74"/>
                  </a:cubicBezTo>
                  <a:cubicBezTo>
                    <a:pt x="74" y="68"/>
                    <a:pt x="75" y="62"/>
                    <a:pt x="75" y="56"/>
                  </a:cubicBezTo>
                  <a:cubicBezTo>
                    <a:pt x="75" y="49"/>
                    <a:pt x="73" y="44"/>
                    <a:pt x="71" y="41"/>
                  </a:cubicBezTo>
                  <a:cubicBezTo>
                    <a:pt x="64" y="46"/>
                    <a:pt x="59" y="51"/>
                    <a:pt x="56" y="56"/>
                  </a:cubicBezTo>
                  <a:cubicBezTo>
                    <a:pt x="60" y="56"/>
                    <a:pt x="63" y="58"/>
                    <a:pt x="66" y="61"/>
                  </a:cubicBezTo>
                  <a:cubicBezTo>
                    <a:pt x="68" y="64"/>
                    <a:pt x="70" y="67"/>
                    <a:pt x="70" y="71"/>
                  </a:cubicBezTo>
                  <a:cubicBezTo>
                    <a:pt x="70" y="73"/>
                    <a:pt x="68" y="78"/>
                    <a:pt x="63" y="86"/>
                  </a:cubicBezTo>
                  <a:close/>
                  <a:moveTo>
                    <a:pt x="72" y="137"/>
                  </a:moveTo>
                  <a:cubicBezTo>
                    <a:pt x="73" y="134"/>
                    <a:pt x="75" y="131"/>
                    <a:pt x="77" y="127"/>
                  </a:cubicBezTo>
                  <a:cubicBezTo>
                    <a:pt x="79" y="123"/>
                    <a:pt x="80" y="120"/>
                    <a:pt x="80" y="117"/>
                  </a:cubicBezTo>
                  <a:cubicBezTo>
                    <a:pt x="80" y="115"/>
                    <a:pt x="79" y="114"/>
                    <a:pt x="77" y="114"/>
                  </a:cubicBezTo>
                  <a:cubicBezTo>
                    <a:pt x="75" y="114"/>
                    <a:pt x="72" y="116"/>
                    <a:pt x="66" y="118"/>
                  </a:cubicBezTo>
                  <a:cubicBezTo>
                    <a:pt x="61" y="121"/>
                    <a:pt x="56" y="124"/>
                    <a:pt x="52" y="128"/>
                  </a:cubicBezTo>
                  <a:cubicBezTo>
                    <a:pt x="57" y="131"/>
                    <a:pt x="64" y="135"/>
                    <a:pt x="72" y="137"/>
                  </a:cubicBezTo>
                  <a:close/>
                  <a:moveTo>
                    <a:pt x="44" y="83"/>
                  </a:moveTo>
                  <a:cubicBezTo>
                    <a:pt x="47" y="81"/>
                    <a:pt x="49" y="79"/>
                    <a:pt x="52" y="77"/>
                  </a:cubicBezTo>
                  <a:cubicBezTo>
                    <a:pt x="54" y="74"/>
                    <a:pt x="55" y="73"/>
                    <a:pt x="55" y="71"/>
                  </a:cubicBezTo>
                  <a:cubicBezTo>
                    <a:pt x="55" y="70"/>
                    <a:pt x="52" y="68"/>
                    <a:pt x="48" y="66"/>
                  </a:cubicBezTo>
                  <a:cubicBezTo>
                    <a:pt x="45" y="73"/>
                    <a:pt x="43" y="77"/>
                    <a:pt x="43" y="79"/>
                  </a:cubicBezTo>
                  <a:cubicBezTo>
                    <a:pt x="43" y="80"/>
                    <a:pt x="44" y="82"/>
                    <a:pt x="44" y="83"/>
                  </a:cubicBezTo>
                  <a:close/>
                  <a:moveTo>
                    <a:pt x="64" y="148"/>
                  </a:moveTo>
                  <a:cubicBezTo>
                    <a:pt x="52" y="141"/>
                    <a:pt x="44" y="138"/>
                    <a:pt x="40" y="138"/>
                  </a:cubicBezTo>
                  <a:cubicBezTo>
                    <a:pt x="38" y="138"/>
                    <a:pt x="36" y="139"/>
                    <a:pt x="33" y="141"/>
                  </a:cubicBezTo>
                  <a:cubicBezTo>
                    <a:pt x="31" y="142"/>
                    <a:pt x="29" y="145"/>
                    <a:pt x="26" y="149"/>
                  </a:cubicBezTo>
                  <a:cubicBezTo>
                    <a:pt x="29" y="153"/>
                    <a:pt x="35" y="155"/>
                    <a:pt x="43" y="155"/>
                  </a:cubicBezTo>
                  <a:cubicBezTo>
                    <a:pt x="52" y="155"/>
                    <a:pt x="60" y="153"/>
                    <a:pt x="64" y="148"/>
                  </a:cubicBezTo>
                  <a:close/>
                  <a:moveTo>
                    <a:pt x="86" y="142"/>
                  </a:moveTo>
                  <a:cubicBezTo>
                    <a:pt x="101" y="148"/>
                    <a:pt x="111" y="153"/>
                    <a:pt x="116" y="157"/>
                  </a:cubicBezTo>
                  <a:cubicBezTo>
                    <a:pt x="121" y="160"/>
                    <a:pt x="124" y="164"/>
                    <a:pt x="126" y="169"/>
                  </a:cubicBezTo>
                  <a:cubicBezTo>
                    <a:pt x="128" y="173"/>
                    <a:pt x="129" y="176"/>
                    <a:pt x="129" y="179"/>
                  </a:cubicBezTo>
                  <a:cubicBezTo>
                    <a:pt x="129" y="181"/>
                    <a:pt x="127" y="182"/>
                    <a:pt x="125" y="182"/>
                  </a:cubicBezTo>
                  <a:cubicBezTo>
                    <a:pt x="121" y="182"/>
                    <a:pt x="115" y="179"/>
                    <a:pt x="106" y="172"/>
                  </a:cubicBezTo>
                  <a:cubicBezTo>
                    <a:pt x="97" y="165"/>
                    <a:pt x="88" y="159"/>
                    <a:pt x="76" y="153"/>
                  </a:cubicBezTo>
                  <a:cubicBezTo>
                    <a:pt x="70" y="161"/>
                    <a:pt x="62" y="165"/>
                    <a:pt x="54" y="165"/>
                  </a:cubicBezTo>
                  <a:cubicBezTo>
                    <a:pt x="41" y="165"/>
                    <a:pt x="31" y="161"/>
                    <a:pt x="22" y="153"/>
                  </a:cubicBezTo>
                  <a:cubicBezTo>
                    <a:pt x="19" y="157"/>
                    <a:pt x="16" y="160"/>
                    <a:pt x="15" y="162"/>
                  </a:cubicBezTo>
                  <a:cubicBezTo>
                    <a:pt x="13" y="163"/>
                    <a:pt x="12" y="164"/>
                    <a:pt x="10" y="164"/>
                  </a:cubicBezTo>
                  <a:cubicBezTo>
                    <a:pt x="9" y="164"/>
                    <a:pt x="7" y="163"/>
                    <a:pt x="6" y="161"/>
                  </a:cubicBezTo>
                  <a:cubicBezTo>
                    <a:pt x="5" y="159"/>
                    <a:pt x="4" y="157"/>
                    <a:pt x="4" y="154"/>
                  </a:cubicBezTo>
                  <a:cubicBezTo>
                    <a:pt x="4" y="149"/>
                    <a:pt x="6" y="145"/>
                    <a:pt x="9" y="143"/>
                  </a:cubicBezTo>
                  <a:cubicBezTo>
                    <a:pt x="13" y="141"/>
                    <a:pt x="17" y="138"/>
                    <a:pt x="20" y="134"/>
                  </a:cubicBezTo>
                  <a:cubicBezTo>
                    <a:pt x="23" y="130"/>
                    <a:pt x="29" y="124"/>
                    <a:pt x="37" y="116"/>
                  </a:cubicBezTo>
                  <a:cubicBezTo>
                    <a:pt x="45" y="108"/>
                    <a:pt x="48" y="104"/>
                    <a:pt x="48" y="102"/>
                  </a:cubicBezTo>
                  <a:cubicBezTo>
                    <a:pt x="48" y="102"/>
                    <a:pt x="48" y="101"/>
                    <a:pt x="47" y="101"/>
                  </a:cubicBezTo>
                  <a:cubicBezTo>
                    <a:pt x="47" y="101"/>
                    <a:pt x="46" y="101"/>
                    <a:pt x="45" y="102"/>
                  </a:cubicBezTo>
                  <a:cubicBezTo>
                    <a:pt x="44" y="104"/>
                    <a:pt x="41" y="106"/>
                    <a:pt x="37" y="106"/>
                  </a:cubicBezTo>
                  <a:cubicBezTo>
                    <a:pt x="35" y="108"/>
                    <a:pt x="30" y="111"/>
                    <a:pt x="23" y="116"/>
                  </a:cubicBezTo>
                  <a:cubicBezTo>
                    <a:pt x="16" y="120"/>
                    <a:pt x="12" y="122"/>
                    <a:pt x="9" y="123"/>
                  </a:cubicBezTo>
                  <a:cubicBezTo>
                    <a:pt x="7" y="124"/>
                    <a:pt x="6" y="124"/>
                    <a:pt x="4" y="124"/>
                  </a:cubicBezTo>
                  <a:cubicBezTo>
                    <a:pt x="1" y="124"/>
                    <a:pt x="0" y="122"/>
                    <a:pt x="0" y="118"/>
                  </a:cubicBezTo>
                  <a:cubicBezTo>
                    <a:pt x="0" y="116"/>
                    <a:pt x="0" y="113"/>
                    <a:pt x="1" y="110"/>
                  </a:cubicBezTo>
                  <a:cubicBezTo>
                    <a:pt x="2" y="107"/>
                    <a:pt x="3" y="105"/>
                    <a:pt x="4" y="105"/>
                  </a:cubicBezTo>
                  <a:cubicBezTo>
                    <a:pt x="7" y="105"/>
                    <a:pt x="11" y="103"/>
                    <a:pt x="14" y="101"/>
                  </a:cubicBezTo>
                  <a:cubicBezTo>
                    <a:pt x="18" y="98"/>
                    <a:pt x="22" y="96"/>
                    <a:pt x="28" y="93"/>
                  </a:cubicBezTo>
                  <a:cubicBezTo>
                    <a:pt x="29" y="82"/>
                    <a:pt x="32" y="71"/>
                    <a:pt x="38" y="61"/>
                  </a:cubicBezTo>
                  <a:cubicBezTo>
                    <a:pt x="44" y="51"/>
                    <a:pt x="54" y="40"/>
                    <a:pt x="67" y="29"/>
                  </a:cubicBezTo>
                  <a:cubicBezTo>
                    <a:pt x="64" y="30"/>
                    <a:pt x="61" y="31"/>
                    <a:pt x="57" y="32"/>
                  </a:cubicBezTo>
                  <a:cubicBezTo>
                    <a:pt x="53" y="34"/>
                    <a:pt x="50" y="35"/>
                    <a:pt x="48" y="36"/>
                  </a:cubicBezTo>
                  <a:cubicBezTo>
                    <a:pt x="47" y="37"/>
                    <a:pt x="45" y="39"/>
                    <a:pt x="42" y="40"/>
                  </a:cubicBezTo>
                  <a:cubicBezTo>
                    <a:pt x="39" y="42"/>
                    <a:pt x="36" y="43"/>
                    <a:pt x="35" y="44"/>
                  </a:cubicBezTo>
                  <a:cubicBezTo>
                    <a:pt x="33" y="45"/>
                    <a:pt x="30" y="46"/>
                    <a:pt x="25" y="49"/>
                  </a:cubicBezTo>
                  <a:cubicBezTo>
                    <a:pt x="21" y="52"/>
                    <a:pt x="18" y="53"/>
                    <a:pt x="17" y="54"/>
                  </a:cubicBezTo>
                  <a:cubicBezTo>
                    <a:pt x="13" y="57"/>
                    <a:pt x="10" y="59"/>
                    <a:pt x="7" y="59"/>
                  </a:cubicBezTo>
                  <a:cubicBezTo>
                    <a:pt x="3" y="59"/>
                    <a:pt x="1" y="55"/>
                    <a:pt x="1" y="48"/>
                  </a:cubicBezTo>
                  <a:cubicBezTo>
                    <a:pt x="1" y="39"/>
                    <a:pt x="4" y="34"/>
                    <a:pt x="10" y="35"/>
                  </a:cubicBezTo>
                  <a:cubicBezTo>
                    <a:pt x="19" y="30"/>
                    <a:pt x="25" y="25"/>
                    <a:pt x="30" y="19"/>
                  </a:cubicBezTo>
                  <a:cubicBezTo>
                    <a:pt x="34" y="14"/>
                    <a:pt x="36" y="10"/>
                    <a:pt x="36" y="8"/>
                  </a:cubicBezTo>
                  <a:cubicBezTo>
                    <a:pt x="36" y="7"/>
                    <a:pt x="36" y="5"/>
                    <a:pt x="35" y="4"/>
                  </a:cubicBezTo>
                  <a:cubicBezTo>
                    <a:pt x="35" y="3"/>
                    <a:pt x="34" y="2"/>
                    <a:pt x="34" y="1"/>
                  </a:cubicBezTo>
                  <a:cubicBezTo>
                    <a:pt x="34" y="0"/>
                    <a:pt x="35" y="0"/>
                    <a:pt x="37" y="0"/>
                  </a:cubicBezTo>
                  <a:cubicBezTo>
                    <a:pt x="39" y="0"/>
                    <a:pt x="41" y="1"/>
                    <a:pt x="45" y="4"/>
                  </a:cubicBezTo>
                  <a:cubicBezTo>
                    <a:pt x="48" y="7"/>
                    <a:pt x="51" y="12"/>
                    <a:pt x="55" y="20"/>
                  </a:cubicBezTo>
                  <a:cubicBezTo>
                    <a:pt x="70" y="15"/>
                    <a:pt x="79" y="12"/>
                    <a:pt x="82" y="12"/>
                  </a:cubicBezTo>
                  <a:cubicBezTo>
                    <a:pt x="86" y="12"/>
                    <a:pt x="89" y="13"/>
                    <a:pt x="93" y="15"/>
                  </a:cubicBezTo>
                  <a:cubicBezTo>
                    <a:pt x="96" y="17"/>
                    <a:pt x="98" y="19"/>
                    <a:pt x="98" y="20"/>
                  </a:cubicBezTo>
                  <a:cubicBezTo>
                    <a:pt x="98" y="22"/>
                    <a:pt x="96" y="24"/>
                    <a:pt x="93" y="26"/>
                  </a:cubicBezTo>
                  <a:cubicBezTo>
                    <a:pt x="89" y="28"/>
                    <a:pt x="84" y="31"/>
                    <a:pt x="78" y="36"/>
                  </a:cubicBezTo>
                  <a:cubicBezTo>
                    <a:pt x="81" y="40"/>
                    <a:pt x="84" y="44"/>
                    <a:pt x="86" y="47"/>
                  </a:cubicBezTo>
                  <a:cubicBezTo>
                    <a:pt x="87" y="50"/>
                    <a:pt x="88" y="53"/>
                    <a:pt x="87" y="55"/>
                  </a:cubicBezTo>
                  <a:cubicBezTo>
                    <a:pt x="87" y="57"/>
                    <a:pt x="86" y="66"/>
                    <a:pt x="84" y="81"/>
                  </a:cubicBezTo>
                  <a:cubicBezTo>
                    <a:pt x="84" y="88"/>
                    <a:pt x="82" y="93"/>
                    <a:pt x="78" y="98"/>
                  </a:cubicBezTo>
                  <a:cubicBezTo>
                    <a:pt x="75" y="102"/>
                    <a:pt x="70" y="105"/>
                    <a:pt x="65" y="106"/>
                  </a:cubicBezTo>
                  <a:cubicBezTo>
                    <a:pt x="65" y="107"/>
                    <a:pt x="64" y="107"/>
                    <a:pt x="63" y="108"/>
                  </a:cubicBezTo>
                  <a:cubicBezTo>
                    <a:pt x="70" y="106"/>
                    <a:pt x="74" y="105"/>
                    <a:pt x="78" y="105"/>
                  </a:cubicBezTo>
                  <a:cubicBezTo>
                    <a:pt x="81" y="105"/>
                    <a:pt x="85" y="107"/>
                    <a:pt x="89" y="110"/>
                  </a:cubicBezTo>
                  <a:cubicBezTo>
                    <a:pt x="94" y="114"/>
                    <a:pt x="96" y="117"/>
                    <a:pt x="96" y="119"/>
                  </a:cubicBezTo>
                  <a:cubicBezTo>
                    <a:pt x="96" y="121"/>
                    <a:pt x="95" y="123"/>
                    <a:pt x="94" y="125"/>
                  </a:cubicBezTo>
                  <a:cubicBezTo>
                    <a:pt x="92" y="126"/>
                    <a:pt x="91" y="128"/>
                    <a:pt x="91" y="130"/>
                  </a:cubicBezTo>
                  <a:cubicBezTo>
                    <a:pt x="91" y="131"/>
                    <a:pt x="90" y="133"/>
                    <a:pt x="89" y="136"/>
                  </a:cubicBezTo>
                  <a:cubicBezTo>
                    <a:pt x="88" y="139"/>
                    <a:pt x="87" y="141"/>
                    <a:pt x="86"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3"/>
            <p:cNvSpPr>
              <a:spLocks noEditPoints="1"/>
            </p:cNvSpPr>
            <p:nvPr/>
          </p:nvSpPr>
          <p:spPr bwMode="auto">
            <a:xfrm>
              <a:off x="2217" y="-551"/>
              <a:ext cx="304" cy="267"/>
            </a:xfrm>
            <a:custGeom>
              <a:avLst/>
              <a:gdLst>
                <a:gd name="T0" fmla="*/ 65 w 146"/>
                <a:gd name="T1" fmla="*/ 60 h 128"/>
                <a:gd name="T2" fmla="*/ 54 w 146"/>
                <a:gd name="T3" fmla="*/ 57 h 128"/>
                <a:gd name="T4" fmla="*/ 72 w 146"/>
                <a:gd name="T5" fmla="*/ 70 h 128"/>
                <a:gd name="T6" fmla="*/ 83 w 146"/>
                <a:gd name="T7" fmla="*/ 71 h 128"/>
                <a:gd name="T8" fmla="*/ 89 w 146"/>
                <a:gd name="T9" fmla="*/ 72 h 128"/>
                <a:gd name="T10" fmla="*/ 100 w 146"/>
                <a:gd name="T11" fmla="*/ 39 h 128"/>
                <a:gd name="T12" fmla="*/ 97 w 146"/>
                <a:gd name="T13" fmla="*/ 13 h 128"/>
                <a:gd name="T14" fmla="*/ 76 w 146"/>
                <a:gd name="T15" fmla="*/ 22 h 128"/>
                <a:gd name="T16" fmla="*/ 63 w 146"/>
                <a:gd name="T17" fmla="*/ 21 h 128"/>
                <a:gd name="T18" fmla="*/ 49 w 146"/>
                <a:gd name="T19" fmla="*/ 28 h 128"/>
                <a:gd name="T20" fmla="*/ 55 w 146"/>
                <a:gd name="T21" fmla="*/ 41 h 128"/>
                <a:gd name="T22" fmla="*/ 88 w 146"/>
                <a:gd name="T23" fmla="*/ 36 h 128"/>
                <a:gd name="T24" fmla="*/ 91 w 146"/>
                <a:gd name="T25" fmla="*/ 52 h 128"/>
                <a:gd name="T26" fmla="*/ 72 w 146"/>
                <a:gd name="T27" fmla="*/ 70 h 128"/>
                <a:gd name="T28" fmla="*/ 62 w 146"/>
                <a:gd name="T29" fmla="*/ 8 h 128"/>
                <a:gd name="T30" fmla="*/ 115 w 146"/>
                <a:gd name="T31" fmla="*/ 12 h 128"/>
                <a:gd name="T32" fmla="*/ 119 w 146"/>
                <a:gd name="T33" fmla="*/ 50 h 128"/>
                <a:gd name="T34" fmla="*/ 91 w 146"/>
                <a:gd name="T35" fmla="*/ 86 h 128"/>
                <a:gd name="T36" fmla="*/ 75 w 146"/>
                <a:gd name="T37" fmla="*/ 92 h 128"/>
                <a:gd name="T38" fmla="*/ 42 w 146"/>
                <a:gd name="T39" fmla="*/ 101 h 128"/>
                <a:gd name="T40" fmla="*/ 48 w 146"/>
                <a:gd name="T41" fmla="*/ 88 h 128"/>
                <a:gd name="T42" fmla="*/ 37 w 146"/>
                <a:gd name="T43" fmla="*/ 73 h 128"/>
                <a:gd name="T44" fmla="*/ 33 w 146"/>
                <a:gd name="T45" fmla="*/ 44 h 128"/>
                <a:gd name="T46" fmla="*/ 29 w 146"/>
                <a:gd name="T47" fmla="*/ 25 h 128"/>
                <a:gd name="T48" fmla="*/ 32 w 146"/>
                <a:gd name="T49" fmla="*/ 19 h 128"/>
                <a:gd name="T50" fmla="*/ 36 w 146"/>
                <a:gd name="T51" fmla="*/ 25 h 128"/>
                <a:gd name="T52" fmla="*/ 124 w 146"/>
                <a:gd name="T53" fmla="*/ 95 h 128"/>
                <a:gd name="T54" fmla="*/ 146 w 146"/>
                <a:gd name="T55" fmla="*/ 112 h 128"/>
                <a:gd name="T56" fmla="*/ 137 w 146"/>
                <a:gd name="T57" fmla="*/ 118 h 128"/>
                <a:gd name="T58" fmla="*/ 84 w 146"/>
                <a:gd name="T59" fmla="*/ 114 h 128"/>
                <a:gd name="T60" fmla="*/ 20 w 146"/>
                <a:gd name="T61" fmla="*/ 128 h 128"/>
                <a:gd name="T62" fmla="*/ 0 w 146"/>
                <a:gd name="T63" fmla="*/ 115 h 128"/>
                <a:gd name="T64" fmla="*/ 51 w 146"/>
                <a:gd name="T65" fmla="*/ 104 h 128"/>
                <a:gd name="T66" fmla="*/ 103 w 146"/>
                <a:gd name="T67" fmla="*/ 97 h 128"/>
                <a:gd name="T68" fmla="*/ 124 w 146"/>
                <a:gd name="T69" fmla="*/ 9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6" h="128">
                  <a:moveTo>
                    <a:pt x="53" y="73"/>
                  </a:moveTo>
                  <a:cubicBezTo>
                    <a:pt x="61" y="67"/>
                    <a:pt x="65" y="63"/>
                    <a:pt x="65" y="60"/>
                  </a:cubicBezTo>
                  <a:cubicBezTo>
                    <a:pt x="65" y="60"/>
                    <a:pt x="64" y="59"/>
                    <a:pt x="62" y="59"/>
                  </a:cubicBezTo>
                  <a:cubicBezTo>
                    <a:pt x="60" y="59"/>
                    <a:pt x="57" y="58"/>
                    <a:pt x="54" y="57"/>
                  </a:cubicBezTo>
                  <a:cubicBezTo>
                    <a:pt x="53" y="64"/>
                    <a:pt x="53" y="69"/>
                    <a:pt x="53" y="73"/>
                  </a:cubicBezTo>
                  <a:close/>
                  <a:moveTo>
                    <a:pt x="72" y="70"/>
                  </a:moveTo>
                  <a:cubicBezTo>
                    <a:pt x="74" y="70"/>
                    <a:pt x="76" y="70"/>
                    <a:pt x="77" y="70"/>
                  </a:cubicBezTo>
                  <a:cubicBezTo>
                    <a:pt x="79" y="70"/>
                    <a:pt x="81" y="70"/>
                    <a:pt x="83" y="71"/>
                  </a:cubicBezTo>
                  <a:cubicBezTo>
                    <a:pt x="85" y="72"/>
                    <a:pt x="86" y="72"/>
                    <a:pt x="87" y="72"/>
                  </a:cubicBezTo>
                  <a:cubicBezTo>
                    <a:pt x="88" y="72"/>
                    <a:pt x="88" y="72"/>
                    <a:pt x="89" y="72"/>
                  </a:cubicBezTo>
                  <a:cubicBezTo>
                    <a:pt x="89" y="71"/>
                    <a:pt x="91" y="67"/>
                    <a:pt x="93" y="61"/>
                  </a:cubicBezTo>
                  <a:cubicBezTo>
                    <a:pt x="96" y="54"/>
                    <a:pt x="98" y="47"/>
                    <a:pt x="100" y="39"/>
                  </a:cubicBezTo>
                  <a:cubicBezTo>
                    <a:pt x="102" y="32"/>
                    <a:pt x="103" y="26"/>
                    <a:pt x="103" y="21"/>
                  </a:cubicBezTo>
                  <a:cubicBezTo>
                    <a:pt x="103" y="16"/>
                    <a:pt x="101" y="13"/>
                    <a:pt x="97" y="13"/>
                  </a:cubicBezTo>
                  <a:cubicBezTo>
                    <a:pt x="94" y="13"/>
                    <a:pt x="92" y="14"/>
                    <a:pt x="89" y="16"/>
                  </a:cubicBezTo>
                  <a:cubicBezTo>
                    <a:pt x="83" y="20"/>
                    <a:pt x="78" y="22"/>
                    <a:pt x="76" y="22"/>
                  </a:cubicBezTo>
                  <a:cubicBezTo>
                    <a:pt x="73" y="22"/>
                    <a:pt x="71" y="22"/>
                    <a:pt x="68" y="22"/>
                  </a:cubicBezTo>
                  <a:cubicBezTo>
                    <a:pt x="66" y="21"/>
                    <a:pt x="64" y="21"/>
                    <a:pt x="63" y="21"/>
                  </a:cubicBezTo>
                  <a:cubicBezTo>
                    <a:pt x="59" y="21"/>
                    <a:pt x="55" y="22"/>
                    <a:pt x="53" y="23"/>
                  </a:cubicBezTo>
                  <a:cubicBezTo>
                    <a:pt x="50" y="25"/>
                    <a:pt x="49" y="27"/>
                    <a:pt x="49" y="28"/>
                  </a:cubicBezTo>
                  <a:cubicBezTo>
                    <a:pt x="49" y="30"/>
                    <a:pt x="50" y="32"/>
                    <a:pt x="51" y="34"/>
                  </a:cubicBezTo>
                  <a:cubicBezTo>
                    <a:pt x="53" y="35"/>
                    <a:pt x="54" y="38"/>
                    <a:pt x="55" y="41"/>
                  </a:cubicBezTo>
                  <a:cubicBezTo>
                    <a:pt x="68" y="35"/>
                    <a:pt x="76" y="32"/>
                    <a:pt x="78" y="32"/>
                  </a:cubicBezTo>
                  <a:cubicBezTo>
                    <a:pt x="80" y="32"/>
                    <a:pt x="84" y="33"/>
                    <a:pt x="88" y="36"/>
                  </a:cubicBezTo>
                  <a:cubicBezTo>
                    <a:pt x="92" y="39"/>
                    <a:pt x="95" y="42"/>
                    <a:pt x="95" y="45"/>
                  </a:cubicBezTo>
                  <a:cubicBezTo>
                    <a:pt x="95" y="49"/>
                    <a:pt x="93" y="51"/>
                    <a:pt x="91" y="52"/>
                  </a:cubicBezTo>
                  <a:cubicBezTo>
                    <a:pt x="88" y="53"/>
                    <a:pt x="86" y="55"/>
                    <a:pt x="84" y="57"/>
                  </a:cubicBezTo>
                  <a:cubicBezTo>
                    <a:pt x="82" y="59"/>
                    <a:pt x="78" y="63"/>
                    <a:pt x="72" y="70"/>
                  </a:cubicBezTo>
                  <a:close/>
                  <a:moveTo>
                    <a:pt x="44" y="29"/>
                  </a:moveTo>
                  <a:cubicBezTo>
                    <a:pt x="48" y="19"/>
                    <a:pt x="54" y="12"/>
                    <a:pt x="62" y="8"/>
                  </a:cubicBezTo>
                  <a:cubicBezTo>
                    <a:pt x="70" y="3"/>
                    <a:pt x="80" y="0"/>
                    <a:pt x="92" y="0"/>
                  </a:cubicBezTo>
                  <a:cubicBezTo>
                    <a:pt x="100" y="0"/>
                    <a:pt x="108" y="4"/>
                    <a:pt x="115" y="12"/>
                  </a:cubicBezTo>
                  <a:cubicBezTo>
                    <a:pt x="123" y="20"/>
                    <a:pt x="126" y="25"/>
                    <a:pt x="126" y="28"/>
                  </a:cubicBezTo>
                  <a:cubicBezTo>
                    <a:pt x="126" y="31"/>
                    <a:pt x="124" y="39"/>
                    <a:pt x="119" y="50"/>
                  </a:cubicBezTo>
                  <a:cubicBezTo>
                    <a:pt x="115" y="62"/>
                    <a:pt x="111" y="71"/>
                    <a:pt x="106" y="77"/>
                  </a:cubicBezTo>
                  <a:cubicBezTo>
                    <a:pt x="102" y="82"/>
                    <a:pt x="97" y="86"/>
                    <a:pt x="91" y="86"/>
                  </a:cubicBezTo>
                  <a:cubicBezTo>
                    <a:pt x="89" y="87"/>
                    <a:pt x="86" y="87"/>
                    <a:pt x="83" y="88"/>
                  </a:cubicBezTo>
                  <a:cubicBezTo>
                    <a:pt x="80" y="89"/>
                    <a:pt x="77" y="91"/>
                    <a:pt x="75" y="92"/>
                  </a:cubicBezTo>
                  <a:cubicBezTo>
                    <a:pt x="73" y="93"/>
                    <a:pt x="68" y="95"/>
                    <a:pt x="59" y="98"/>
                  </a:cubicBezTo>
                  <a:cubicBezTo>
                    <a:pt x="50" y="100"/>
                    <a:pt x="44" y="101"/>
                    <a:pt x="42" y="101"/>
                  </a:cubicBezTo>
                  <a:cubicBezTo>
                    <a:pt x="52" y="97"/>
                    <a:pt x="57" y="93"/>
                    <a:pt x="58" y="91"/>
                  </a:cubicBezTo>
                  <a:cubicBezTo>
                    <a:pt x="55" y="90"/>
                    <a:pt x="52" y="90"/>
                    <a:pt x="48" y="88"/>
                  </a:cubicBezTo>
                  <a:cubicBezTo>
                    <a:pt x="45" y="87"/>
                    <a:pt x="43" y="85"/>
                    <a:pt x="41" y="82"/>
                  </a:cubicBezTo>
                  <a:cubicBezTo>
                    <a:pt x="39" y="79"/>
                    <a:pt x="38" y="76"/>
                    <a:pt x="37" y="73"/>
                  </a:cubicBezTo>
                  <a:cubicBezTo>
                    <a:pt x="36" y="71"/>
                    <a:pt x="35" y="67"/>
                    <a:pt x="35" y="62"/>
                  </a:cubicBezTo>
                  <a:cubicBezTo>
                    <a:pt x="34" y="57"/>
                    <a:pt x="34" y="51"/>
                    <a:pt x="33" y="44"/>
                  </a:cubicBezTo>
                  <a:cubicBezTo>
                    <a:pt x="32" y="37"/>
                    <a:pt x="31" y="33"/>
                    <a:pt x="30" y="30"/>
                  </a:cubicBezTo>
                  <a:cubicBezTo>
                    <a:pt x="29" y="28"/>
                    <a:pt x="29" y="26"/>
                    <a:pt x="29" y="25"/>
                  </a:cubicBezTo>
                  <a:cubicBezTo>
                    <a:pt x="29" y="24"/>
                    <a:pt x="29" y="22"/>
                    <a:pt x="30" y="21"/>
                  </a:cubicBezTo>
                  <a:cubicBezTo>
                    <a:pt x="31" y="19"/>
                    <a:pt x="31" y="19"/>
                    <a:pt x="32" y="19"/>
                  </a:cubicBezTo>
                  <a:cubicBezTo>
                    <a:pt x="33" y="19"/>
                    <a:pt x="33" y="19"/>
                    <a:pt x="33" y="21"/>
                  </a:cubicBezTo>
                  <a:cubicBezTo>
                    <a:pt x="34" y="23"/>
                    <a:pt x="35" y="24"/>
                    <a:pt x="36" y="25"/>
                  </a:cubicBezTo>
                  <a:cubicBezTo>
                    <a:pt x="38" y="27"/>
                    <a:pt x="40" y="28"/>
                    <a:pt x="44" y="29"/>
                  </a:cubicBezTo>
                  <a:close/>
                  <a:moveTo>
                    <a:pt x="124" y="95"/>
                  </a:moveTo>
                  <a:cubicBezTo>
                    <a:pt x="128" y="95"/>
                    <a:pt x="133" y="97"/>
                    <a:pt x="138" y="101"/>
                  </a:cubicBezTo>
                  <a:cubicBezTo>
                    <a:pt x="144" y="104"/>
                    <a:pt x="146" y="108"/>
                    <a:pt x="146" y="112"/>
                  </a:cubicBezTo>
                  <a:cubicBezTo>
                    <a:pt x="146" y="116"/>
                    <a:pt x="144" y="119"/>
                    <a:pt x="141" y="119"/>
                  </a:cubicBezTo>
                  <a:cubicBezTo>
                    <a:pt x="139" y="119"/>
                    <a:pt x="138" y="118"/>
                    <a:pt x="137" y="118"/>
                  </a:cubicBezTo>
                  <a:cubicBezTo>
                    <a:pt x="127" y="114"/>
                    <a:pt x="117" y="112"/>
                    <a:pt x="106" y="112"/>
                  </a:cubicBezTo>
                  <a:cubicBezTo>
                    <a:pt x="101" y="112"/>
                    <a:pt x="94" y="113"/>
                    <a:pt x="84" y="114"/>
                  </a:cubicBezTo>
                  <a:cubicBezTo>
                    <a:pt x="75" y="115"/>
                    <a:pt x="63" y="118"/>
                    <a:pt x="49" y="122"/>
                  </a:cubicBezTo>
                  <a:cubicBezTo>
                    <a:pt x="35" y="126"/>
                    <a:pt x="26" y="128"/>
                    <a:pt x="20" y="128"/>
                  </a:cubicBezTo>
                  <a:cubicBezTo>
                    <a:pt x="14" y="128"/>
                    <a:pt x="9" y="126"/>
                    <a:pt x="5" y="122"/>
                  </a:cubicBezTo>
                  <a:cubicBezTo>
                    <a:pt x="2" y="118"/>
                    <a:pt x="0" y="116"/>
                    <a:pt x="0" y="115"/>
                  </a:cubicBezTo>
                  <a:cubicBezTo>
                    <a:pt x="0" y="114"/>
                    <a:pt x="0" y="114"/>
                    <a:pt x="2" y="113"/>
                  </a:cubicBezTo>
                  <a:cubicBezTo>
                    <a:pt x="9" y="113"/>
                    <a:pt x="26" y="110"/>
                    <a:pt x="51" y="104"/>
                  </a:cubicBezTo>
                  <a:cubicBezTo>
                    <a:pt x="57" y="102"/>
                    <a:pt x="65" y="101"/>
                    <a:pt x="76" y="100"/>
                  </a:cubicBezTo>
                  <a:cubicBezTo>
                    <a:pt x="88" y="98"/>
                    <a:pt x="96" y="98"/>
                    <a:pt x="103" y="97"/>
                  </a:cubicBezTo>
                  <a:cubicBezTo>
                    <a:pt x="109" y="97"/>
                    <a:pt x="113" y="97"/>
                    <a:pt x="117" y="97"/>
                  </a:cubicBezTo>
                  <a:lnTo>
                    <a:pt x="12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4"/>
            <p:cNvSpPr>
              <a:spLocks noEditPoints="1"/>
            </p:cNvSpPr>
            <p:nvPr/>
          </p:nvSpPr>
          <p:spPr bwMode="auto">
            <a:xfrm>
              <a:off x="2645" y="-584"/>
              <a:ext cx="285" cy="315"/>
            </a:xfrm>
            <a:custGeom>
              <a:avLst/>
              <a:gdLst>
                <a:gd name="T0" fmla="*/ 83 w 137"/>
                <a:gd name="T1" fmla="*/ 44 h 151"/>
                <a:gd name="T2" fmla="*/ 77 w 137"/>
                <a:gd name="T3" fmla="*/ 40 h 151"/>
                <a:gd name="T4" fmla="*/ 74 w 137"/>
                <a:gd name="T5" fmla="*/ 49 h 151"/>
                <a:gd name="T6" fmla="*/ 83 w 137"/>
                <a:gd name="T7" fmla="*/ 44 h 151"/>
                <a:gd name="T8" fmla="*/ 85 w 137"/>
                <a:gd name="T9" fmla="*/ 107 h 151"/>
                <a:gd name="T10" fmla="*/ 104 w 137"/>
                <a:gd name="T11" fmla="*/ 111 h 151"/>
                <a:gd name="T12" fmla="*/ 124 w 137"/>
                <a:gd name="T13" fmla="*/ 120 h 151"/>
                <a:gd name="T14" fmla="*/ 134 w 137"/>
                <a:gd name="T15" fmla="*/ 129 h 151"/>
                <a:gd name="T16" fmla="*/ 137 w 137"/>
                <a:gd name="T17" fmla="*/ 143 h 151"/>
                <a:gd name="T18" fmla="*/ 132 w 137"/>
                <a:gd name="T19" fmla="*/ 151 h 151"/>
                <a:gd name="T20" fmla="*/ 124 w 137"/>
                <a:gd name="T21" fmla="*/ 148 h 151"/>
                <a:gd name="T22" fmla="*/ 107 w 137"/>
                <a:gd name="T23" fmla="*/ 136 h 151"/>
                <a:gd name="T24" fmla="*/ 84 w 137"/>
                <a:gd name="T25" fmla="*/ 118 h 151"/>
                <a:gd name="T26" fmla="*/ 77 w 137"/>
                <a:gd name="T27" fmla="*/ 114 h 151"/>
                <a:gd name="T28" fmla="*/ 63 w 137"/>
                <a:gd name="T29" fmla="*/ 111 h 151"/>
                <a:gd name="T30" fmla="*/ 61 w 137"/>
                <a:gd name="T31" fmla="*/ 110 h 151"/>
                <a:gd name="T32" fmla="*/ 70 w 137"/>
                <a:gd name="T33" fmla="*/ 108 h 151"/>
                <a:gd name="T34" fmla="*/ 85 w 137"/>
                <a:gd name="T35" fmla="*/ 107 h 151"/>
                <a:gd name="T36" fmla="*/ 62 w 137"/>
                <a:gd name="T37" fmla="*/ 18 h 151"/>
                <a:gd name="T38" fmla="*/ 60 w 137"/>
                <a:gd name="T39" fmla="*/ 12 h 151"/>
                <a:gd name="T40" fmla="*/ 59 w 137"/>
                <a:gd name="T41" fmla="*/ 14 h 151"/>
                <a:gd name="T42" fmla="*/ 62 w 137"/>
                <a:gd name="T43" fmla="*/ 18 h 151"/>
                <a:gd name="T44" fmla="*/ 78 w 137"/>
                <a:gd name="T45" fmla="*/ 35 h 151"/>
                <a:gd name="T46" fmla="*/ 87 w 137"/>
                <a:gd name="T47" fmla="*/ 39 h 151"/>
                <a:gd name="T48" fmla="*/ 96 w 137"/>
                <a:gd name="T49" fmla="*/ 39 h 151"/>
                <a:gd name="T50" fmla="*/ 102 w 137"/>
                <a:gd name="T51" fmla="*/ 38 h 151"/>
                <a:gd name="T52" fmla="*/ 113 w 137"/>
                <a:gd name="T53" fmla="*/ 42 h 151"/>
                <a:gd name="T54" fmla="*/ 117 w 137"/>
                <a:gd name="T55" fmla="*/ 51 h 151"/>
                <a:gd name="T56" fmla="*/ 116 w 137"/>
                <a:gd name="T57" fmla="*/ 54 h 151"/>
                <a:gd name="T58" fmla="*/ 109 w 137"/>
                <a:gd name="T59" fmla="*/ 57 h 151"/>
                <a:gd name="T60" fmla="*/ 83 w 137"/>
                <a:gd name="T61" fmla="*/ 73 h 151"/>
                <a:gd name="T62" fmla="*/ 61 w 137"/>
                <a:gd name="T63" fmla="*/ 98 h 151"/>
                <a:gd name="T64" fmla="*/ 44 w 137"/>
                <a:gd name="T65" fmla="*/ 138 h 151"/>
                <a:gd name="T66" fmla="*/ 10 w 137"/>
                <a:gd name="T67" fmla="*/ 145 h 151"/>
                <a:gd name="T68" fmla="*/ 0 w 137"/>
                <a:gd name="T69" fmla="*/ 141 h 151"/>
                <a:gd name="T70" fmla="*/ 4 w 137"/>
                <a:gd name="T71" fmla="*/ 133 h 151"/>
                <a:gd name="T72" fmla="*/ 10 w 137"/>
                <a:gd name="T73" fmla="*/ 128 h 151"/>
                <a:gd name="T74" fmla="*/ 12 w 137"/>
                <a:gd name="T75" fmla="*/ 129 h 151"/>
                <a:gd name="T76" fmla="*/ 12 w 137"/>
                <a:gd name="T77" fmla="*/ 132 h 151"/>
                <a:gd name="T78" fmla="*/ 12 w 137"/>
                <a:gd name="T79" fmla="*/ 135 h 151"/>
                <a:gd name="T80" fmla="*/ 13 w 137"/>
                <a:gd name="T81" fmla="*/ 136 h 151"/>
                <a:gd name="T82" fmla="*/ 23 w 137"/>
                <a:gd name="T83" fmla="*/ 132 h 151"/>
                <a:gd name="T84" fmla="*/ 34 w 137"/>
                <a:gd name="T85" fmla="*/ 121 h 151"/>
                <a:gd name="T86" fmla="*/ 42 w 137"/>
                <a:gd name="T87" fmla="*/ 103 h 151"/>
                <a:gd name="T88" fmla="*/ 19 w 137"/>
                <a:gd name="T89" fmla="*/ 91 h 151"/>
                <a:gd name="T90" fmla="*/ 13 w 137"/>
                <a:gd name="T91" fmla="*/ 81 h 151"/>
                <a:gd name="T92" fmla="*/ 15 w 137"/>
                <a:gd name="T93" fmla="*/ 79 h 151"/>
                <a:gd name="T94" fmla="*/ 53 w 137"/>
                <a:gd name="T95" fmla="*/ 62 h 151"/>
                <a:gd name="T96" fmla="*/ 61 w 137"/>
                <a:gd name="T97" fmla="*/ 24 h 151"/>
                <a:gd name="T98" fmla="*/ 52 w 137"/>
                <a:gd name="T99" fmla="*/ 6 h 151"/>
                <a:gd name="T100" fmla="*/ 59 w 137"/>
                <a:gd name="T101" fmla="*/ 0 h 151"/>
                <a:gd name="T102" fmla="*/ 73 w 137"/>
                <a:gd name="T103" fmla="*/ 4 h 151"/>
                <a:gd name="T104" fmla="*/ 82 w 137"/>
                <a:gd name="T105" fmla="*/ 16 h 151"/>
                <a:gd name="T106" fmla="*/ 78 w 137"/>
                <a:gd name="T107" fmla="*/ 3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 h="151">
                  <a:moveTo>
                    <a:pt x="83" y="44"/>
                  </a:moveTo>
                  <a:cubicBezTo>
                    <a:pt x="81" y="42"/>
                    <a:pt x="79" y="41"/>
                    <a:pt x="77" y="40"/>
                  </a:cubicBezTo>
                  <a:cubicBezTo>
                    <a:pt x="76" y="43"/>
                    <a:pt x="75" y="46"/>
                    <a:pt x="74" y="49"/>
                  </a:cubicBezTo>
                  <a:cubicBezTo>
                    <a:pt x="76" y="48"/>
                    <a:pt x="79" y="46"/>
                    <a:pt x="83" y="44"/>
                  </a:cubicBezTo>
                  <a:close/>
                  <a:moveTo>
                    <a:pt x="85" y="107"/>
                  </a:moveTo>
                  <a:cubicBezTo>
                    <a:pt x="88" y="107"/>
                    <a:pt x="95" y="109"/>
                    <a:pt x="104" y="111"/>
                  </a:cubicBezTo>
                  <a:cubicBezTo>
                    <a:pt x="113" y="114"/>
                    <a:pt x="119" y="117"/>
                    <a:pt x="124" y="120"/>
                  </a:cubicBezTo>
                  <a:cubicBezTo>
                    <a:pt x="128" y="122"/>
                    <a:pt x="132" y="126"/>
                    <a:pt x="134" y="129"/>
                  </a:cubicBezTo>
                  <a:cubicBezTo>
                    <a:pt x="136" y="133"/>
                    <a:pt x="137" y="137"/>
                    <a:pt x="137" y="143"/>
                  </a:cubicBezTo>
                  <a:cubicBezTo>
                    <a:pt x="137" y="148"/>
                    <a:pt x="135" y="151"/>
                    <a:pt x="132" y="151"/>
                  </a:cubicBezTo>
                  <a:cubicBezTo>
                    <a:pt x="130" y="151"/>
                    <a:pt x="128" y="150"/>
                    <a:pt x="124" y="148"/>
                  </a:cubicBezTo>
                  <a:cubicBezTo>
                    <a:pt x="120" y="146"/>
                    <a:pt x="115" y="142"/>
                    <a:pt x="107" y="136"/>
                  </a:cubicBezTo>
                  <a:cubicBezTo>
                    <a:pt x="99" y="131"/>
                    <a:pt x="92" y="125"/>
                    <a:pt x="84" y="118"/>
                  </a:cubicBezTo>
                  <a:cubicBezTo>
                    <a:pt x="82" y="116"/>
                    <a:pt x="79" y="114"/>
                    <a:pt x="77" y="114"/>
                  </a:cubicBezTo>
                  <a:cubicBezTo>
                    <a:pt x="74" y="113"/>
                    <a:pt x="70" y="112"/>
                    <a:pt x="63" y="111"/>
                  </a:cubicBezTo>
                  <a:cubicBezTo>
                    <a:pt x="61" y="111"/>
                    <a:pt x="61" y="111"/>
                    <a:pt x="61" y="110"/>
                  </a:cubicBezTo>
                  <a:cubicBezTo>
                    <a:pt x="61" y="110"/>
                    <a:pt x="64" y="109"/>
                    <a:pt x="70" y="108"/>
                  </a:cubicBezTo>
                  <a:cubicBezTo>
                    <a:pt x="75" y="108"/>
                    <a:pt x="81" y="107"/>
                    <a:pt x="85" y="107"/>
                  </a:cubicBezTo>
                  <a:close/>
                  <a:moveTo>
                    <a:pt x="62" y="18"/>
                  </a:moveTo>
                  <a:cubicBezTo>
                    <a:pt x="62" y="14"/>
                    <a:pt x="61" y="12"/>
                    <a:pt x="60" y="12"/>
                  </a:cubicBezTo>
                  <a:cubicBezTo>
                    <a:pt x="59" y="12"/>
                    <a:pt x="59" y="12"/>
                    <a:pt x="59" y="14"/>
                  </a:cubicBezTo>
                  <a:cubicBezTo>
                    <a:pt x="59" y="15"/>
                    <a:pt x="60" y="16"/>
                    <a:pt x="62" y="18"/>
                  </a:cubicBezTo>
                  <a:close/>
                  <a:moveTo>
                    <a:pt x="78" y="35"/>
                  </a:moveTo>
                  <a:cubicBezTo>
                    <a:pt x="81" y="38"/>
                    <a:pt x="84" y="39"/>
                    <a:pt x="87" y="39"/>
                  </a:cubicBezTo>
                  <a:cubicBezTo>
                    <a:pt x="91" y="39"/>
                    <a:pt x="93" y="39"/>
                    <a:pt x="96" y="39"/>
                  </a:cubicBezTo>
                  <a:cubicBezTo>
                    <a:pt x="99" y="39"/>
                    <a:pt x="100" y="38"/>
                    <a:pt x="102" y="38"/>
                  </a:cubicBezTo>
                  <a:cubicBezTo>
                    <a:pt x="106" y="38"/>
                    <a:pt x="110" y="40"/>
                    <a:pt x="113" y="42"/>
                  </a:cubicBezTo>
                  <a:cubicBezTo>
                    <a:pt x="116" y="44"/>
                    <a:pt x="117" y="47"/>
                    <a:pt x="117" y="51"/>
                  </a:cubicBezTo>
                  <a:cubicBezTo>
                    <a:pt x="117" y="52"/>
                    <a:pt x="117" y="54"/>
                    <a:pt x="116" y="54"/>
                  </a:cubicBezTo>
                  <a:cubicBezTo>
                    <a:pt x="116" y="55"/>
                    <a:pt x="113" y="56"/>
                    <a:pt x="109" y="57"/>
                  </a:cubicBezTo>
                  <a:cubicBezTo>
                    <a:pt x="101" y="60"/>
                    <a:pt x="92" y="65"/>
                    <a:pt x="83" y="73"/>
                  </a:cubicBezTo>
                  <a:cubicBezTo>
                    <a:pt x="73" y="81"/>
                    <a:pt x="66" y="89"/>
                    <a:pt x="61" y="98"/>
                  </a:cubicBezTo>
                  <a:cubicBezTo>
                    <a:pt x="56" y="120"/>
                    <a:pt x="50" y="134"/>
                    <a:pt x="44" y="138"/>
                  </a:cubicBezTo>
                  <a:cubicBezTo>
                    <a:pt x="39" y="143"/>
                    <a:pt x="27" y="145"/>
                    <a:pt x="10" y="145"/>
                  </a:cubicBezTo>
                  <a:cubicBezTo>
                    <a:pt x="3" y="145"/>
                    <a:pt x="0" y="144"/>
                    <a:pt x="0" y="141"/>
                  </a:cubicBezTo>
                  <a:cubicBezTo>
                    <a:pt x="0" y="139"/>
                    <a:pt x="1" y="137"/>
                    <a:pt x="4" y="133"/>
                  </a:cubicBezTo>
                  <a:cubicBezTo>
                    <a:pt x="7" y="130"/>
                    <a:pt x="9" y="128"/>
                    <a:pt x="10" y="128"/>
                  </a:cubicBezTo>
                  <a:cubicBezTo>
                    <a:pt x="12" y="128"/>
                    <a:pt x="12" y="128"/>
                    <a:pt x="12" y="129"/>
                  </a:cubicBezTo>
                  <a:cubicBezTo>
                    <a:pt x="12" y="130"/>
                    <a:pt x="12" y="131"/>
                    <a:pt x="12" y="132"/>
                  </a:cubicBezTo>
                  <a:cubicBezTo>
                    <a:pt x="12" y="133"/>
                    <a:pt x="12" y="134"/>
                    <a:pt x="12" y="135"/>
                  </a:cubicBezTo>
                  <a:cubicBezTo>
                    <a:pt x="12" y="136"/>
                    <a:pt x="12" y="136"/>
                    <a:pt x="13" y="136"/>
                  </a:cubicBezTo>
                  <a:cubicBezTo>
                    <a:pt x="14" y="136"/>
                    <a:pt x="17" y="135"/>
                    <a:pt x="23" y="132"/>
                  </a:cubicBezTo>
                  <a:cubicBezTo>
                    <a:pt x="28" y="128"/>
                    <a:pt x="32" y="125"/>
                    <a:pt x="34" y="121"/>
                  </a:cubicBezTo>
                  <a:cubicBezTo>
                    <a:pt x="37" y="116"/>
                    <a:pt x="39" y="111"/>
                    <a:pt x="42" y="103"/>
                  </a:cubicBezTo>
                  <a:cubicBezTo>
                    <a:pt x="30" y="100"/>
                    <a:pt x="23" y="96"/>
                    <a:pt x="19" y="91"/>
                  </a:cubicBezTo>
                  <a:cubicBezTo>
                    <a:pt x="15" y="86"/>
                    <a:pt x="13" y="83"/>
                    <a:pt x="13" y="81"/>
                  </a:cubicBezTo>
                  <a:cubicBezTo>
                    <a:pt x="13" y="80"/>
                    <a:pt x="14" y="79"/>
                    <a:pt x="15" y="79"/>
                  </a:cubicBezTo>
                  <a:cubicBezTo>
                    <a:pt x="27" y="79"/>
                    <a:pt x="39" y="73"/>
                    <a:pt x="53" y="62"/>
                  </a:cubicBezTo>
                  <a:cubicBezTo>
                    <a:pt x="56" y="53"/>
                    <a:pt x="58" y="41"/>
                    <a:pt x="61" y="24"/>
                  </a:cubicBezTo>
                  <a:cubicBezTo>
                    <a:pt x="55" y="16"/>
                    <a:pt x="52" y="10"/>
                    <a:pt x="52" y="6"/>
                  </a:cubicBezTo>
                  <a:cubicBezTo>
                    <a:pt x="52" y="2"/>
                    <a:pt x="54" y="0"/>
                    <a:pt x="59" y="0"/>
                  </a:cubicBezTo>
                  <a:cubicBezTo>
                    <a:pt x="62" y="0"/>
                    <a:pt x="67" y="2"/>
                    <a:pt x="73" y="4"/>
                  </a:cubicBezTo>
                  <a:cubicBezTo>
                    <a:pt x="79" y="7"/>
                    <a:pt x="82" y="11"/>
                    <a:pt x="82" y="16"/>
                  </a:cubicBezTo>
                  <a:cubicBezTo>
                    <a:pt x="82" y="18"/>
                    <a:pt x="81" y="25"/>
                    <a:pt x="78"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5"/>
            <p:cNvSpPr>
              <a:spLocks noEditPoints="1"/>
            </p:cNvSpPr>
            <p:nvPr/>
          </p:nvSpPr>
          <p:spPr bwMode="auto">
            <a:xfrm>
              <a:off x="3034" y="-630"/>
              <a:ext cx="282" cy="386"/>
            </a:xfrm>
            <a:custGeom>
              <a:avLst/>
              <a:gdLst>
                <a:gd name="T0" fmla="*/ 85 w 136"/>
                <a:gd name="T1" fmla="*/ 34 h 185"/>
                <a:gd name="T2" fmla="*/ 95 w 136"/>
                <a:gd name="T3" fmla="*/ 11 h 185"/>
                <a:gd name="T4" fmla="*/ 88 w 136"/>
                <a:gd name="T5" fmla="*/ 2 h 185"/>
                <a:gd name="T6" fmla="*/ 73 w 136"/>
                <a:gd name="T7" fmla="*/ 22 h 185"/>
                <a:gd name="T8" fmla="*/ 74 w 136"/>
                <a:gd name="T9" fmla="*/ 48 h 185"/>
                <a:gd name="T10" fmla="*/ 79 w 136"/>
                <a:gd name="T11" fmla="*/ 140 h 185"/>
                <a:gd name="T12" fmla="*/ 85 w 136"/>
                <a:gd name="T13" fmla="*/ 135 h 185"/>
                <a:gd name="T14" fmla="*/ 57 w 136"/>
                <a:gd name="T15" fmla="*/ 139 h 185"/>
                <a:gd name="T16" fmla="*/ 42 w 136"/>
                <a:gd name="T17" fmla="*/ 143 h 185"/>
                <a:gd name="T18" fmla="*/ 51 w 136"/>
                <a:gd name="T19" fmla="*/ 163 h 185"/>
                <a:gd name="T20" fmla="*/ 81 w 136"/>
                <a:gd name="T21" fmla="*/ 161 h 185"/>
                <a:gd name="T22" fmla="*/ 40 w 136"/>
                <a:gd name="T23" fmla="*/ 73 h 185"/>
                <a:gd name="T24" fmla="*/ 23 w 136"/>
                <a:gd name="T25" fmla="*/ 72 h 185"/>
                <a:gd name="T26" fmla="*/ 19 w 136"/>
                <a:gd name="T27" fmla="*/ 87 h 185"/>
                <a:gd name="T28" fmla="*/ 91 w 136"/>
                <a:gd name="T29" fmla="*/ 53 h 185"/>
                <a:gd name="T30" fmla="*/ 127 w 136"/>
                <a:gd name="T31" fmla="*/ 59 h 185"/>
                <a:gd name="T32" fmla="*/ 134 w 136"/>
                <a:gd name="T33" fmla="*/ 78 h 185"/>
                <a:gd name="T34" fmla="*/ 127 w 136"/>
                <a:gd name="T35" fmla="*/ 79 h 185"/>
                <a:gd name="T36" fmla="*/ 114 w 136"/>
                <a:gd name="T37" fmla="*/ 83 h 185"/>
                <a:gd name="T38" fmla="*/ 101 w 136"/>
                <a:gd name="T39" fmla="*/ 86 h 185"/>
                <a:gd name="T40" fmla="*/ 99 w 136"/>
                <a:gd name="T41" fmla="*/ 99 h 185"/>
                <a:gd name="T42" fmla="*/ 89 w 136"/>
                <a:gd name="T43" fmla="*/ 114 h 185"/>
                <a:gd name="T44" fmla="*/ 108 w 136"/>
                <a:gd name="T45" fmla="*/ 119 h 185"/>
                <a:gd name="T46" fmla="*/ 110 w 136"/>
                <a:gd name="T47" fmla="*/ 137 h 185"/>
                <a:gd name="T48" fmla="*/ 91 w 136"/>
                <a:gd name="T49" fmla="*/ 175 h 185"/>
                <a:gd name="T50" fmla="*/ 65 w 136"/>
                <a:gd name="T51" fmla="*/ 182 h 185"/>
                <a:gd name="T52" fmla="*/ 41 w 136"/>
                <a:gd name="T53" fmla="*/ 164 h 185"/>
                <a:gd name="T54" fmla="*/ 31 w 136"/>
                <a:gd name="T55" fmla="*/ 147 h 185"/>
                <a:gd name="T56" fmla="*/ 67 w 136"/>
                <a:gd name="T57" fmla="*/ 122 h 185"/>
                <a:gd name="T58" fmla="*/ 68 w 136"/>
                <a:gd name="T59" fmla="*/ 109 h 185"/>
                <a:gd name="T60" fmla="*/ 77 w 136"/>
                <a:gd name="T61" fmla="*/ 101 h 185"/>
                <a:gd name="T62" fmla="*/ 77 w 136"/>
                <a:gd name="T63" fmla="*/ 97 h 185"/>
                <a:gd name="T64" fmla="*/ 61 w 136"/>
                <a:gd name="T65" fmla="*/ 105 h 185"/>
                <a:gd name="T66" fmla="*/ 49 w 136"/>
                <a:gd name="T67" fmla="*/ 107 h 185"/>
                <a:gd name="T68" fmla="*/ 48 w 136"/>
                <a:gd name="T69" fmla="*/ 95 h 185"/>
                <a:gd name="T70" fmla="*/ 54 w 136"/>
                <a:gd name="T71" fmla="*/ 89 h 185"/>
                <a:gd name="T72" fmla="*/ 97 w 136"/>
                <a:gd name="T73" fmla="*/ 75 h 185"/>
                <a:gd name="T74" fmla="*/ 112 w 136"/>
                <a:gd name="T75" fmla="*/ 61 h 185"/>
                <a:gd name="T76" fmla="*/ 96 w 136"/>
                <a:gd name="T77" fmla="*/ 61 h 185"/>
                <a:gd name="T78" fmla="*/ 66 w 136"/>
                <a:gd name="T79" fmla="*/ 74 h 185"/>
                <a:gd name="T80" fmla="*/ 23 w 136"/>
                <a:gd name="T81" fmla="*/ 95 h 185"/>
                <a:gd name="T82" fmla="*/ 11 w 136"/>
                <a:gd name="T83" fmla="*/ 130 h 185"/>
                <a:gd name="T84" fmla="*/ 0 w 136"/>
                <a:gd name="T85" fmla="*/ 105 h 185"/>
                <a:gd name="T86" fmla="*/ 6 w 136"/>
                <a:gd name="T87" fmla="*/ 94 h 185"/>
                <a:gd name="T88" fmla="*/ 17 w 136"/>
                <a:gd name="T89" fmla="*/ 71 h 185"/>
                <a:gd name="T90" fmla="*/ 35 w 136"/>
                <a:gd name="T91" fmla="*/ 67 h 185"/>
                <a:gd name="T92" fmla="*/ 29 w 136"/>
                <a:gd name="T93" fmla="*/ 35 h 185"/>
                <a:gd name="T94" fmla="*/ 34 w 136"/>
                <a:gd name="T95" fmla="*/ 33 h 185"/>
                <a:gd name="T96" fmla="*/ 41 w 136"/>
                <a:gd name="T97" fmla="*/ 31 h 185"/>
                <a:gd name="T98" fmla="*/ 45 w 136"/>
                <a:gd name="T99" fmla="*/ 28 h 185"/>
                <a:gd name="T100" fmla="*/ 48 w 136"/>
                <a:gd name="T101" fmla="*/ 45 h 185"/>
                <a:gd name="T102" fmla="*/ 72 w 136"/>
                <a:gd name="T103" fmla="*/ 51 h 185"/>
                <a:gd name="T104" fmla="*/ 54 w 136"/>
                <a:gd name="T105" fmla="*/ 16 h 185"/>
                <a:gd name="T106" fmla="*/ 66 w 136"/>
                <a:gd name="T107" fmla="*/ 18 h 185"/>
                <a:gd name="T108" fmla="*/ 105 w 136"/>
                <a:gd name="T109" fmla="*/ 6 h 185"/>
                <a:gd name="T110" fmla="*/ 109 w 136"/>
                <a:gd name="T111" fmla="*/ 2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85">
                  <a:moveTo>
                    <a:pt x="74" y="48"/>
                  </a:moveTo>
                  <a:cubicBezTo>
                    <a:pt x="77" y="45"/>
                    <a:pt x="81" y="40"/>
                    <a:pt x="85" y="34"/>
                  </a:cubicBezTo>
                  <a:cubicBezTo>
                    <a:pt x="89" y="28"/>
                    <a:pt x="91" y="23"/>
                    <a:pt x="93" y="20"/>
                  </a:cubicBezTo>
                  <a:cubicBezTo>
                    <a:pt x="94" y="17"/>
                    <a:pt x="95" y="14"/>
                    <a:pt x="95" y="11"/>
                  </a:cubicBezTo>
                  <a:cubicBezTo>
                    <a:pt x="95" y="8"/>
                    <a:pt x="94" y="6"/>
                    <a:pt x="93" y="5"/>
                  </a:cubicBezTo>
                  <a:cubicBezTo>
                    <a:pt x="92" y="3"/>
                    <a:pt x="90" y="2"/>
                    <a:pt x="88" y="2"/>
                  </a:cubicBezTo>
                  <a:cubicBezTo>
                    <a:pt x="84" y="2"/>
                    <a:pt x="81" y="4"/>
                    <a:pt x="78" y="7"/>
                  </a:cubicBezTo>
                  <a:cubicBezTo>
                    <a:pt x="75" y="10"/>
                    <a:pt x="73" y="15"/>
                    <a:pt x="73" y="22"/>
                  </a:cubicBezTo>
                  <a:cubicBezTo>
                    <a:pt x="75" y="28"/>
                    <a:pt x="76" y="33"/>
                    <a:pt x="76" y="36"/>
                  </a:cubicBezTo>
                  <a:cubicBezTo>
                    <a:pt x="76" y="39"/>
                    <a:pt x="75" y="43"/>
                    <a:pt x="74" y="48"/>
                  </a:cubicBezTo>
                  <a:close/>
                  <a:moveTo>
                    <a:pt x="85" y="141"/>
                  </a:moveTo>
                  <a:cubicBezTo>
                    <a:pt x="81" y="141"/>
                    <a:pt x="79" y="140"/>
                    <a:pt x="79" y="140"/>
                  </a:cubicBezTo>
                  <a:cubicBezTo>
                    <a:pt x="79" y="139"/>
                    <a:pt x="80" y="139"/>
                    <a:pt x="81" y="138"/>
                  </a:cubicBezTo>
                  <a:cubicBezTo>
                    <a:pt x="82" y="138"/>
                    <a:pt x="83" y="137"/>
                    <a:pt x="85" y="135"/>
                  </a:cubicBezTo>
                  <a:cubicBezTo>
                    <a:pt x="85" y="134"/>
                    <a:pt x="84" y="132"/>
                    <a:pt x="83" y="130"/>
                  </a:cubicBezTo>
                  <a:cubicBezTo>
                    <a:pt x="71" y="136"/>
                    <a:pt x="62" y="139"/>
                    <a:pt x="57" y="139"/>
                  </a:cubicBezTo>
                  <a:cubicBezTo>
                    <a:pt x="53" y="139"/>
                    <a:pt x="53" y="139"/>
                    <a:pt x="53" y="139"/>
                  </a:cubicBezTo>
                  <a:cubicBezTo>
                    <a:pt x="48" y="139"/>
                    <a:pt x="45" y="140"/>
                    <a:pt x="42" y="143"/>
                  </a:cubicBezTo>
                  <a:cubicBezTo>
                    <a:pt x="40" y="146"/>
                    <a:pt x="38" y="148"/>
                    <a:pt x="38" y="151"/>
                  </a:cubicBezTo>
                  <a:cubicBezTo>
                    <a:pt x="38" y="156"/>
                    <a:pt x="43" y="159"/>
                    <a:pt x="51" y="163"/>
                  </a:cubicBezTo>
                  <a:cubicBezTo>
                    <a:pt x="59" y="166"/>
                    <a:pt x="65" y="167"/>
                    <a:pt x="70" y="167"/>
                  </a:cubicBezTo>
                  <a:cubicBezTo>
                    <a:pt x="75" y="167"/>
                    <a:pt x="79" y="165"/>
                    <a:pt x="81" y="161"/>
                  </a:cubicBezTo>
                  <a:cubicBezTo>
                    <a:pt x="83" y="156"/>
                    <a:pt x="85" y="150"/>
                    <a:pt x="85" y="141"/>
                  </a:cubicBezTo>
                  <a:close/>
                  <a:moveTo>
                    <a:pt x="40" y="73"/>
                  </a:moveTo>
                  <a:cubicBezTo>
                    <a:pt x="39" y="70"/>
                    <a:pt x="37" y="69"/>
                    <a:pt x="34" y="69"/>
                  </a:cubicBezTo>
                  <a:cubicBezTo>
                    <a:pt x="31" y="69"/>
                    <a:pt x="27" y="70"/>
                    <a:pt x="23" y="72"/>
                  </a:cubicBezTo>
                  <a:cubicBezTo>
                    <a:pt x="19" y="75"/>
                    <a:pt x="18" y="78"/>
                    <a:pt x="18" y="82"/>
                  </a:cubicBezTo>
                  <a:cubicBezTo>
                    <a:pt x="18" y="84"/>
                    <a:pt x="18" y="85"/>
                    <a:pt x="19" y="87"/>
                  </a:cubicBezTo>
                  <a:cubicBezTo>
                    <a:pt x="24" y="82"/>
                    <a:pt x="31" y="77"/>
                    <a:pt x="40" y="73"/>
                  </a:cubicBezTo>
                  <a:close/>
                  <a:moveTo>
                    <a:pt x="91" y="53"/>
                  </a:moveTo>
                  <a:cubicBezTo>
                    <a:pt x="97" y="52"/>
                    <a:pt x="102" y="52"/>
                    <a:pt x="106" y="52"/>
                  </a:cubicBezTo>
                  <a:cubicBezTo>
                    <a:pt x="114" y="52"/>
                    <a:pt x="121" y="54"/>
                    <a:pt x="127" y="59"/>
                  </a:cubicBezTo>
                  <a:cubicBezTo>
                    <a:pt x="133" y="63"/>
                    <a:pt x="136" y="68"/>
                    <a:pt x="136" y="73"/>
                  </a:cubicBezTo>
                  <a:cubicBezTo>
                    <a:pt x="136" y="75"/>
                    <a:pt x="135" y="76"/>
                    <a:pt x="134" y="78"/>
                  </a:cubicBezTo>
                  <a:cubicBezTo>
                    <a:pt x="133" y="79"/>
                    <a:pt x="131" y="79"/>
                    <a:pt x="129" y="79"/>
                  </a:cubicBezTo>
                  <a:cubicBezTo>
                    <a:pt x="127" y="79"/>
                    <a:pt x="127" y="79"/>
                    <a:pt x="127" y="79"/>
                  </a:cubicBezTo>
                  <a:cubicBezTo>
                    <a:pt x="125" y="79"/>
                    <a:pt x="123" y="80"/>
                    <a:pt x="120" y="81"/>
                  </a:cubicBezTo>
                  <a:cubicBezTo>
                    <a:pt x="118" y="81"/>
                    <a:pt x="116" y="82"/>
                    <a:pt x="114" y="83"/>
                  </a:cubicBezTo>
                  <a:cubicBezTo>
                    <a:pt x="112" y="85"/>
                    <a:pt x="109" y="86"/>
                    <a:pt x="107" y="86"/>
                  </a:cubicBezTo>
                  <a:cubicBezTo>
                    <a:pt x="105" y="86"/>
                    <a:pt x="103" y="86"/>
                    <a:pt x="101" y="86"/>
                  </a:cubicBezTo>
                  <a:cubicBezTo>
                    <a:pt x="102" y="88"/>
                    <a:pt x="102" y="89"/>
                    <a:pt x="102" y="91"/>
                  </a:cubicBezTo>
                  <a:cubicBezTo>
                    <a:pt x="102" y="95"/>
                    <a:pt x="101" y="98"/>
                    <a:pt x="99" y="99"/>
                  </a:cubicBezTo>
                  <a:cubicBezTo>
                    <a:pt x="91" y="106"/>
                    <a:pt x="87" y="111"/>
                    <a:pt x="87" y="112"/>
                  </a:cubicBezTo>
                  <a:cubicBezTo>
                    <a:pt x="87" y="113"/>
                    <a:pt x="88" y="114"/>
                    <a:pt x="89" y="114"/>
                  </a:cubicBezTo>
                  <a:cubicBezTo>
                    <a:pt x="90" y="114"/>
                    <a:pt x="91" y="114"/>
                    <a:pt x="93" y="114"/>
                  </a:cubicBezTo>
                  <a:cubicBezTo>
                    <a:pt x="99" y="114"/>
                    <a:pt x="104" y="116"/>
                    <a:pt x="108" y="119"/>
                  </a:cubicBezTo>
                  <a:cubicBezTo>
                    <a:pt x="112" y="123"/>
                    <a:pt x="114" y="126"/>
                    <a:pt x="114" y="129"/>
                  </a:cubicBezTo>
                  <a:cubicBezTo>
                    <a:pt x="114" y="133"/>
                    <a:pt x="113" y="135"/>
                    <a:pt x="110" y="137"/>
                  </a:cubicBezTo>
                  <a:cubicBezTo>
                    <a:pt x="108" y="139"/>
                    <a:pt x="104" y="140"/>
                    <a:pt x="99" y="140"/>
                  </a:cubicBezTo>
                  <a:cubicBezTo>
                    <a:pt x="97" y="156"/>
                    <a:pt x="94" y="168"/>
                    <a:pt x="91" y="175"/>
                  </a:cubicBezTo>
                  <a:cubicBezTo>
                    <a:pt x="87" y="181"/>
                    <a:pt x="82" y="185"/>
                    <a:pt x="75" y="185"/>
                  </a:cubicBezTo>
                  <a:cubicBezTo>
                    <a:pt x="72" y="185"/>
                    <a:pt x="69" y="184"/>
                    <a:pt x="65" y="182"/>
                  </a:cubicBezTo>
                  <a:cubicBezTo>
                    <a:pt x="61" y="180"/>
                    <a:pt x="57" y="177"/>
                    <a:pt x="52" y="174"/>
                  </a:cubicBezTo>
                  <a:cubicBezTo>
                    <a:pt x="48" y="171"/>
                    <a:pt x="45" y="168"/>
                    <a:pt x="41" y="164"/>
                  </a:cubicBezTo>
                  <a:cubicBezTo>
                    <a:pt x="38" y="160"/>
                    <a:pt x="35" y="157"/>
                    <a:pt x="34" y="154"/>
                  </a:cubicBezTo>
                  <a:cubicBezTo>
                    <a:pt x="32" y="151"/>
                    <a:pt x="31" y="149"/>
                    <a:pt x="31" y="147"/>
                  </a:cubicBezTo>
                  <a:cubicBezTo>
                    <a:pt x="31" y="143"/>
                    <a:pt x="34" y="138"/>
                    <a:pt x="39" y="134"/>
                  </a:cubicBezTo>
                  <a:cubicBezTo>
                    <a:pt x="45" y="129"/>
                    <a:pt x="54" y="125"/>
                    <a:pt x="67" y="122"/>
                  </a:cubicBezTo>
                  <a:cubicBezTo>
                    <a:pt x="67" y="121"/>
                    <a:pt x="66" y="119"/>
                    <a:pt x="66" y="117"/>
                  </a:cubicBezTo>
                  <a:cubicBezTo>
                    <a:pt x="66" y="115"/>
                    <a:pt x="67" y="112"/>
                    <a:pt x="68" y="109"/>
                  </a:cubicBezTo>
                  <a:cubicBezTo>
                    <a:pt x="70" y="106"/>
                    <a:pt x="71" y="104"/>
                    <a:pt x="73" y="104"/>
                  </a:cubicBezTo>
                  <a:cubicBezTo>
                    <a:pt x="74" y="103"/>
                    <a:pt x="76" y="102"/>
                    <a:pt x="77" y="101"/>
                  </a:cubicBezTo>
                  <a:cubicBezTo>
                    <a:pt x="78" y="100"/>
                    <a:pt x="79" y="99"/>
                    <a:pt x="79" y="98"/>
                  </a:cubicBezTo>
                  <a:cubicBezTo>
                    <a:pt x="79" y="97"/>
                    <a:pt x="78" y="97"/>
                    <a:pt x="77" y="97"/>
                  </a:cubicBezTo>
                  <a:cubicBezTo>
                    <a:pt x="75" y="97"/>
                    <a:pt x="73" y="98"/>
                    <a:pt x="70" y="99"/>
                  </a:cubicBezTo>
                  <a:cubicBezTo>
                    <a:pt x="67" y="101"/>
                    <a:pt x="64" y="103"/>
                    <a:pt x="61" y="105"/>
                  </a:cubicBezTo>
                  <a:cubicBezTo>
                    <a:pt x="59" y="108"/>
                    <a:pt x="56" y="109"/>
                    <a:pt x="54" y="109"/>
                  </a:cubicBezTo>
                  <a:cubicBezTo>
                    <a:pt x="52" y="109"/>
                    <a:pt x="50" y="108"/>
                    <a:pt x="49" y="107"/>
                  </a:cubicBezTo>
                  <a:cubicBezTo>
                    <a:pt x="48" y="105"/>
                    <a:pt x="47" y="104"/>
                    <a:pt x="47" y="102"/>
                  </a:cubicBezTo>
                  <a:cubicBezTo>
                    <a:pt x="47" y="100"/>
                    <a:pt x="47" y="98"/>
                    <a:pt x="48" y="95"/>
                  </a:cubicBezTo>
                  <a:cubicBezTo>
                    <a:pt x="49" y="93"/>
                    <a:pt x="50" y="91"/>
                    <a:pt x="51" y="90"/>
                  </a:cubicBezTo>
                  <a:cubicBezTo>
                    <a:pt x="51" y="89"/>
                    <a:pt x="53" y="89"/>
                    <a:pt x="54" y="89"/>
                  </a:cubicBezTo>
                  <a:cubicBezTo>
                    <a:pt x="59" y="88"/>
                    <a:pt x="66" y="87"/>
                    <a:pt x="74" y="84"/>
                  </a:cubicBezTo>
                  <a:cubicBezTo>
                    <a:pt x="83" y="82"/>
                    <a:pt x="90" y="79"/>
                    <a:pt x="97" y="75"/>
                  </a:cubicBezTo>
                  <a:cubicBezTo>
                    <a:pt x="103" y="71"/>
                    <a:pt x="107" y="68"/>
                    <a:pt x="109" y="65"/>
                  </a:cubicBezTo>
                  <a:cubicBezTo>
                    <a:pt x="111" y="63"/>
                    <a:pt x="112" y="62"/>
                    <a:pt x="112" y="61"/>
                  </a:cubicBezTo>
                  <a:cubicBezTo>
                    <a:pt x="112" y="60"/>
                    <a:pt x="110" y="59"/>
                    <a:pt x="107" y="59"/>
                  </a:cubicBezTo>
                  <a:cubicBezTo>
                    <a:pt x="105" y="59"/>
                    <a:pt x="101" y="60"/>
                    <a:pt x="96" y="61"/>
                  </a:cubicBezTo>
                  <a:cubicBezTo>
                    <a:pt x="91" y="63"/>
                    <a:pt x="86" y="65"/>
                    <a:pt x="82" y="67"/>
                  </a:cubicBezTo>
                  <a:cubicBezTo>
                    <a:pt x="77" y="69"/>
                    <a:pt x="72" y="72"/>
                    <a:pt x="66" y="74"/>
                  </a:cubicBezTo>
                  <a:cubicBezTo>
                    <a:pt x="60" y="76"/>
                    <a:pt x="53" y="79"/>
                    <a:pt x="43" y="81"/>
                  </a:cubicBezTo>
                  <a:cubicBezTo>
                    <a:pt x="33" y="84"/>
                    <a:pt x="27" y="89"/>
                    <a:pt x="23" y="95"/>
                  </a:cubicBezTo>
                  <a:cubicBezTo>
                    <a:pt x="19" y="102"/>
                    <a:pt x="16" y="112"/>
                    <a:pt x="14" y="125"/>
                  </a:cubicBezTo>
                  <a:cubicBezTo>
                    <a:pt x="13" y="128"/>
                    <a:pt x="12" y="130"/>
                    <a:pt x="11" y="130"/>
                  </a:cubicBezTo>
                  <a:cubicBezTo>
                    <a:pt x="9" y="130"/>
                    <a:pt x="6" y="127"/>
                    <a:pt x="4" y="121"/>
                  </a:cubicBezTo>
                  <a:cubicBezTo>
                    <a:pt x="1" y="115"/>
                    <a:pt x="0" y="110"/>
                    <a:pt x="0" y="105"/>
                  </a:cubicBezTo>
                  <a:cubicBezTo>
                    <a:pt x="0" y="102"/>
                    <a:pt x="1" y="101"/>
                    <a:pt x="2" y="99"/>
                  </a:cubicBezTo>
                  <a:cubicBezTo>
                    <a:pt x="4" y="98"/>
                    <a:pt x="5" y="96"/>
                    <a:pt x="6" y="94"/>
                  </a:cubicBezTo>
                  <a:cubicBezTo>
                    <a:pt x="7" y="92"/>
                    <a:pt x="8" y="89"/>
                    <a:pt x="10" y="83"/>
                  </a:cubicBezTo>
                  <a:cubicBezTo>
                    <a:pt x="11" y="78"/>
                    <a:pt x="14" y="74"/>
                    <a:pt x="17" y="71"/>
                  </a:cubicBezTo>
                  <a:cubicBezTo>
                    <a:pt x="21" y="68"/>
                    <a:pt x="25" y="67"/>
                    <a:pt x="30" y="67"/>
                  </a:cubicBezTo>
                  <a:cubicBezTo>
                    <a:pt x="32" y="67"/>
                    <a:pt x="33" y="67"/>
                    <a:pt x="35" y="67"/>
                  </a:cubicBezTo>
                  <a:cubicBezTo>
                    <a:pt x="30" y="60"/>
                    <a:pt x="28" y="52"/>
                    <a:pt x="28" y="43"/>
                  </a:cubicBezTo>
                  <a:cubicBezTo>
                    <a:pt x="28" y="41"/>
                    <a:pt x="28" y="38"/>
                    <a:pt x="29" y="35"/>
                  </a:cubicBezTo>
                  <a:cubicBezTo>
                    <a:pt x="30" y="32"/>
                    <a:pt x="31" y="31"/>
                    <a:pt x="31" y="31"/>
                  </a:cubicBezTo>
                  <a:cubicBezTo>
                    <a:pt x="32" y="31"/>
                    <a:pt x="33" y="31"/>
                    <a:pt x="34" y="33"/>
                  </a:cubicBezTo>
                  <a:cubicBezTo>
                    <a:pt x="34" y="34"/>
                    <a:pt x="35" y="34"/>
                    <a:pt x="36" y="34"/>
                  </a:cubicBezTo>
                  <a:cubicBezTo>
                    <a:pt x="37" y="34"/>
                    <a:pt x="39" y="33"/>
                    <a:pt x="41" y="31"/>
                  </a:cubicBezTo>
                  <a:cubicBezTo>
                    <a:pt x="43" y="29"/>
                    <a:pt x="44" y="27"/>
                    <a:pt x="44" y="27"/>
                  </a:cubicBezTo>
                  <a:cubicBezTo>
                    <a:pt x="45" y="27"/>
                    <a:pt x="45" y="28"/>
                    <a:pt x="45" y="28"/>
                  </a:cubicBezTo>
                  <a:cubicBezTo>
                    <a:pt x="45" y="29"/>
                    <a:pt x="45" y="30"/>
                    <a:pt x="45" y="32"/>
                  </a:cubicBezTo>
                  <a:cubicBezTo>
                    <a:pt x="45" y="34"/>
                    <a:pt x="46" y="39"/>
                    <a:pt x="48" y="45"/>
                  </a:cubicBezTo>
                  <a:cubicBezTo>
                    <a:pt x="49" y="52"/>
                    <a:pt x="51" y="58"/>
                    <a:pt x="52" y="62"/>
                  </a:cubicBezTo>
                  <a:cubicBezTo>
                    <a:pt x="58" y="59"/>
                    <a:pt x="65" y="56"/>
                    <a:pt x="72" y="51"/>
                  </a:cubicBezTo>
                  <a:cubicBezTo>
                    <a:pt x="64" y="47"/>
                    <a:pt x="59" y="41"/>
                    <a:pt x="57" y="33"/>
                  </a:cubicBezTo>
                  <a:cubicBezTo>
                    <a:pt x="55" y="26"/>
                    <a:pt x="54" y="20"/>
                    <a:pt x="54" y="16"/>
                  </a:cubicBezTo>
                  <a:cubicBezTo>
                    <a:pt x="54" y="14"/>
                    <a:pt x="55" y="13"/>
                    <a:pt x="57" y="13"/>
                  </a:cubicBezTo>
                  <a:cubicBezTo>
                    <a:pt x="58" y="13"/>
                    <a:pt x="61" y="15"/>
                    <a:pt x="66" y="18"/>
                  </a:cubicBezTo>
                  <a:cubicBezTo>
                    <a:pt x="75" y="6"/>
                    <a:pt x="83" y="0"/>
                    <a:pt x="91" y="0"/>
                  </a:cubicBezTo>
                  <a:cubicBezTo>
                    <a:pt x="96" y="0"/>
                    <a:pt x="101" y="2"/>
                    <a:pt x="105" y="6"/>
                  </a:cubicBezTo>
                  <a:cubicBezTo>
                    <a:pt x="109" y="11"/>
                    <a:pt x="111" y="15"/>
                    <a:pt x="111" y="20"/>
                  </a:cubicBezTo>
                  <a:cubicBezTo>
                    <a:pt x="111" y="24"/>
                    <a:pt x="110" y="26"/>
                    <a:pt x="109" y="28"/>
                  </a:cubicBezTo>
                  <a:cubicBezTo>
                    <a:pt x="102" y="37"/>
                    <a:pt x="96" y="45"/>
                    <a:pt x="91"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6"/>
            <p:cNvSpPr>
              <a:spLocks noEditPoints="1"/>
            </p:cNvSpPr>
            <p:nvPr/>
          </p:nvSpPr>
          <p:spPr bwMode="auto">
            <a:xfrm>
              <a:off x="3449" y="-582"/>
              <a:ext cx="314" cy="336"/>
            </a:xfrm>
            <a:custGeom>
              <a:avLst/>
              <a:gdLst>
                <a:gd name="T0" fmla="*/ 17 w 151"/>
                <a:gd name="T1" fmla="*/ 84 h 161"/>
                <a:gd name="T2" fmla="*/ 13 w 151"/>
                <a:gd name="T3" fmla="*/ 117 h 161"/>
                <a:gd name="T4" fmla="*/ 128 w 151"/>
                <a:gd name="T5" fmla="*/ 47 h 161"/>
                <a:gd name="T6" fmla="*/ 151 w 151"/>
                <a:gd name="T7" fmla="*/ 63 h 161"/>
                <a:gd name="T8" fmla="*/ 142 w 151"/>
                <a:gd name="T9" fmla="*/ 68 h 161"/>
                <a:gd name="T10" fmla="*/ 127 w 151"/>
                <a:gd name="T11" fmla="*/ 86 h 161"/>
                <a:gd name="T12" fmla="*/ 130 w 151"/>
                <a:gd name="T13" fmla="*/ 133 h 161"/>
                <a:gd name="T14" fmla="*/ 120 w 151"/>
                <a:gd name="T15" fmla="*/ 161 h 161"/>
                <a:gd name="T16" fmla="*/ 99 w 151"/>
                <a:gd name="T17" fmla="*/ 144 h 161"/>
                <a:gd name="T18" fmla="*/ 78 w 151"/>
                <a:gd name="T19" fmla="*/ 120 h 161"/>
                <a:gd name="T20" fmla="*/ 80 w 151"/>
                <a:gd name="T21" fmla="*/ 96 h 161"/>
                <a:gd name="T22" fmla="*/ 101 w 151"/>
                <a:gd name="T23" fmla="*/ 95 h 161"/>
                <a:gd name="T24" fmla="*/ 101 w 151"/>
                <a:gd name="T25" fmla="*/ 112 h 161"/>
                <a:gd name="T26" fmla="*/ 92 w 151"/>
                <a:gd name="T27" fmla="*/ 114 h 161"/>
                <a:gd name="T28" fmla="*/ 89 w 151"/>
                <a:gd name="T29" fmla="*/ 107 h 161"/>
                <a:gd name="T30" fmla="*/ 81 w 151"/>
                <a:gd name="T31" fmla="*/ 112 h 161"/>
                <a:gd name="T32" fmla="*/ 97 w 151"/>
                <a:gd name="T33" fmla="*/ 129 h 161"/>
                <a:gd name="T34" fmla="*/ 90 w 151"/>
                <a:gd name="T35" fmla="*/ 123 h 161"/>
                <a:gd name="T36" fmla="*/ 91 w 151"/>
                <a:gd name="T37" fmla="*/ 123 h 161"/>
                <a:gd name="T38" fmla="*/ 116 w 151"/>
                <a:gd name="T39" fmla="*/ 121 h 161"/>
                <a:gd name="T40" fmla="*/ 113 w 151"/>
                <a:gd name="T41" fmla="*/ 69 h 161"/>
                <a:gd name="T42" fmla="*/ 71 w 151"/>
                <a:gd name="T43" fmla="*/ 84 h 161"/>
                <a:gd name="T44" fmla="*/ 62 w 151"/>
                <a:gd name="T45" fmla="*/ 93 h 161"/>
                <a:gd name="T46" fmla="*/ 62 w 151"/>
                <a:gd name="T47" fmla="*/ 107 h 161"/>
                <a:gd name="T48" fmla="*/ 59 w 151"/>
                <a:gd name="T49" fmla="*/ 140 h 161"/>
                <a:gd name="T50" fmla="*/ 51 w 151"/>
                <a:gd name="T51" fmla="*/ 129 h 161"/>
                <a:gd name="T52" fmla="*/ 48 w 151"/>
                <a:gd name="T53" fmla="*/ 117 h 161"/>
                <a:gd name="T54" fmla="*/ 48 w 151"/>
                <a:gd name="T55" fmla="*/ 91 h 161"/>
                <a:gd name="T56" fmla="*/ 39 w 151"/>
                <a:gd name="T57" fmla="*/ 86 h 161"/>
                <a:gd name="T58" fmla="*/ 20 w 151"/>
                <a:gd name="T59" fmla="*/ 128 h 161"/>
                <a:gd name="T60" fmla="*/ 15 w 151"/>
                <a:gd name="T61" fmla="*/ 155 h 161"/>
                <a:gd name="T62" fmla="*/ 1 w 151"/>
                <a:gd name="T63" fmla="*/ 129 h 161"/>
                <a:gd name="T64" fmla="*/ 1 w 151"/>
                <a:gd name="T65" fmla="*/ 79 h 161"/>
                <a:gd name="T66" fmla="*/ 3 w 151"/>
                <a:gd name="T67" fmla="*/ 57 h 161"/>
                <a:gd name="T68" fmla="*/ 18 w 151"/>
                <a:gd name="T69" fmla="*/ 63 h 161"/>
                <a:gd name="T70" fmla="*/ 26 w 151"/>
                <a:gd name="T71" fmla="*/ 71 h 161"/>
                <a:gd name="T72" fmla="*/ 28 w 151"/>
                <a:gd name="T73" fmla="*/ 64 h 161"/>
                <a:gd name="T74" fmla="*/ 20 w 151"/>
                <a:gd name="T75" fmla="*/ 44 h 161"/>
                <a:gd name="T76" fmla="*/ 3 w 151"/>
                <a:gd name="T77" fmla="*/ 33 h 161"/>
                <a:gd name="T78" fmla="*/ 25 w 151"/>
                <a:gd name="T79" fmla="*/ 12 h 161"/>
                <a:gd name="T80" fmla="*/ 41 w 151"/>
                <a:gd name="T81" fmla="*/ 14 h 161"/>
                <a:gd name="T82" fmla="*/ 45 w 151"/>
                <a:gd name="T83" fmla="*/ 36 h 161"/>
                <a:gd name="T84" fmla="*/ 46 w 151"/>
                <a:gd name="T85" fmla="*/ 71 h 161"/>
                <a:gd name="T86" fmla="*/ 63 w 151"/>
                <a:gd name="T87" fmla="*/ 37 h 161"/>
                <a:gd name="T88" fmla="*/ 60 w 151"/>
                <a:gd name="T89" fmla="*/ 26 h 161"/>
                <a:gd name="T90" fmla="*/ 75 w 151"/>
                <a:gd name="T91" fmla="*/ 26 h 161"/>
                <a:gd name="T92" fmla="*/ 75 w 151"/>
                <a:gd name="T93" fmla="*/ 52 h 161"/>
                <a:gd name="T94" fmla="*/ 112 w 151"/>
                <a:gd name="T95" fmla="*/ 52 h 161"/>
                <a:gd name="T96" fmla="*/ 112 w 151"/>
                <a:gd name="T97" fmla="*/ 19 h 161"/>
                <a:gd name="T98" fmla="*/ 104 w 151"/>
                <a:gd name="T99" fmla="*/ 6 h 161"/>
                <a:gd name="T100" fmla="*/ 113 w 151"/>
                <a:gd name="T101" fmla="*/ 0 h 161"/>
                <a:gd name="T102" fmla="*/ 129 w 151"/>
                <a:gd name="T103" fmla="*/ 1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1" h="161">
                  <a:moveTo>
                    <a:pt x="27" y="99"/>
                  </a:moveTo>
                  <a:cubicBezTo>
                    <a:pt x="25" y="93"/>
                    <a:pt x="21" y="88"/>
                    <a:pt x="17" y="84"/>
                  </a:cubicBezTo>
                  <a:cubicBezTo>
                    <a:pt x="14" y="94"/>
                    <a:pt x="12" y="102"/>
                    <a:pt x="12" y="109"/>
                  </a:cubicBezTo>
                  <a:cubicBezTo>
                    <a:pt x="12" y="112"/>
                    <a:pt x="13" y="115"/>
                    <a:pt x="13" y="117"/>
                  </a:cubicBezTo>
                  <a:cubicBezTo>
                    <a:pt x="18" y="110"/>
                    <a:pt x="23" y="104"/>
                    <a:pt x="27" y="99"/>
                  </a:cubicBezTo>
                  <a:close/>
                  <a:moveTo>
                    <a:pt x="128" y="47"/>
                  </a:moveTo>
                  <a:cubicBezTo>
                    <a:pt x="135" y="47"/>
                    <a:pt x="140" y="49"/>
                    <a:pt x="144" y="52"/>
                  </a:cubicBezTo>
                  <a:cubicBezTo>
                    <a:pt x="149" y="55"/>
                    <a:pt x="151" y="59"/>
                    <a:pt x="151" y="63"/>
                  </a:cubicBezTo>
                  <a:cubicBezTo>
                    <a:pt x="151" y="65"/>
                    <a:pt x="150" y="67"/>
                    <a:pt x="149" y="67"/>
                  </a:cubicBezTo>
                  <a:cubicBezTo>
                    <a:pt x="148" y="68"/>
                    <a:pt x="145" y="68"/>
                    <a:pt x="142" y="68"/>
                  </a:cubicBezTo>
                  <a:cubicBezTo>
                    <a:pt x="139" y="68"/>
                    <a:pt x="134" y="68"/>
                    <a:pt x="127" y="67"/>
                  </a:cubicBezTo>
                  <a:cubicBezTo>
                    <a:pt x="127" y="70"/>
                    <a:pt x="127" y="77"/>
                    <a:pt x="127" y="86"/>
                  </a:cubicBezTo>
                  <a:cubicBezTo>
                    <a:pt x="127" y="96"/>
                    <a:pt x="128" y="107"/>
                    <a:pt x="129" y="117"/>
                  </a:cubicBezTo>
                  <a:cubicBezTo>
                    <a:pt x="129" y="122"/>
                    <a:pt x="130" y="127"/>
                    <a:pt x="130" y="133"/>
                  </a:cubicBezTo>
                  <a:cubicBezTo>
                    <a:pt x="130" y="138"/>
                    <a:pt x="128" y="144"/>
                    <a:pt x="126" y="151"/>
                  </a:cubicBezTo>
                  <a:cubicBezTo>
                    <a:pt x="124" y="157"/>
                    <a:pt x="121" y="161"/>
                    <a:pt x="120" y="161"/>
                  </a:cubicBezTo>
                  <a:cubicBezTo>
                    <a:pt x="119" y="161"/>
                    <a:pt x="117" y="160"/>
                    <a:pt x="114" y="157"/>
                  </a:cubicBezTo>
                  <a:cubicBezTo>
                    <a:pt x="110" y="154"/>
                    <a:pt x="106" y="150"/>
                    <a:pt x="99" y="144"/>
                  </a:cubicBezTo>
                  <a:cubicBezTo>
                    <a:pt x="93" y="138"/>
                    <a:pt x="88" y="133"/>
                    <a:pt x="85" y="130"/>
                  </a:cubicBezTo>
                  <a:cubicBezTo>
                    <a:pt x="82" y="126"/>
                    <a:pt x="80" y="123"/>
                    <a:pt x="78" y="120"/>
                  </a:cubicBezTo>
                  <a:cubicBezTo>
                    <a:pt x="77" y="117"/>
                    <a:pt x="77" y="113"/>
                    <a:pt x="77" y="110"/>
                  </a:cubicBezTo>
                  <a:cubicBezTo>
                    <a:pt x="77" y="105"/>
                    <a:pt x="78" y="100"/>
                    <a:pt x="80" y="96"/>
                  </a:cubicBezTo>
                  <a:cubicBezTo>
                    <a:pt x="83" y="93"/>
                    <a:pt x="86" y="91"/>
                    <a:pt x="91" y="91"/>
                  </a:cubicBezTo>
                  <a:cubicBezTo>
                    <a:pt x="95" y="91"/>
                    <a:pt x="99" y="92"/>
                    <a:pt x="101" y="95"/>
                  </a:cubicBezTo>
                  <a:cubicBezTo>
                    <a:pt x="104" y="98"/>
                    <a:pt x="105" y="101"/>
                    <a:pt x="105" y="104"/>
                  </a:cubicBezTo>
                  <a:cubicBezTo>
                    <a:pt x="105" y="108"/>
                    <a:pt x="104" y="110"/>
                    <a:pt x="101" y="112"/>
                  </a:cubicBezTo>
                  <a:cubicBezTo>
                    <a:pt x="99" y="114"/>
                    <a:pt x="97" y="115"/>
                    <a:pt x="96" y="115"/>
                  </a:cubicBezTo>
                  <a:cubicBezTo>
                    <a:pt x="94" y="115"/>
                    <a:pt x="93" y="115"/>
                    <a:pt x="92" y="114"/>
                  </a:cubicBezTo>
                  <a:cubicBezTo>
                    <a:pt x="91" y="113"/>
                    <a:pt x="91" y="112"/>
                    <a:pt x="91" y="111"/>
                  </a:cubicBezTo>
                  <a:cubicBezTo>
                    <a:pt x="90" y="109"/>
                    <a:pt x="90" y="108"/>
                    <a:pt x="89" y="107"/>
                  </a:cubicBezTo>
                  <a:cubicBezTo>
                    <a:pt x="87" y="106"/>
                    <a:pt x="86" y="105"/>
                    <a:pt x="85" y="105"/>
                  </a:cubicBezTo>
                  <a:cubicBezTo>
                    <a:pt x="82" y="105"/>
                    <a:pt x="81" y="108"/>
                    <a:pt x="81" y="112"/>
                  </a:cubicBezTo>
                  <a:cubicBezTo>
                    <a:pt x="81" y="116"/>
                    <a:pt x="82" y="119"/>
                    <a:pt x="85" y="122"/>
                  </a:cubicBezTo>
                  <a:cubicBezTo>
                    <a:pt x="88" y="125"/>
                    <a:pt x="92" y="127"/>
                    <a:pt x="97" y="129"/>
                  </a:cubicBezTo>
                  <a:cubicBezTo>
                    <a:pt x="95" y="128"/>
                    <a:pt x="93" y="126"/>
                    <a:pt x="92" y="125"/>
                  </a:cubicBezTo>
                  <a:cubicBezTo>
                    <a:pt x="91" y="124"/>
                    <a:pt x="90" y="124"/>
                    <a:pt x="90" y="123"/>
                  </a:cubicBezTo>
                  <a:cubicBezTo>
                    <a:pt x="89" y="123"/>
                    <a:pt x="89" y="123"/>
                    <a:pt x="90" y="123"/>
                  </a:cubicBezTo>
                  <a:cubicBezTo>
                    <a:pt x="90" y="123"/>
                    <a:pt x="90" y="123"/>
                    <a:pt x="91" y="123"/>
                  </a:cubicBezTo>
                  <a:cubicBezTo>
                    <a:pt x="99" y="128"/>
                    <a:pt x="105" y="130"/>
                    <a:pt x="109" y="130"/>
                  </a:cubicBezTo>
                  <a:cubicBezTo>
                    <a:pt x="113" y="130"/>
                    <a:pt x="116" y="127"/>
                    <a:pt x="116" y="121"/>
                  </a:cubicBezTo>
                  <a:cubicBezTo>
                    <a:pt x="116" y="118"/>
                    <a:pt x="115" y="110"/>
                    <a:pt x="115" y="97"/>
                  </a:cubicBezTo>
                  <a:cubicBezTo>
                    <a:pt x="114" y="85"/>
                    <a:pt x="114" y="76"/>
                    <a:pt x="113" y="69"/>
                  </a:cubicBezTo>
                  <a:cubicBezTo>
                    <a:pt x="98" y="73"/>
                    <a:pt x="86" y="77"/>
                    <a:pt x="78" y="82"/>
                  </a:cubicBezTo>
                  <a:cubicBezTo>
                    <a:pt x="75" y="83"/>
                    <a:pt x="73" y="84"/>
                    <a:pt x="71" y="84"/>
                  </a:cubicBezTo>
                  <a:cubicBezTo>
                    <a:pt x="68" y="84"/>
                    <a:pt x="65" y="83"/>
                    <a:pt x="60" y="81"/>
                  </a:cubicBezTo>
                  <a:cubicBezTo>
                    <a:pt x="61" y="87"/>
                    <a:pt x="62" y="91"/>
                    <a:pt x="62" y="93"/>
                  </a:cubicBezTo>
                  <a:cubicBezTo>
                    <a:pt x="62" y="96"/>
                    <a:pt x="62" y="98"/>
                    <a:pt x="62" y="99"/>
                  </a:cubicBezTo>
                  <a:cubicBezTo>
                    <a:pt x="62" y="101"/>
                    <a:pt x="62" y="103"/>
                    <a:pt x="62" y="107"/>
                  </a:cubicBezTo>
                  <a:cubicBezTo>
                    <a:pt x="63" y="131"/>
                    <a:pt x="63" y="131"/>
                    <a:pt x="63" y="131"/>
                  </a:cubicBezTo>
                  <a:cubicBezTo>
                    <a:pt x="63" y="137"/>
                    <a:pt x="61" y="140"/>
                    <a:pt x="59" y="140"/>
                  </a:cubicBezTo>
                  <a:cubicBezTo>
                    <a:pt x="58" y="140"/>
                    <a:pt x="57" y="139"/>
                    <a:pt x="55" y="138"/>
                  </a:cubicBezTo>
                  <a:cubicBezTo>
                    <a:pt x="54" y="137"/>
                    <a:pt x="53" y="134"/>
                    <a:pt x="51" y="129"/>
                  </a:cubicBezTo>
                  <a:cubicBezTo>
                    <a:pt x="49" y="125"/>
                    <a:pt x="48" y="122"/>
                    <a:pt x="48" y="120"/>
                  </a:cubicBezTo>
                  <a:cubicBezTo>
                    <a:pt x="48" y="119"/>
                    <a:pt x="48" y="118"/>
                    <a:pt x="48" y="117"/>
                  </a:cubicBezTo>
                  <a:cubicBezTo>
                    <a:pt x="49" y="114"/>
                    <a:pt x="49" y="110"/>
                    <a:pt x="49" y="105"/>
                  </a:cubicBezTo>
                  <a:cubicBezTo>
                    <a:pt x="49" y="101"/>
                    <a:pt x="49" y="96"/>
                    <a:pt x="48" y="91"/>
                  </a:cubicBezTo>
                  <a:cubicBezTo>
                    <a:pt x="47" y="94"/>
                    <a:pt x="45" y="95"/>
                    <a:pt x="44" y="95"/>
                  </a:cubicBezTo>
                  <a:cubicBezTo>
                    <a:pt x="42" y="95"/>
                    <a:pt x="41" y="92"/>
                    <a:pt x="39" y="86"/>
                  </a:cubicBezTo>
                  <a:cubicBezTo>
                    <a:pt x="33" y="96"/>
                    <a:pt x="29" y="104"/>
                    <a:pt x="26" y="110"/>
                  </a:cubicBezTo>
                  <a:cubicBezTo>
                    <a:pt x="23" y="116"/>
                    <a:pt x="21" y="122"/>
                    <a:pt x="20" y="128"/>
                  </a:cubicBezTo>
                  <a:cubicBezTo>
                    <a:pt x="19" y="134"/>
                    <a:pt x="19" y="141"/>
                    <a:pt x="19" y="149"/>
                  </a:cubicBezTo>
                  <a:cubicBezTo>
                    <a:pt x="19" y="153"/>
                    <a:pt x="18" y="155"/>
                    <a:pt x="15" y="155"/>
                  </a:cubicBezTo>
                  <a:cubicBezTo>
                    <a:pt x="13" y="155"/>
                    <a:pt x="10" y="151"/>
                    <a:pt x="6" y="144"/>
                  </a:cubicBezTo>
                  <a:cubicBezTo>
                    <a:pt x="3" y="137"/>
                    <a:pt x="1" y="132"/>
                    <a:pt x="1" y="129"/>
                  </a:cubicBezTo>
                  <a:cubicBezTo>
                    <a:pt x="1" y="109"/>
                    <a:pt x="1" y="109"/>
                    <a:pt x="1" y="109"/>
                  </a:cubicBezTo>
                  <a:cubicBezTo>
                    <a:pt x="1" y="98"/>
                    <a:pt x="1" y="88"/>
                    <a:pt x="1" y="79"/>
                  </a:cubicBezTo>
                  <a:cubicBezTo>
                    <a:pt x="1" y="69"/>
                    <a:pt x="0" y="64"/>
                    <a:pt x="0" y="64"/>
                  </a:cubicBezTo>
                  <a:cubicBezTo>
                    <a:pt x="0" y="61"/>
                    <a:pt x="1" y="59"/>
                    <a:pt x="3" y="57"/>
                  </a:cubicBezTo>
                  <a:cubicBezTo>
                    <a:pt x="4" y="55"/>
                    <a:pt x="6" y="54"/>
                    <a:pt x="8" y="54"/>
                  </a:cubicBezTo>
                  <a:cubicBezTo>
                    <a:pt x="12" y="54"/>
                    <a:pt x="15" y="57"/>
                    <a:pt x="18" y="63"/>
                  </a:cubicBezTo>
                  <a:cubicBezTo>
                    <a:pt x="19" y="65"/>
                    <a:pt x="20" y="67"/>
                    <a:pt x="22" y="69"/>
                  </a:cubicBezTo>
                  <a:cubicBezTo>
                    <a:pt x="24" y="70"/>
                    <a:pt x="25" y="71"/>
                    <a:pt x="26" y="71"/>
                  </a:cubicBezTo>
                  <a:cubicBezTo>
                    <a:pt x="28" y="71"/>
                    <a:pt x="29" y="69"/>
                    <a:pt x="29" y="67"/>
                  </a:cubicBezTo>
                  <a:cubicBezTo>
                    <a:pt x="29" y="66"/>
                    <a:pt x="28" y="65"/>
                    <a:pt x="28" y="64"/>
                  </a:cubicBezTo>
                  <a:cubicBezTo>
                    <a:pt x="24" y="58"/>
                    <a:pt x="22" y="53"/>
                    <a:pt x="22" y="49"/>
                  </a:cubicBezTo>
                  <a:cubicBezTo>
                    <a:pt x="22" y="47"/>
                    <a:pt x="21" y="45"/>
                    <a:pt x="20" y="44"/>
                  </a:cubicBezTo>
                  <a:cubicBezTo>
                    <a:pt x="18" y="42"/>
                    <a:pt x="13" y="39"/>
                    <a:pt x="6" y="36"/>
                  </a:cubicBezTo>
                  <a:cubicBezTo>
                    <a:pt x="4" y="35"/>
                    <a:pt x="3" y="34"/>
                    <a:pt x="3" y="33"/>
                  </a:cubicBezTo>
                  <a:cubicBezTo>
                    <a:pt x="3" y="33"/>
                    <a:pt x="4" y="33"/>
                    <a:pt x="4" y="32"/>
                  </a:cubicBezTo>
                  <a:cubicBezTo>
                    <a:pt x="12" y="28"/>
                    <a:pt x="19" y="21"/>
                    <a:pt x="25" y="12"/>
                  </a:cubicBezTo>
                  <a:cubicBezTo>
                    <a:pt x="27" y="10"/>
                    <a:pt x="28" y="9"/>
                    <a:pt x="31" y="9"/>
                  </a:cubicBezTo>
                  <a:cubicBezTo>
                    <a:pt x="33" y="9"/>
                    <a:pt x="37" y="11"/>
                    <a:pt x="41" y="14"/>
                  </a:cubicBezTo>
                  <a:cubicBezTo>
                    <a:pt x="46" y="17"/>
                    <a:pt x="48" y="22"/>
                    <a:pt x="48" y="27"/>
                  </a:cubicBezTo>
                  <a:cubicBezTo>
                    <a:pt x="48" y="31"/>
                    <a:pt x="47" y="34"/>
                    <a:pt x="45" y="36"/>
                  </a:cubicBezTo>
                  <a:cubicBezTo>
                    <a:pt x="41" y="41"/>
                    <a:pt x="40" y="45"/>
                    <a:pt x="40" y="49"/>
                  </a:cubicBezTo>
                  <a:cubicBezTo>
                    <a:pt x="40" y="52"/>
                    <a:pt x="42" y="60"/>
                    <a:pt x="46" y="71"/>
                  </a:cubicBezTo>
                  <a:cubicBezTo>
                    <a:pt x="49" y="68"/>
                    <a:pt x="52" y="62"/>
                    <a:pt x="57" y="54"/>
                  </a:cubicBezTo>
                  <a:cubicBezTo>
                    <a:pt x="61" y="45"/>
                    <a:pt x="63" y="40"/>
                    <a:pt x="63" y="37"/>
                  </a:cubicBezTo>
                  <a:cubicBezTo>
                    <a:pt x="63" y="34"/>
                    <a:pt x="63" y="32"/>
                    <a:pt x="62" y="30"/>
                  </a:cubicBezTo>
                  <a:cubicBezTo>
                    <a:pt x="60" y="29"/>
                    <a:pt x="60" y="27"/>
                    <a:pt x="60" y="26"/>
                  </a:cubicBezTo>
                  <a:cubicBezTo>
                    <a:pt x="60" y="24"/>
                    <a:pt x="61" y="23"/>
                    <a:pt x="64" y="23"/>
                  </a:cubicBezTo>
                  <a:cubicBezTo>
                    <a:pt x="68" y="23"/>
                    <a:pt x="72" y="24"/>
                    <a:pt x="75" y="26"/>
                  </a:cubicBezTo>
                  <a:cubicBezTo>
                    <a:pt x="79" y="29"/>
                    <a:pt x="80" y="33"/>
                    <a:pt x="80" y="37"/>
                  </a:cubicBezTo>
                  <a:cubicBezTo>
                    <a:pt x="80" y="41"/>
                    <a:pt x="78" y="46"/>
                    <a:pt x="75" y="52"/>
                  </a:cubicBezTo>
                  <a:cubicBezTo>
                    <a:pt x="72" y="58"/>
                    <a:pt x="67" y="65"/>
                    <a:pt x="62" y="73"/>
                  </a:cubicBezTo>
                  <a:cubicBezTo>
                    <a:pt x="75" y="65"/>
                    <a:pt x="92" y="58"/>
                    <a:pt x="112" y="52"/>
                  </a:cubicBezTo>
                  <a:cubicBezTo>
                    <a:pt x="112" y="40"/>
                    <a:pt x="113" y="32"/>
                    <a:pt x="113" y="28"/>
                  </a:cubicBezTo>
                  <a:cubicBezTo>
                    <a:pt x="113" y="23"/>
                    <a:pt x="112" y="20"/>
                    <a:pt x="112" y="19"/>
                  </a:cubicBezTo>
                  <a:cubicBezTo>
                    <a:pt x="111" y="17"/>
                    <a:pt x="110" y="16"/>
                    <a:pt x="108" y="14"/>
                  </a:cubicBezTo>
                  <a:cubicBezTo>
                    <a:pt x="105" y="13"/>
                    <a:pt x="104" y="10"/>
                    <a:pt x="104" y="6"/>
                  </a:cubicBezTo>
                  <a:cubicBezTo>
                    <a:pt x="104" y="4"/>
                    <a:pt x="105" y="2"/>
                    <a:pt x="107" y="1"/>
                  </a:cubicBezTo>
                  <a:cubicBezTo>
                    <a:pt x="108" y="0"/>
                    <a:pt x="110" y="0"/>
                    <a:pt x="113" y="0"/>
                  </a:cubicBezTo>
                  <a:cubicBezTo>
                    <a:pt x="117" y="0"/>
                    <a:pt x="121" y="1"/>
                    <a:pt x="125" y="5"/>
                  </a:cubicBezTo>
                  <a:cubicBezTo>
                    <a:pt x="128" y="9"/>
                    <a:pt x="130" y="13"/>
                    <a:pt x="129" y="18"/>
                  </a:cubicBezTo>
                  <a:cubicBezTo>
                    <a:pt x="129" y="23"/>
                    <a:pt x="128" y="33"/>
                    <a:pt x="12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7"/>
            <p:cNvSpPr>
              <a:spLocks noEditPoints="1"/>
            </p:cNvSpPr>
            <p:nvPr/>
          </p:nvSpPr>
          <p:spPr bwMode="auto">
            <a:xfrm>
              <a:off x="3819" y="-607"/>
              <a:ext cx="322" cy="361"/>
            </a:xfrm>
            <a:custGeom>
              <a:avLst/>
              <a:gdLst>
                <a:gd name="T0" fmla="*/ 110 w 155"/>
                <a:gd name="T1" fmla="*/ 79 h 173"/>
                <a:gd name="T2" fmla="*/ 98 w 155"/>
                <a:gd name="T3" fmla="*/ 92 h 173"/>
                <a:gd name="T4" fmla="*/ 99 w 155"/>
                <a:gd name="T5" fmla="*/ 142 h 173"/>
                <a:gd name="T6" fmla="*/ 114 w 155"/>
                <a:gd name="T7" fmla="*/ 151 h 173"/>
                <a:gd name="T8" fmla="*/ 133 w 155"/>
                <a:gd name="T9" fmla="*/ 136 h 173"/>
                <a:gd name="T10" fmla="*/ 129 w 155"/>
                <a:gd name="T11" fmla="*/ 116 h 173"/>
                <a:gd name="T12" fmla="*/ 93 w 155"/>
                <a:gd name="T13" fmla="*/ 130 h 173"/>
                <a:gd name="T14" fmla="*/ 111 w 155"/>
                <a:gd name="T15" fmla="*/ 125 h 173"/>
                <a:gd name="T16" fmla="*/ 115 w 155"/>
                <a:gd name="T17" fmla="*/ 140 h 173"/>
                <a:gd name="T18" fmla="*/ 85 w 155"/>
                <a:gd name="T19" fmla="*/ 75 h 173"/>
                <a:gd name="T20" fmla="*/ 76 w 155"/>
                <a:gd name="T21" fmla="*/ 80 h 173"/>
                <a:gd name="T22" fmla="*/ 86 w 155"/>
                <a:gd name="T23" fmla="*/ 90 h 173"/>
                <a:gd name="T24" fmla="*/ 86 w 155"/>
                <a:gd name="T25" fmla="*/ 99 h 173"/>
                <a:gd name="T26" fmla="*/ 74 w 155"/>
                <a:gd name="T27" fmla="*/ 114 h 173"/>
                <a:gd name="T28" fmla="*/ 61 w 155"/>
                <a:gd name="T29" fmla="*/ 110 h 173"/>
                <a:gd name="T30" fmla="*/ 64 w 155"/>
                <a:gd name="T31" fmla="*/ 122 h 173"/>
                <a:gd name="T32" fmla="*/ 95 w 155"/>
                <a:gd name="T33" fmla="*/ 113 h 173"/>
                <a:gd name="T34" fmla="*/ 155 w 155"/>
                <a:gd name="T35" fmla="*/ 119 h 173"/>
                <a:gd name="T36" fmla="*/ 142 w 155"/>
                <a:gd name="T37" fmla="*/ 155 h 173"/>
                <a:gd name="T38" fmla="*/ 122 w 155"/>
                <a:gd name="T39" fmla="*/ 170 h 173"/>
                <a:gd name="T40" fmla="*/ 88 w 155"/>
                <a:gd name="T41" fmla="*/ 147 h 173"/>
                <a:gd name="T42" fmla="*/ 76 w 155"/>
                <a:gd name="T43" fmla="*/ 136 h 173"/>
                <a:gd name="T44" fmla="*/ 66 w 155"/>
                <a:gd name="T45" fmla="*/ 151 h 173"/>
                <a:gd name="T46" fmla="*/ 58 w 155"/>
                <a:gd name="T47" fmla="*/ 159 h 173"/>
                <a:gd name="T48" fmla="*/ 47 w 155"/>
                <a:gd name="T49" fmla="*/ 141 h 173"/>
                <a:gd name="T50" fmla="*/ 53 w 155"/>
                <a:gd name="T51" fmla="*/ 117 h 173"/>
                <a:gd name="T52" fmla="*/ 56 w 155"/>
                <a:gd name="T53" fmla="*/ 107 h 173"/>
                <a:gd name="T54" fmla="*/ 64 w 155"/>
                <a:gd name="T55" fmla="*/ 108 h 173"/>
                <a:gd name="T56" fmla="*/ 64 w 155"/>
                <a:gd name="T57" fmla="*/ 94 h 173"/>
                <a:gd name="T58" fmla="*/ 21 w 155"/>
                <a:gd name="T59" fmla="*/ 144 h 173"/>
                <a:gd name="T60" fmla="*/ 1 w 155"/>
                <a:gd name="T61" fmla="*/ 150 h 173"/>
                <a:gd name="T62" fmla="*/ 28 w 155"/>
                <a:gd name="T63" fmla="*/ 107 h 173"/>
                <a:gd name="T64" fmla="*/ 56 w 155"/>
                <a:gd name="T65" fmla="*/ 29 h 173"/>
                <a:gd name="T66" fmla="*/ 48 w 155"/>
                <a:gd name="T67" fmla="*/ 23 h 173"/>
                <a:gd name="T68" fmla="*/ 59 w 155"/>
                <a:gd name="T69" fmla="*/ 24 h 173"/>
                <a:gd name="T70" fmla="*/ 69 w 155"/>
                <a:gd name="T71" fmla="*/ 43 h 173"/>
                <a:gd name="T72" fmla="*/ 103 w 155"/>
                <a:gd name="T73" fmla="*/ 20 h 173"/>
                <a:gd name="T74" fmla="*/ 71 w 155"/>
                <a:gd name="T75" fmla="*/ 23 h 173"/>
                <a:gd name="T76" fmla="*/ 86 w 155"/>
                <a:gd name="T77" fmla="*/ 10 h 173"/>
                <a:gd name="T78" fmla="*/ 121 w 155"/>
                <a:gd name="T79" fmla="*/ 6 h 173"/>
                <a:gd name="T80" fmla="*/ 118 w 155"/>
                <a:gd name="T81" fmla="*/ 31 h 173"/>
                <a:gd name="T82" fmla="*/ 102 w 155"/>
                <a:gd name="T83" fmla="*/ 45 h 173"/>
                <a:gd name="T84" fmla="*/ 64 w 155"/>
                <a:gd name="T85" fmla="*/ 55 h 173"/>
                <a:gd name="T86" fmla="*/ 65 w 155"/>
                <a:gd name="T87" fmla="*/ 81 h 173"/>
                <a:gd name="T88" fmla="*/ 74 w 155"/>
                <a:gd name="T89" fmla="*/ 78 h 173"/>
                <a:gd name="T90" fmla="*/ 62 w 155"/>
                <a:gd name="T91" fmla="*/ 66 h 173"/>
                <a:gd name="T92" fmla="*/ 104 w 155"/>
                <a:gd name="T93" fmla="*/ 50 h 173"/>
                <a:gd name="T94" fmla="*/ 119 w 155"/>
                <a:gd name="T95" fmla="*/ 59 h 173"/>
                <a:gd name="T96" fmla="*/ 106 w 155"/>
                <a:gd name="T97" fmla="*/ 64 h 173"/>
                <a:gd name="T98" fmla="*/ 116 w 155"/>
                <a:gd name="T99" fmla="*/ 68 h 173"/>
                <a:gd name="T100" fmla="*/ 124 w 155"/>
                <a:gd name="T101" fmla="*/ 85 h 173"/>
                <a:gd name="T102" fmla="*/ 114 w 155"/>
                <a:gd name="T103" fmla="*/ 10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5" h="173">
                  <a:moveTo>
                    <a:pt x="98" y="92"/>
                  </a:moveTo>
                  <a:cubicBezTo>
                    <a:pt x="103" y="88"/>
                    <a:pt x="106" y="85"/>
                    <a:pt x="108" y="83"/>
                  </a:cubicBezTo>
                  <a:cubicBezTo>
                    <a:pt x="109" y="81"/>
                    <a:pt x="110" y="80"/>
                    <a:pt x="110" y="79"/>
                  </a:cubicBezTo>
                  <a:cubicBezTo>
                    <a:pt x="110" y="79"/>
                    <a:pt x="110" y="79"/>
                    <a:pt x="109" y="79"/>
                  </a:cubicBezTo>
                  <a:cubicBezTo>
                    <a:pt x="108" y="79"/>
                    <a:pt x="104" y="80"/>
                    <a:pt x="99" y="83"/>
                  </a:cubicBezTo>
                  <a:cubicBezTo>
                    <a:pt x="98" y="85"/>
                    <a:pt x="98" y="88"/>
                    <a:pt x="98" y="92"/>
                  </a:cubicBezTo>
                  <a:close/>
                  <a:moveTo>
                    <a:pt x="103" y="137"/>
                  </a:moveTo>
                  <a:cubicBezTo>
                    <a:pt x="102" y="137"/>
                    <a:pt x="100" y="138"/>
                    <a:pt x="98" y="140"/>
                  </a:cubicBezTo>
                  <a:cubicBezTo>
                    <a:pt x="98" y="141"/>
                    <a:pt x="99" y="141"/>
                    <a:pt x="99" y="142"/>
                  </a:cubicBezTo>
                  <a:cubicBezTo>
                    <a:pt x="101" y="141"/>
                    <a:pt x="102" y="139"/>
                    <a:pt x="103" y="137"/>
                  </a:cubicBezTo>
                  <a:close/>
                  <a:moveTo>
                    <a:pt x="106" y="147"/>
                  </a:moveTo>
                  <a:cubicBezTo>
                    <a:pt x="108" y="149"/>
                    <a:pt x="111" y="150"/>
                    <a:pt x="114" y="151"/>
                  </a:cubicBezTo>
                  <a:cubicBezTo>
                    <a:pt x="118" y="152"/>
                    <a:pt x="121" y="152"/>
                    <a:pt x="123" y="152"/>
                  </a:cubicBezTo>
                  <a:cubicBezTo>
                    <a:pt x="125" y="152"/>
                    <a:pt x="127" y="151"/>
                    <a:pt x="128" y="149"/>
                  </a:cubicBezTo>
                  <a:cubicBezTo>
                    <a:pt x="130" y="146"/>
                    <a:pt x="132" y="142"/>
                    <a:pt x="133" y="136"/>
                  </a:cubicBezTo>
                  <a:cubicBezTo>
                    <a:pt x="135" y="130"/>
                    <a:pt x="136" y="125"/>
                    <a:pt x="136" y="120"/>
                  </a:cubicBezTo>
                  <a:cubicBezTo>
                    <a:pt x="136" y="118"/>
                    <a:pt x="135" y="117"/>
                    <a:pt x="134" y="117"/>
                  </a:cubicBezTo>
                  <a:cubicBezTo>
                    <a:pt x="133" y="116"/>
                    <a:pt x="132" y="116"/>
                    <a:pt x="129" y="116"/>
                  </a:cubicBezTo>
                  <a:cubicBezTo>
                    <a:pt x="118" y="116"/>
                    <a:pt x="106" y="118"/>
                    <a:pt x="92" y="123"/>
                  </a:cubicBezTo>
                  <a:cubicBezTo>
                    <a:pt x="91" y="125"/>
                    <a:pt x="90" y="127"/>
                    <a:pt x="90" y="128"/>
                  </a:cubicBezTo>
                  <a:cubicBezTo>
                    <a:pt x="90" y="129"/>
                    <a:pt x="91" y="130"/>
                    <a:pt x="93" y="130"/>
                  </a:cubicBezTo>
                  <a:cubicBezTo>
                    <a:pt x="95" y="130"/>
                    <a:pt x="98" y="129"/>
                    <a:pt x="100" y="129"/>
                  </a:cubicBezTo>
                  <a:cubicBezTo>
                    <a:pt x="102" y="125"/>
                    <a:pt x="103" y="123"/>
                    <a:pt x="105" y="123"/>
                  </a:cubicBezTo>
                  <a:cubicBezTo>
                    <a:pt x="107" y="123"/>
                    <a:pt x="109" y="124"/>
                    <a:pt x="111" y="125"/>
                  </a:cubicBezTo>
                  <a:cubicBezTo>
                    <a:pt x="114" y="127"/>
                    <a:pt x="115" y="129"/>
                    <a:pt x="116" y="132"/>
                  </a:cubicBezTo>
                  <a:cubicBezTo>
                    <a:pt x="117" y="134"/>
                    <a:pt x="117" y="137"/>
                    <a:pt x="117" y="138"/>
                  </a:cubicBezTo>
                  <a:cubicBezTo>
                    <a:pt x="117" y="139"/>
                    <a:pt x="116" y="140"/>
                    <a:pt x="115" y="140"/>
                  </a:cubicBezTo>
                  <a:cubicBezTo>
                    <a:pt x="112" y="141"/>
                    <a:pt x="109" y="143"/>
                    <a:pt x="106" y="147"/>
                  </a:cubicBezTo>
                  <a:close/>
                  <a:moveTo>
                    <a:pt x="86" y="78"/>
                  </a:moveTo>
                  <a:cubicBezTo>
                    <a:pt x="86" y="77"/>
                    <a:pt x="85" y="76"/>
                    <a:pt x="85" y="75"/>
                  </a:cubicBezTo>
                  <a:cubicBezTo>
                    <a:pt x="83" y="75"/>
                    <a:pt x="82" y="75"/>
                    <a:pt x="82" y="75"/>
                  </a:cubicBezTo>
                  <a:cubicBezTo>
                    <a:pt x="81" y="75"/>
                    <a:pt x="80" y="75"/>
                    <a:pt x="79" y="75"/>
                  </a:cubicBezTo>
                  <a:cubicBezTo>
                    <a:pt x="77" y="76"/>
                    <a:pt x="76" y="77"/>
                    <a:pt x="76" y="80"/>
                  </a:cubicBezTo>
                  <a:cubicBezTo>
                    <a:pt x="76" y="81"/>
                    <a:pt x="77" y="82"/>
                    <a:pt x="77" y="83"/>
                  </a:cubicBezTo>
                  <a:cubicBezTo>
                    <a:pt x="81" y="81"/>
                    <a:pt x="83" y="79"/>
                    <a:pt x="86" y="78"/>
                  </a:cubicBezTo>
                  <a:close/>
                  <a:moveTo>
                    <a:pt x="86" y="90"/>
                  </a:moveTo>
                  <a:cubicBezTo>
                    <a:pt x="83" y="91"/>
                    <a:pt x="79" y="94"/>
                    <a:pt x="75" y="97"/>
                  </a:cubicBezTo>
                  <a:cubicBezTo>
                    <a:pt x="75" y="103"/>
                    <a:pt x="75" y="103"/>
                    <a:pt x="75" y="103"/>
                  </a:cubicBezTo>
                  <a:cubicBezTo>
                    <a:pt x="79" y="101"/>
                    <a:pt x="83" y="100"/>
                    <a:pt x="86" y="99"/>
                  </a:cubicBezTo>
                  <a:cubicBezTo>
                    <a:pt x="86" y="95"/>
                    <a:pt x="86" y="92"/>
                    <a:pt x="86" y="90"/>
                  </a:cubicBezTo>
                  <a:close/>
                  <a:moveTo>
                    <a:pt x="84" y="110"/>
                  </a:moveTo>
                  <a:cubicBezTo>
                    <a:pt x="81" y="111"/>
                    <a:pt x="78" y="112"/>
                    <a:pt x="74" y="114"/>
                  </a:cubicBezTo>
                  <a:cubicBezTo>
                    <a:pt x="74" y="115"/>
                    <a:pt x="73" y="116"/>
                    <a:pt x="72" y="116"/>
                  </a:cubicBezTo>
                  <a:cubicBezTo>
                    <a:pt x="70" y="116"/>
                    <a:pt x="68" y="114"/>
                    <a:pt x="65" y="111"/>
                  </a:cubicBezTo>
                  <a:cubicBezTo>
                    <a:pt x="64" y="111"/>
                    <a:pt x="63" y="110"/>
                    <a:pt x="61" y="110"/>
                  </a:cubicBezTo>
                  <a:cubicBezTo>
                    <a:pt x="59" y="110"/>
                    <a:pt x="58" y="111"/>
                    <a:pt x="58" y="112"/>
                  </a:cubicBezTo>
                  <a:cubicBezTo>
                    <a:pt x="58" y="113"/>
                    <a:pt x="58" y="114"/>
                    <a:pt x="60" y="115"/>
                  </a:cubicBezTo>
                  <a:cubicBezTo>
                    <a:pt x="61" y="117"/>
                    <a:pt x="63" y="119"/>
                    <a:pt x="64" y="122"/>
                  </a:cubicBezTo>
                  <a:cubicBezTo>
                    <a:pt x="68" y="121"/>
                    <a:pt x="73" y="119"/>
                    <a:pt x="82" y="116"/>
                  </a:cubicBezTo>
                  <a:cubicBezTo>
                    <a:pt x="82" y="114"/>
                    <a:pt x="83" y="112"/>
                    <a:pt x="84" y="110"/>
                  </a:cubicBezTo>
                  <a:close/>
                  <a:moveTo>
                    <a:pt x="95" y="113"/>
                  </a:moveTo>
                  <a:cubicBezTo>
                    <a:pt x="114" y="106"/>
                    <a:pt x="126" y="103"/>
                    <a:pt x="130" y="103"/>
                  </a:cubicBezTo>
                  <a:cubicBezTo>
                    <a:pt x="137" y="103"/>
                    <a:pt x="143" y="105"/>
                    <a:pt x="148" y="109"/>
                  </a:cubicBezTo>
                  <a:cubicBezTo>
                    <a:pt x="152" y="112"/>
                    <a:pt x="155" y="116"/>
                    <a:pt x="155" y="119"/>
                  </a:cubicBezTo>
                  <a:cubicBezTo>
                    <a:pt x="155" y="121"/>
                    <a:pt x="154" y="122"/>
                    <a:pt x="154" y="122"/>
                  </a:cubicBezTo>
                  <a:cubicBezTo>
                    <a:pt x="150" y="127"/>
                    <a:pt x="148" y="133"/>
                    <a:pt x="147" y="139"/>
                  </a:cubicBezTo>
                  <a:cubicBezTo>
                    <a:pt x="147" y="144"/>
                    <a:pt x="145" y="150"/>
                    <a:pt x="142" y="155"/>
                  </a:cubicBezTo>
                  <a:cubicBezTo>
                    <a:pt x="140" y="160"/>
                    <a:pt x="137" y="165"/>
                    <a:pt x="133" y="168"/>
                  </a:cubicBezTo>
                  <a:cubicBezTo>
                    <a:pt x="130" y="172"/>
                    <a:pt x="128" y="173"/>
                    <a:pt x="126" y="173"/>
                  </a:cubicBezTo>
                  <a:cubicBezTo>
                    <a:pt x="125" y="173"/>
                    <a:pt x="123" y="172"/>
                    <a:pt x="122" y="170"/>
                  </a:cubicBezTo>
                  <a:cubicBezTo>
                    <a:pt x="119" y="167"/>
                    <a:pt x="117" y="164"/>
                    <a:pt x="114" y="161"/>
                  </a:cubicBezTo>
                  <a:cubicBezTo>
                    <a:pt x="103" y="152"/>
                    <a:pt x="97" y="145"/>
                    <a:pt x="96" y="142"/>
                  </a:cubicBezTo>
                  <a:cubicBezTo>
                    <a:pt x="94" y="142"/>
                    <a:pt x="91" y="144"/>
                    <a:pt x="88" y="147"/>
                  </a:cubicBezTo>
                  <a:cubicBezTo>
                    <a:pt x="86" y="149"/>
                    <a:pt x="84" y="150"/>
                    <a:pt x="83" y="150"/>
                  </a:cubicBezTo>
                  <a:cubicBezTo>
                    <a:pt x="83" y="150"/>
                    <a:pt x="81" y="148"/>
                    <a:pt x="79" y="145"/>
                  </a:cubicBezTo>
                  <a:cubicBezTo>
                    <a:pt x="77" y="141"/>
                    <a:pt x="76" y="138"/>
                    <a:pt x="76" y="136"/>
                  </a:cubicBezTo>
                  <a:cubicBezTo>
                    <a:pt x="76" y="133"/>
                    <a:pt x="77" y="131"/>
                    <a:pt x="77" y="130"/>
                  </a:cubicBezTo>
                  <a:cubicBezTo>
                    <a:pt x="73" y="131"/>
                    <a:pt x="70" y="134"/>
                    <a:pt x="66" y="137"/>
                  </a:cubicBezTo>
                  <a:cubicBezTo>
                    <a:pt x="66" y="142"/>
                    <a:pt x="66" y="147"/>
                    <a:pt x="66" y="151"/>
                  </a:cubicBezTo>
                  <a:cubicBezTo>
                    <a:pt x="66" y="159"/>
                    <a:pt x="66" y="159"/>
                    <a:pt x="66" y="159"/>
                  </a:cubicBezTo>
                  <a:cubicBezTo>
                    <a:pt x="66" y="161"/>
                    <a:pt x="65" y="162"/>
                    <a:pt x="64" y="162"/>
                  </a:cubicBezTo>
                  <a:cubicBezTo>
                    <a:pt x="62" y="162"/>
                    <a:pt x="60" y="161"/>
                    <a:pt x="58" y="159"/>
                  </a:cubicBezTo>
                  <a:cubicBezTo>
                    <a:pt x="56" y="157"/>
                    <a:pt x="55" y="155"/>
                    <a:pt x="55" y="154"/>
                  </a:cubicBezTo>
                  <a:cubicBezTo>
                    <a:pt x="54" y="150"/>
                    <a:pt x="52" y="148"/>
                    <a:pt x="50" y="147"/>
                  </a:cubicBezTo>
                  <a:cubicBezTo>
                    <a:pt x="48" y="146"/>
                    <a:pt x="47" y="144"/>
                    <a:pt x="47" y="141"/>
                  </a:cubicBezTo>
                  <a:cubicBezTo>
                    <a:pt x="47" y="137"/>
                    <a:pt x="49" y="133"/>
                    <a:pt x="52" y="131"/>
                  </a:cubicBezTo>
                  <a:cubicBezTo>
                    <a:pt x="54" y="129"/>
                    <a:pt x="54" y="127"/>
                    <a:pt x="54" y="123"/>
                  </a:cubicBezTo>
                  <a:cubicBezTo>
                    <a:pt x="54" y="120"/>
                    <a:pt x="54" y="118"/>
                    <a:pt x="53" y="117"/>
                  </a:cubicBezTo>
                  <a:cubicBezTo>
                    <a:pt x="52" y="115"/>
                    <a:pt x="51" y="114"/>
                    <a:pt x="51" y="113"/>
                  </a:cubicBezTo>
                  <a:cubicBezTo>
                    <a:pt x="51" y="112"/>
                    <a:pt x="52" y="110"/>
                    <a:pt x="53" y="109"/>
                  </a:cubicBezTo>
                  <a:cubicBezTo>
                    <a:pt x="54" y="108"/>
                    <a:pt x="55" y="107"/>
                    <a:pt x="56" y="107"/>
                  </a:cubicBezTo>
                  <a:cubicBezTo>
                    <a:pt x="56" y="107"/>
                    <a:pt x="57" y="107"/>
                    <a:pt x="58" y="108"/>
                  </a:cubicBezTo>
                  <a:cubicBezTo>
                    <a:pt x="59" y="108"/>
                    <a:pt x="60" y="109"/>
                    <a:pt x="61" y="109"/>
                  </a:cubicBezTo>
                  <a:cubicBezTo>
                    <a:pt x="62" y="109"/>
                    <a:pt x="63" y="108"/>
                    <a:pt x="64" y="108"/>
                  </a:cubicBezTo>
                  <a:cubicBezTo>
                    <a:pt x="64" y="105"/>
                    <a:pt x="64" y="103"/>
                    <a:pt x="64" y="102"/>
                  </a:cubicBezTo>
                  <a:cubicBezTo>
                    <a:pt x="64" y="100"/>
                    <a:pt x="64" y="99"/>
                    <a:pt x="64" y="98"/>
                  </a:cubicBezTo>
                  <a:cubicBezTo>
                    <a:pt x="64" y="97"/>
                    <a:pt x="64" y="96"/>
                    <a:pt x="64" y="94"/>
                  </a:cubicBezTo>
                  <a:cubicBezTo>
                    <a:pt x="64" y="93"/>
                    <a:pt x="63" y="92"/>
                    <a:pt x="62" y="91"/>
                  </a:cubicBezTo>
                  <a:cubicBezTo>
                    <a:pt x="59" y="91"/>
                    <a:pt x="56" y="88"/>
                    <a:pt x="54" y="84"/>
                  </a:cubicBezTo>
                  <a:cubicBezTo>
                    <a:pt x="43" y="113"/>
                    <a:pt x="32" y="133"/>
                    <a:pt x="21" y="144"/>
                  </a:cubicBezTo>
                  <a:cubicBezTo>
                    <a:pt x="10" y="155"/>
                    <a:pt x="4" y="161"/>
                    <a:pt x="1" y="161"/>
                  </a:cubicBezTo>
                  <a:cubicBezTo>
                    <a:pt x="0" y="161"/>
                    <a:pt x="0" y="160"/>
                    <a:pt x="0" y="157"/>
                  </a:cubicBezTo>
                  <a:cubicBezTo>
                    <a:pt x="0" y="152"/>
                    <a:pt x="0" y="150"/>
                    <a:pt x="1" y="150"/>
                  </a:cubicBezTo>
                  <a:cubicBezTo>
                    <a:pt x="2" y="150"/>
                    <a:pt x="2" y="150"/>
                    <a:pt x="2" y="150"/>
                  </a:cubicBezTo>
                  <a:cubicBezTo>
                    <a:pt x="4" y="150"/>
                    <a:pt x="6" y="148"/>
                    <a:pt x="9" y="144"/>
                  </a:cubicBezTo>
                  <a:cubicBezTo>
                    <a:pt x="12" y="140"/>
                    <a:pt x="18" y="128"/>
                    <a:pt x="28" y="107"/>
                  </a:cubicBezTo>
                  <a:cubicBezTo>
                    <a:pt x="38" y="86"/>
                    <a:pt x="45" y="69"/>
                    <a:pt x="50" y="56"/>
                  </a:cubicBezTo>
                  <a:cubicBezTo>
                    <a:pt x="55" y="43"/>
                    <a:pt x="58" y="35"/>
                    <a:pt x="58" y="33"/>
                  </a:cubicBezTo>
                  <a:cubicBezTo>
                    <a:pt x="58" y="31"/>
                    <a:pt x="57" y="30"/>
                    <a:pt x="56" y="29"/>
                  </a:cubicBezTo>
                  <a:cubicBezTo>
                    <a:pt x="55" y="28"/>
                    <a:pt x="54" y="27"/>
                    <a:pt x="51" y="26"/>
                  </a:cubicBezTo>
                  <a:cubicBezTo>
                    <a:pt x="49" y="24"/>
                    <a:pt x="48" y="24"/>
                    <a:pt x="48" y="23"/>
                  </a:cubicBezTo>
                  <a:cubicBezTo>
                    <a:pt x="48" y="23"/>
                    <a:pt x="48" y="23"/>
                    <a:pt x="48" y="23"/>
                  </a:cubicBezTo>
                  <a:cubicBezTo>
                    <a:pt x="49" y="23"/>
                    <a:pt x="50" y="23"/>
                    <a:pt x="51" y="24"/>
                  </a:cubicBezTo>
                  <a:cubicBezTo>
                    <a:pt x="53" y="24"/>
                    <a:pt x="55" y="24"/>
                    <a:pt x="56" y="24"/>
                  </a:cubicBezTo>
                  <a:cubicBezTo>
                    <a:pt x="59" y="24"/>
                    <a:pt x="59" y="24"/>
                    <a:pt x="59" y="24"/>
                  </a:cubicBezTo>
                  <a:cubicBezTo>
                    <a:pt x="61" y="24"/>
                    <a:pt x="64" y="25"/>
                    <a:pt x="67" y="27"/>
                  </a:cubicBezTo>
                  <a:cubicBezTo>
                    <a:pt x="70" y="29"/>
                    <a:pt x="71" y="31"/>
                    <a:pt x="71" y="34"/>
                  </a:cubicBezTo>
                  <a:cubicBezTo>
                    <a:pt x="71" y="36"/>
                    <a:pt x="70" y="39"/>
                    <a:pt x="69" y="43"/>
                  </a:cubicBezTo>
                  <a:cubicBezTo>
                    <a:pt x="77" y="40"/>
                    <a:pt x="84" y="38"/>
                    <a:pt x="91" y="36"/>
                  </a:cubicBezTo>
                  <a:cubicBezTo>
                    <a:pt x="100" y="29"/>
                    <a:pt x="104" y="24"/>
                    <a:pt x="104" y="21"/>
                  </a:cubicBezTo>
                  <a:cubicBezTo>
                    <a:pt x="104" y="20"/>
                    <a:pt x="103" y="20"/>
                    <a:pt x="103" y="20"/>
                  </a:cubicBezTo>
                  <a:cubicBezTo>
                    <a:pt x="100" y="20"/>
                    <a:pt x="97" y="22"/>
                    <a:pt x="92" y="26"/>
                  </a:cubicBezTo>
                  <a:cubicBezTo>
                    <a:pt x="90" y="28"/>
                    <a:pt x="88" y="29"/>
                    <a:pt x="85" y="29"/>
                  </a:cubicBezTo>
                  <a:cubicBezTo>
                    <a:pt x="81" y="29"/>
                    <a:pt x="76" y="27"/>
                    <a:pt x="71" y="23"/>
                  </a:cubicBezTo>
                  <a:cubicBezTo>
                    <a:pt x="67" y="19"/>
                    <a:pt x="64" y="16"/>
                    <a:pt x="64" y="15"/>
                  </a:cubicBezTo>
                  <a:cubicBezTo>
                    <a:pt x="64" y="15"/>
                    <a:pt x="66" y="14"/>
                    <a:pt x="68" y="14"/>
                  </a:cubicBezTo>
                  <a:cubicBezTo>
                    <a:pt x="72" y="14"/>
                    <a:pt x="78" y="13"/>
                    <a:pt x="86" y="10"/>
                  </a:cubicBezTo>
                  <a:cubicBezTo>
                    <a:pt x="95" y="7"/>
                    <a:pt x="100" y="5"/>
                    <a:pt x="102" y="3"/>
                  </a:cubicBezTo>
                  <a:cubicBezTo>
                    <a:pt x="104" y="1"/>
                    <a:pt x="106" y="0"/>
                    <a:pt x="109" y="0"/>
                  </a:cubicBezTo>
                  <a:cubicBezTo>
                    <a:pt x="112" y="0"/>
                    <a:pt x="116" y="2"/>
                    <a:pt x="121" y="6"/>
                  </a:cubicBezTo>
                  <a:cubicBezTo>
                    <a:pt x="127" y="10"/>
                    <a:pt x="129" y="14"/>
                    <a:pt x="129" y="17"/>
                  </a:cubicBezTo>
                  <a:cubicBezTo>
                    <a:pt x="129" y="20"/>
                    <a:pt x="128" y="22"/>
                    <a:pt x="127" y="23"/>
                  </a:cubicBezTo>
                  <a:cubicBezTo>
                    <a:pt x="123" y="25"/>
                    <a:pt x="120" y="28"/>
                    <a:pt x="118" y="31"/>
                  </a:cubicBezTo>
                  <a:cubicBezTo>
                    <a:pt x="123" y="35"/>
                    <a:pt x="126" y="38"/>
                    <a:pt x="126" y="39"/>
                  </a:cubicBezTo>
                  <a:cubicBezTo>
                    <a:pt x="126" y="41"/>
                    <a:pt x="123" y="42"/>
                    <a:pt x="119" y="42"/>
                  </a:cubicBezTo>
                  <a:cubicBezTo>
                    <a:pt x="114" y="42"/>
                    <a:pt x="108" y="43"/>
                    <a:pt x="102" y="45"/>
                  </a:cubicBezTo>
                  <a:cubicBezTo>
                    <a:pt x="95" y="46"/>
                    <a:pt x="90" y="48"/>
                    <a:pt x="85" y="50"/>
                  </a:cubicBezTo>
                  <a:cubicBezTo>
                    <a:pt x="80" y="53"/>
                    <a:pt x="76" y="54"/>
                    <a:pt x="74" y="55"/>
                  </a:cubicBezTo>
                  <a:cubicBezTo>
                    <a:pt x="71" y="55"/>
                    <a:pt x="68" y="56"/>
                    <a:pt x="64" y="55"/>
                  </a:cubicBezTo>
                  <a:cubicBezTo>
                    <a:pt x="55" y="80"/>
                    <a:pt x="55" y="80"/>
                    <a:pt x="55" y="80"/>
                  </a:cubicBezTo>
                  <a:cubicBezTo>
                    <a:pt x="56" y="80"/>
                    <a:pt x="57" y="80"/>
                    <a:pt x="58" y="80"/>
                  </a:cubicBezTo>
                  <a:cubicBezTo>
                    <a:pt x="60" y="80"/>
                    <a:pt x="62" y="80"/>
                    <a:pt x="65" y="81"/>
                  </a:cubicBezTo>
                  <a:cubicBezTo>
                    <a:pt x="67" y="82"/>
                    <a:pt x="70" y="84"/>
                    <a:pt x="71" y="85"/>
                  </a:cubicBezTo>
                  <a:cubicBezTo>
                    <a:pt x="75" y="83"/>
                    <a:pt x="75" y="83"/>
                    <a:pt x="75" y="83"/>
                  </a:cubicBezTo>
                  <a:cubicBezTo>
                    <a:pt x="74" y="81"/>
                    <a:pt x="74" y="79"/>
                    <a:pt x="74" y="78"/>
                  </a:cubicBezTo>
                  <a:cubicBezTo>
                    <a:pt x="74" y="76"/>
                    <a:pt x="74" y="75"/>
                    <a:pt x="74" y="73"/>
                  </a:cubicBezTo>
                  <a:cubicBezTo>
                    <a:pt x="69" y="72"/>
                    <a:pt x="66" y="71"/>
                    <a:pt x="64" y="69"/>
                  </a:cubicBezTo>
                  <a:cubicBezTo>
                    <a:pt x="63" y="68"/>
                    <a:pt x="62" y="67"/>
                    <a:pt x="62" y="66"/>
                  </a:cubicBezTo>
                  <a:cubicBezTo>
                    <a:pt x="62" y="66"/>
                    <a:pt x="63" y="65"/>
                    <a:pt x="65" y="64"/>
                  </a:cubicBezTo>
                  <a:cubicBezTo>
                    <a:pt x="94" y="55"/>
                    <a:pt x="94" y="55"/>
                    <a:pt x="94" y="55"/>
                  </a:cubicBezTo>
                  <a:cubicBezTo>
                    <a:pt x="99" y="53"/>
                    <a:pt x="102" y="51"/>
                    <a:pt x="104" y="50"/>
                  </a:cubicBezTo>
                  <a:cubicBezTo>
                    <a:pt x="105" y="49"/>
                    <a:pt x="107" y="48"/>
                    <a:pt x="109" y="48"/>
                  </a:cubicBezTo>
                  <a:cubicBezTo>
                    <a:pt x="110" y="48"/>
                    <a:pt x="113" y="50"/>
                    <a:pt x="115" y="53"/>
                  </a:cubicBezTo>
                  <a:cubicBezTo>
                    <a:pt x="118" y="56"/>
                    <a:pt x="119" y="59"/>
                    <a:pt x="119" y="59"/>
                  </a:cubicBezTo>
                  <a:cubicBezTo>
                    <a:pt x="119" y="60"/>
                    <a:pt x="119" y="61"/>
                    <a:pt x="118" y="61"/>
                  </a:cubicBezTo>
                  <a:cubicBezTo>
                    <a:pt x="118" y="61"/>
                    <a:pt x="116" y="61"/>
                    <a:pt x="115" y="61"/>
                  </a:cubicBezTo>
                  <a:cubicBezTo>
                    <a:pt x="113" y="61"/>
                    <a:pt x="110" y="62"/>
                    <a:pt x="106" y="64"/>
                  </a:cubicBezTo>
                  <a:cubicBezTo>
                    <a:pt x="103" y="65"/>
                    <a:pt x="100" y="67"/>
                    <a:pt x="97" y="69"/>
                  </a:cubicBezTo>
                  <a:cubicBezTo>
                    <a:pt x="97" y="71"/>
                    <a:pt x="98" y="72"/>
                    <a:pt x="98" y="73"/>
                  </a:cubicBezTo>
                  <a:cubicBezTo>
                    <a:pt x="107" y="70"/>
                    <a:pt x="114" y="68"/>
                    <a:pt x="116" y="68"/>
                  </a:cubicBezTo>
                  <a:cubicBezTo>
                    <a:pt x="119" y="68"/>
                    <a:pt x="121" y="69"/>
                    <a:pt x="123" y="72"/>
                  </a:cubicBezTo>
                  <a:cubicBezTo>
                    <a:pt x="125" y="75"/>
                    <a:pt x="126" y="78"/>
                    <a:pt x="126" y="80"/>
                  </a:cubicBezTo>
                  <a:cubicBezTo>
                    <a:pt x="126" y="83"/>
                    <a:pt x="125" y="84"/>
                    <a:pt x="124" y="85"/>
                  </a:cubicBezTo>
                  <a:cubicBezTo>
                    <a:pt x="120" y="87"/>
                    <a:pt x="117" y="90"/>
                    <a:pt x="115" y="94"/>
                  </a:cubicBezTo>
                  <a:cubicBezTo>
                    <a:pt x="117" y="96"/>
                    <a:pt x="118" y="97"/>
                    <a:pt x="118" y="98"/>
                  </a:cubicBezTo>
                  <a:cubicBezTo>
                    <a:pt x="118" y="99"/>
                    <a:pt x="117" y="100"/>
                    <a:pt x="114" y="100"/>
                  </a:cubicBezTo>
                  <a:cubicBezTo>
                    <a:pt x="112" y="100"/>
                    <a:pt x="106" y="102"/>
                    <a:pt x="97" y="105"/>
                  </a:cubicBezTo>
                  <a:lnTo>
                    <a:pt x="95"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8"/>
            <p:cNvSpPr>
              <a:spLocks noEditPoints="1"/>
            </p:cNvSpPr>
            <p:nvPr/>
          </p:nvSpPr>
          <p:spPr bwMode="auto">
            <a:xfrm>
              <a:off x="4274" y="-634"/>
              <a:ext cx="266" cy="413"/>
            </a:xfrm>
            <a:custGeom>
              <a:avLst/>
              <a:gdLst>
                <a:gd name="T0" fmla="*/ 79 w 128"/>
                <a:gd name="T1" fmla="*/ 73 h 198"/>
                <a:gd name="T2" fmla="*/ 85 w 128"/>
                <a:gd name="T3" fmla="*/ 77 h 198"/>
                <a:gd name="T4" fmla="*/ 91 w 128"/>
                <a:gd name="T5" fmla="*/ 71 h 198"/>
                <a:gd name="T6" fmla="*/ 101 w 128"/>
                <a:gd name="T7" fmla="*/ 58 h 198"/>
                <a:gd name="T8" fmla="*/ 107 w 128"/>
                <a:gd name="T9" fmla="*/ 48 h 198"/>
                <a:gd name="T10" fmla="*/ 102 w 128"/>
                <a:gd name="T11" fmla="*/ 45 h 198"/>
                <a:gd name="T12" fmla="*/ 90 w 128"/>
                <a:gd name="T13" fmla="*/ 48 h 198"/>
                <a:gd name="T14" fmla="*/ 81 w 128"/>
                <a:gd name="T15" fmla="*/ 54 h 198"/>
                <a:gd name="T16" fmla="*/ 79 w 128"/>
                <a:gd name="T17" fmla="*/ 73 h 198"/>
                <a:gd name="T18" fmla="*/ 61 w 128"/>
                <a:gd name="T19" fmla="*/ 37 h 198"/>
                <a:gd name="T20" fmla="*/ 61 w 128"/>
                <a:gd name="T21" fmla="*/ 25 h 198"/>
                <a:gd name="T22" fmla="*/ 60 w 128"/>
                <a:gd name="T23" fmla="*/ 14 h 198"/>
                <a:gd name="T24" fmla="*/ 59 w 128"/>
                <a:gd name="T25" fmla="*/ 16 h 198"/>
                <a:gd name="T26" fmla="*/ 58 w 128"/>
                <a:gd name="T27" fmla="*/ 25 h 198"/>
                <a:gd name="T28" fmla="*/ 61 w 128"/>
                <a:gd name="T29" fmla="*/ 37 h 198"/>
                <a:gd name="T30" fmla="*/ 58 w 128"/>
                <a:gd name="T31" fmla="*/ 74 h 198"/>
                <a:gd name="T32" fmla="*/ 32 w 128"/>
                <a:gd name="T33" fmla="*/ 102 h 198"/>
                <a:gd name="T34" fmla="*/ 32 w 128"/>
                <a:gd name="T35" fmla="*/ 108 h 198"/>
                <a:gd name="T36" fmla="*/ 34 w 128"/>
                <a:gd name="T37" fmla="*/ 108 h 198"/>
                <a:gd name="T38" fmla="*/ 41 w 128"/>
                <a:gd name="T39" fmla="*/ 105 h 198"/>
                <a:gd name="T40" fmla="*/ 58 w 128"/>
                <a:gd name="T41" fmla="*/ 93 h 198"/>
                <a:gd name="T42" fmla="*/ 58 w 128"/>
                <a:gd name="T43" fmla="*/ 74 h 198"/>
                <a:gd name="T44" fmla="*/ 82 w 128"/>
                <a:gd name="T45" fmla="*/ 37 h 198"/>
                <a:gd name="T46" fmla="*/ 102 w 128"/>
                <a:gd name="T47" fmla="*/ 32 h 198"/>
                <a:gd name="T48" fmla="*/ 122 w 128"/>
                <a:gd name="T49" fmla="*/ 42 h 198"/>
                <a:gd name="T50" fmla="*/ 128 w 128"/>
                <a:gd name="T51" fmla="*/ 57 h 198"/>
                <a:gd name="T52" fmla="*/ 122 w 128"/>
                <a:gd name="T53" fmla="*/ 65 h 198"/>
                <a:gd name="T54" fmla="*/ 113 w 128"/>
                <a:gd name="T55" fmla="*/ 73 h 198"/>
                <a:gd name="T56" fmla="*/ 103 w 128"/>
                <a:gd name="T57" fmla="*/ 86 h 198"/>
                <a:gd name="T58" fmla="*/ 106 w 128"/>
                <a:gd name="T59" fmla="*/ 94 h 198"/>
                <a:gd name="T60" fmla="*/ 105 w 128"/>
                <a:gd name="T61" fmla="*/ 98 h 198"/>
                <a:gd name="T62" fmla="*/ 99 w 128"/>
                <a:gd name="T63" fmla="*/ 99 h 198"/>
                <a:gd name="T64" fmla="*/ 89 w 128"/>
                <a:gd name="T65" fmla="*/ 101 h 198"/>
                <a:gd name="T66" fmla="*/ 78 w 128"/>
                <a:gd name="T67" fmla="*/ 107 h 198"/>
                <a:gd name="T68" fmla="*/ 77 w 128"/>
                <a:gd name="T69" fmla="*/ 152 h 198"/>
                <a:gd name="T70" fmla="*/ 74 w 128"/>
                <a:gd name="T71" fmla="*/ 183 h 198"/>
                <a:gd name="T72" fmla="*/ 71 w 128"/>
                <a:gd name="T73" fmla="*/ 196 h 198"/>
                <a:gd name="T74" fmla="*/ 70 w 128"/>
                <a:gd name="T75" fmla="*/ 198 h 198"/>
                <a:gd name="T76" fmla="*/ 65 w 128"/>
                <a:gd name="T77" fmla="*/ 188 h 198"/>
                <a:gd name="T78" fmla="*/ 59 w 128"/>
                <a:gd name="T79" fmla="*/ 117 h 198"/>
                <a:gd name="T80" fmla="*/ 45 w 128"/>
                <a:gd name="T81" fmla="*/ 122 h 198"/>
                <a:gd name="T82" fmla="*/ 33 w 128"/>
                <a:gd name="T83" fmla="*/ 119 h 198"/>
                <a:gd name="T84" fmla="*/ 33 w 128"/>
                <a:gd name="T85" fmla="*/ 121 h 198"/>
                <a:gd name="T86" fmla="*/ 28 w 128"/>
                <a:gd name="T87" fmla="*/ 128 h 198"/>
                <a:gd name="T88" fmla="*/ 14 w 128"/>
                <a:gd name="T89" fmla="*/ 118 h 198"/>
                <a:gd name="T90" fmla="*/ 5 w 128"/>
                <a:gd name="T91" fmla="*/ 98 h 198"/>
                <a:gd name="T92" fmla="*/ 7 w 128"/>
                <a:gd name="T93" fmla="*/ 90 h 198"/>
                <a:gd name="T94" fmla="*/ 8 w 128"/>
                <a:gd name="T95" fmla="*/ 80 h 198"/>
                <a:gd name="T96" fmla="*/ 4 w 128"/>
                <a:gd name="T97" fmla="*/ 71 h 198"/>
                <a:gd name="T98" fmla="*/ 0 w 128"/>
                <a:gd name="T99" fmla="*/ 65 h 198"/>
                <a:gd name="T100" fmla="*/ 2 w 128"/>
                <a:gd name="T101" fmla="*/ 64 h 198"/>
                <a:gd name="T102" fmla="*/ 8 w 128"/>
                <a:gd name="T103" fmla="*/ 68 h 198"/>
                <a:gd name="T104" fmla="*/ 20 w 128"/>
                <a:gd name="T105" fmla="*/ 77 h 198"/>
                <a:gd name="T106" fmla="*/ 60 w 128"/>
                <a:gd name="T107" fmla="*/ 48 h 198"/>
                <a:gd name="T108" fmla="*/ 54 w 128"/>
                <a:gd name="T109" fmla="*/ 21 h 198"/>
                <a:gd name="T110" fmla="*/ 57 w 128"/>
                <a:gd name="T111" fmla="*/ 8 h 198"/>
                <a:gd name="T112" fmla="*/ 65 w 128"/>
                <a:gd name="T113" fmla="*/ 0 h 198"/>
                <a:gd name="T114" fmla="*/ 73 w 128"/>
                <a:gd name="T115" fmla="*/ 3 h 198"/>
                <a:gd name="T116" fmla="*/ 80 w 128"/>
                <a:gd name="T117" fmla="*/ 12 h 198"/>
                <a:gd name="T118" fmla="*/ 83 w 128"/>
                <a:gd name="T119" fmla="*/ 24 h 198"/>
                <a:gd name="T120" fmla="*/ 82 w 128"/>
                <a:gd name="T121" fmla="*/ 37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8" h="198">
                  <a:moveTo>
                    <a:pt x="79" y="73"/>
                  </a:moveTo>
                  <a:cubicBezTo>
                    <a:pt x="82" y="76"/>
                    <a:pt x="83" y="77"/>
                    <a:pt x="85" y="77"/>
                  </a:cubicBezTo>
                  <a:cubicBezTo>
                    <a:pt x="86" y="77"/>
                    <a:pt x="88" y="75"/>
                    <a:pt x="91" y="71"/>
                  </a:cubicBezTo>
                  <a:cubicBezTo>
                    <a:pt x="101" y="58"/>
                    <a:pt x="101" y="58"/>
                    <a:pt x="101" y="58"/>
                  </a:cubicBezTo>
                  <a:cubicBezTo>
                    <a:pt x="105" y="53"/>
                    <a:pt x="107" y="49"/>
                    <a:pt x="107" y="48"/>
                  </a:cubicBezTo>
                  <a:cubicBezTo>
                    <a:pt x="107" y="46"/>
                    <a:pt x="106" y="45"/>
                    <a:pt x="102" y="45"/>
                  </a:cubicBezTo>
                  <a:cubicBezTo>
                    <a:pt x="98" y="45"/>
                    <a:pt x="94" y="46"/>
                    <a:pt x="90" y="48"/>
                  </a:cubicBezTo>
                  <a:cubicBezTo>
                    <a:pt x="86" y="49"/>
                    <a:pt x="83" y="51"/>
                    <a:pt x="81" y="54"/>
                  </a:cubicBezTo>
                  <a:cubicBezTo>
                    <a:pt x="80" y="59"/>
                    <a:pt x="80" y="65"/>
                    <a:pt x="79" y="73"/>
                  </a:cubicBezTo>
                  <a:close/>
                  <a:moveTo>
                    <a:pt x="61" y="37"/>
                  </a:moveTo>
                  <a:cubicBezTo>
                    <a:pt x="61" y="34"/>
                    <a:pt x="61" y="30"/>
                    <a:pt x="61" y="25"/>
                  </a:cubicBezTo>
                  <a:cubicBezTo>
                    <a:pt x="61" y="18"/>
                    <a:pt x="61" y="14"/>
                    <a:pt x="60" y="14"/>
                  </a:cubicBezTo>
                  <a:cubicBezTo>
                    <a:pt x="60" y="14"/>
                    <a:pt x="60" y="15"/>
                    <a:pt x="59" y="16"/>
                  </a:cubicBezTo>
                  <a:cubicBezTo>
                    <a:pt x="59" y="18"/>
                    <a:pt x="58" y="22"/>
                    <a:pt x="58" y="25"/>
                  </a:cubicBezTo>
                  <a:cubicBezTo>
                    <a:pt x="58" y="28"/>
                    <a:pt x="59" y="32"/>
                    <a:pt x="61" y="37"/>
                  </a:cubicBezTo>
                  <a:close/>
                  <a:moveTo>
                    <a:pt x="58" y="74"/>
                  </a:moveTo>
                  <a:cubicBezTo>
                    <a:pt x="46" y="85"/>
                    <a:pt x="37" y="95"/>
                    <a:pt x="32" y="102"/>
                  </a:cubicBezTo>
                  <a:cubicBezTo>
                    <a:pt x="32" y="104"/>
                    <a:pt x="32" y="106"/>
                    <a:pt x="32" y="108"/>
                  </a:cubicBezTo>
                  <a:cubicBezTo>
                    <a:pt x="33" y="108"/>
                    <a:pt x="33" y="108"/>
                    <a:pt x="34" y="108"/>
                  </a:cubicBezTo>
                  <a:cubicBezTo>
                    <a:pt x="35" y="108"/>
                    <a:pt x="38" y="107"/>
                    <a:pt x="41" y="105"/>
                  </a:cubicBezTo>
                  <a:cubicBezTo>
                    <a:pt x="45" y="103"/>
                    <a:pt x="50" y="99"/>
                    <a:pt x="58" y="93"/>
                  </a:cubicBezTo>
                  <a:cubicBezTo>
                    <a:pt x="58" y="84"/>
                    <a:pt x="58" y="77"/>
                    <a:pt x="58" y="74"/>
                  </a:cubicBezTo>
                  <a:close/>
                  <a:moveTo>
                    <a:pt x="82" y="37"/>
                  </a:moveTo>
                  <a:cubicBezTo>
                    <a:pt x="88" y="34"/>
                    <a:pt x="95" y="32"/>
                    <a:pt x="102" y="32"/>
                  </a:cubicBezTo>
                  <a:cubicBezTo>
                    <a:pt x="111" y="32"/>
                    <a:pt x="117" y="35"/>
                    <a:pt x="122" y="42"/>
                  </a:cubicBezTo>
                  <a:cubicBezTo>
                    <a:pt x="126" y="48"/>
                    <a:pt x="128" y="53"/>
                    <a:pt x="128" y="57"/>
                  </a:cubicBezTo>
                  <a:cubicBezTo>
                    <a:pt x="128" y="61"/>
                    <a:pt x="126" y="64"/>
                    <a:pt x="122" y="65"/>
                  </a:cubicBezTo>
                  <a:cubicBezTo>
                    <a:pt x="120" y="66"/>
                    <a:pt x="117" y="69"/>
                    <a:pt x="113" y="73"/>
                  </a:cubicBezTo>
                  <a:cubicBezTo>
                    <a:pt x="109" y="77"/>
                    <a:pt x="105" y="82"/>
                    <a:pt x="103" y="86"/>
                  </a:cubicBezTo>
                  <a:cubicBezTo>
                    <a:pt x="105" y="90"/>
                    <a:pt x="106" y="92"/>
                    <a:pt x="106" y="94"/>
                  </a:cubicBezTo>
                  <a:cubicBezTo>
                    <a:pt x="106" y="96"/>
                    <a:pt x="105" y="97"/>
                    <a:pt x="105" y="98"/>
                  </a:cubicBezTo>
                  <a:cubicBezTo>
                    <a:pt x="104" y="99"/>
                    <a:pt x="102" y="99"/>
                    <a:pt x="99" y="99"/>
                  </a:cubicBezTo>
                  <a:cubicBezTo>
                    <a:pt x="96" y="99"/>
                    <a:pt x="93" y="100"/>
                    <a:pt x="89" y="101"/>
                  </a:cubicBezTo>
                  <a:cubicBezTo>
                    <a:pt x="86" y="103"/>
                    <a:pt x="82" y="105"/>
                    <a:pt x="78" y="107"/>
                  </a:cubicBezTo>
                  <a:cubicBezTo>
                    <a:pt x="78" y="125"/>
                    <a:pt x="78" y="140"/>
                    <a:pt x="77" y="152"/>
                  </a:cubicBezTo>
                  <a:cubicBezTo>
                    <a:pt x="77" y="164"/>
                    <a:pt x="76" y="174"/>
                    <a:pt x="74" y="183"/>
                  </a:cubicBezTo>
                  <a:cubicBezTo>
                    <a:pt x="73" y="191"/>
                    <a:pt x="72" y="196"/>
                    <a:pt x="71" y="196"/>
                  </a:cubicBezTo>
                  <a:cubicBezTo>
                    <a:pt x="71" y="197"/>
                    <a:pt x="70" y="198"/>
                    <a:pt x="70" y="198"/>
                  </a:cubicBezTo>
                  <a:cubicBezTo>
                    <a:pt x="68" y="198"/>
                    <a:pt x="66" y="195"/>
                    <a:pt x="65" y="188"/>
                  </a:cubicBezTo>
                  <a:cubicBezTo>
                    <a:pt x="63" y="182"/>
                    <a:pt x="61" y="159"/>
                    <a:pt x="59" y="117"/>
                  </a:cubicBezTo>
                  <a:cubicBezTo>
                    <a:pt x="54" y="121"/>
                    <a:pt x="49" y="122"/>
                    <a:pt x="45" y="122"/>
                  </a:cubicBezTo>
                  <a:cubicBezTo>
                    <a:pt x="41" y="122"/>
                    <a:pt x="37" y="121"/>
                    <a:pt x="33" y="119"/>
                  </a:cubicBezTo>
                  <a:cubicBezTo>
                    <a:pt x="33" y="120"/>
                    <a:pt x="33" y="121"/>
                    <a:pt x="33" y="121"/>
                  </a:cubicBezTo>
                  <a:cubicBezTo>
                    <a:pt x="33" y="126"/>
                    <a:pt x="31" y="128"/>
                    <a:pt x="28" y="128"/>
                  </a:cubicBezTo>
                  <a:cubicBezTo>
                    <a:pt x="25" y="128"/>
                    <a:pt x="20" y="124"/>
                    <a:pt x="14" y="118"/>
                  </a:cubicBezTo>
                  <a:cubicBezTo>
                    <a:pt x="8" y="112"/>
                    <a:pt x="5" y="105"/>
                    <a:pt x="5" y="98"/>
                  </a:cubicBezTo>
                  <a:cubicBezTo>
                    <a:pt x="5" y="96"/>
                    <a:pt x="6" y="93"/>
                    <a:pt x="7" y="90"/>
                  </a:cubicBezTo>
                  <a:cubicBezTo>
                    <a:pt x="7" y="86"/>
                    <a:pt x="8" y="83"/>
                    <a:pt x="8" y="80"/>
                  </a:cubicBezTo>
                  <a:cubicBezTo>
                    <a:pt x="8" y="76"/>
                    <a:pt x="6" y="74"/>
                    <a:pt x="4" y="71"/>
                  </a:cubicBezTo>
                  <a:cubicBezTo>
                    <a:pt x="1" y="69"/>
                    <a:pt x="0" y="67"/>
                    <a:pt x="0" y="65"/>
                  </a:cubicBezTo>
                  <a:cubicBezTo>
                    <a:pt x="0" y="65"/>
                    <a:pt x="1" y="64"/>
                    <a:pt x="2" y="64"/>
                  </a:cubicBezTo>
                  <a:cubicBezTo>
                    <a:pt x="3" y="64"/>
                    <a:pt x="5" y="65"/>
                    <a:pt x="8" y="68"/>
                  </a:cubicBezTo>
                  <a:cubicBezTo>
                    <a:pt x="12" y="70"/>
                    <a:pt x="16" y="73"/>
                    <a:pt x="20" y="77"/>
                  </a:cubicBezTo>
                  <a:cubicBezTo>
                    <a:pt x="29" y="69"/>
                    <a:pt x="42" y="59"/>
                    <a:pt x="60" y="48"/>
                  </a:cubicBezTo>
                  <a:cubicBezTo>
                    <a:pt x="56" y="39"/>
                    <a:pt x="54" y="30"/>
                    <a:pt x="54" y="21"/>
                  </a:cubicBezTo>
                  <a:cubicBezTo>
                    <a:pt x="54" y="16"/>
                    <a:pt x="55" y="11"/>
                    <a:pt x="57" y="8"/>
                  </a:cubicBezTo>
                  <a:cubicBezTo>
                    <a:pt x="58" y="3"/>
                    <a:pt x="60" y="0"/>
                    <a:pt x="65" y="0"/>
                  </a:cubicBezTo>
                  <a:cubicBezTo>
                    <a:pt x="67" y="0"/>
                    <a:pt x="70" y="1"/>
                    <a:pt x="73" y="3"/>
                  </a:cubicBezTo>
                  <a:cubicBezTo>
                    <a:pt x="75" y="4"/>
                    <a:pt x="78" y="7"/>
                    <a:pt x="80" y="12"/>
                  </a:cubicBezTo>
                  <a:cubicBezTo>
                    <a:pt x="82" y="16"/>
                    <a:pt x="83" y="20"/>
                    <a:pt x="83" y="24"/>
                  </a:cubicBezTo>
                  <a:cubicBezTo>
                    <a:pt x="83" y="27"/>
                    <a:pt x="83" y="32"/>
                    <a:pt x="82"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9"/>
            <p:cNvSpPr/>
            <p:nvPr/>
          </p:nvSpPr>
          <p:spPr bwMode="auto">
            <a:xfrm>
              <a:off x="4679" y="-582"/>
              <a:ext cx="309" cy="302"/>
            </a:xfrm>
            <a:custGeom>
              <a:avLst/>
              <a:gdLst>
                <a:gd name="T0" fmla="*/ 129 w 149"/>
                <a:gd name="T1" fmla="*/ 102 h 145"/>
                <a:gd name="T2" fmla="*/ 131 w 149"/>
                <a:gd name="T3" fmla="*/ 83 h 145"/>
                <a:gd name="T4" fmla="*/ 129 w 149"/>
                <a:gd name="T5" fmla="*/ 73 h 145"/>
                <a:gd name="T6" fmla="*/ 125 w 149"/>
                <a:gd name="T7" fmla="*/ 67 h 145"/>
                <a:gd name="T8" fmla="*/ 122 w 149"/>
                <a:gd name="T9" fmla="*/ 61 h 145"/>
                <a:gd name="T10" fmla="*/ 125 w 149"/>
                <a:gd name="T11" fmla="*/ 56 h 145"/>
                <a:gd name="T12" fmla="*/ 132 w 149"/>
                <a:gd name="T13" fmla="*/ 55 h 145"/>
                <a:gd name="T14" fmla="*/ 144 w 149"/>
                <a:gd name="T15" fmla="*/ 61 h 145"/>
                <a:gd name="T16" fmla="*/ 149 w 149"/>
                <a:gd name="T17" fmla="*/ 75 h 145"/>
                <a:gd name="T18" fmla="*/ 149 w 149"/>
                <a:gd name="T19" fmla="*/ 78 h 145"/>
                <a:gd name="T20" fmla="*/ 146 w 149"/>
                <a:gd name="T21" fmla="*/ 108 h 145"/>
                <a:gd name="T22" fmla="*/ 139 w 149"/>
                <a:gd name="T23" fmla="*/ 132 h 145"/>
                <a:gd name="T24" fmla="*/ 130 w 149"/>
                <a:gd name="T25" fmla="*/ 144 h 145"/>
                <a:gd name="T26" fmla="*/ 126 w 149"/>
                <a:gd name="T27" fmla="*/ 139 h 145"/>
                <a:gd name="T28" fmla="*/ 123 w 149"/>
                <a:gd name="T29" fmla="*/ 124 h 145"/>
                <a:gd name="T30" fmla="*/ 124 w 149"/>
                <a:gd name="T31" fmla="*/ 118 h 145"/>
                <a:gd name="T32" fmla="*/ 101 w 149"/>
                <a:gd name="T33" fmla="*/ 114 h 145"/>
                <a:gd name="T34" fmla="*/ 79 w 149"/>
                <a:gd name="T35" fmla="*/ 116 h 145"/>
                <a:gd name="T36" fmla="*/ 79 w 149"/>
                <a:gd name="T37" fmla="*/ 123 h 145"/>
                <a:gd name="T38" fmla="*/ 77 w 149"/>
                <a:gd name="T39" fmla="*/ 125 h 145"/>
                <a:gd name="T40" fmla="*/ 67 w 149"/>
                <a:gd name="T41" fmla="*/ 119 h 145"/>
                <a:gd name="T42" fmla="*/ 44 w 149"/>
                <a:gd name="T43" fmla="*/ 126 h 145"/>
                <a:gd name="T44" fmla="*/ 27 w 149"/>
                <a:gd name="T45" fmla="*/ 139 h 145"/>
                <a:gd name="T46" fmla="*/ 14 w 149"/>
                <a:gd name="T47" fmla="*/ 145 h 145"/>
                <a:gd name="T48" fmla="*/ 4 w 149"/>
                <a:gd name="T49" fmla="*/ 138 h 145"/>
                <a:gd name="T50" fmla="*/ 0 w 149"/>
                <a:gd name="T51" fmla="*/ 129 h 145"/>
                <a:gd name="T52" fmla="*/ 2 w 149"/>
                <a:gd name="T53" fmla="*/ 124 h 145"/>
                <a:gd name="T54" fmla="*/ 8 w 149"/>
                <a:gd name="T55" fmla="*/ 110 h 145"/>
                <a:gd name="T56" fmla="*/ 4 w 149"/>
                <a:gd name="T57" fmla="*/ 90 h 145"/>
                <a:gd name="T58" fmla="*/ 2 w 149"/>
                <a:gd name="T59" fmla="*/ 80 h 145"/>
                <a:gd name="T60" fmla="*/ 6 w 149"/>
                <a:gd name="T61" fmla="*/ 69 h 145"/>
                <a:gd name="T62" fmla="*/ 13 w 149"/>
                <a:gd name="T63" fmla="*/ 63 h 145"/>
                <a:gd name="T64" fmla="*/ 15 w 149"/>
                <a:gd name="T65" fmla="*/ 64 h 145"/>
                <a:gd name="T66" fmla="*/ 15 w 149"/>
                <a:gd name="T67" fmla="*/ 66 h 145"/>
                <a:gd name="T68" fmla="*/ 14 w 149"/>
                <a:gd name="T69" fmla="*/ 72 h 145"/>
                <a:gd name="T70" fmla="*/ 18 w 149"/>
                <a:gd name="T71" fmla="*/ 81 h 145"/>
                <a:gd name="T72" fmla="*/ 27 w 149"/>
                <a:gd name="T73" fmla="*/ 113 h 145"/>
                <a:gd name="T74" fmla="*/ 60 w 149"/>
                <a:gd name="T75" fmla="*/ 104 h 145"/>
                <a:gd name="T76" fmla="*/ 60 w 149"/>
                <a:gd name="T77" fmla="*/ 71 h 145"/>
                <a:gd name="T78" fmla="*/ 61 w 149"/>
                <a:gd name="T79" fmla="*/ 35 h 145"/>
                <a:gd name="T80" fmla="*/ 58 w 149"/>
                <a:gd name="T81" fmla="*/ 18 h 145"/>
                <a:gd name="T82" fmla="*/ 55 w 149"/>
                <a:gd name="T83" fmla="*/ 5 h 145"/>
                <a:gd name="T84" fmla="*/ 53 w 149"/>
                <a:gd name="T85" fmla="*/ 1 h 145"/>
                <a:gd name="T86" fmla="*/ 56 w 149"/>
                <a:gd name="T87" fmla="*/ 0 h 145"/>
                <a:gd name="T88" fmla="*/ 67 w 149"/>
                <a:gd name="T89" fmla="*/ 3 h 145"/>
                <a:gd name="T90" fmla="*/ 80 w 149"/>
                <a:gd name="T91" fmla="*/ 11 h 145"/>
                <a:gd name="T92" fmla="*/ 85 w 149"/>
                <a:gd name="T93" fmla="*/ 27 h 145"/>
                <a:gd name="T94" fmla="*/ 84 w 149"/>
                <a:gd name="T95" fmla="*/ 37 h 145"/>
                <a:gd name="T96" fmla="*/ 79 w 149"/>
                <a:gd name="T97" fmla="*/ 100 h 145"/>
                <a:gd name="T98" fmla="*/ 98 w 149"/>
                <a:gd name="T99" fmla="*/ 98 h 145"/>
                <a:gd name="T100" fmla="*/ 120 w 149"/>
                <a:gd name="T101" fmla="*/ 100 h 145"/>
                <a:gd name="T102" fmla="*/ 120 w 149"/>
                <a:gd name="T103" fmla="*/ 94 h 145"/>
                <a:gd name="T104" fmla="*/ 120 w 149"/>
                <a:gd name="T105" fmla="*/ 92 h 145"/>
                <a:gd name="T106" fmla="*/ 123 w 149"/>
                <a:gd name="T107" fmla="*/ 97 h 145"/>
                <a:gd name="T108" fmla="*/ 129 w 149"/>
                <a:gd name="T109" fmla="*/ 10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 h="145">
                  <a:moveTo>
                    <a:pt x="129" y="102"/>
                  </a:moveTo>
                  <a:cubicBezTo>
                    <a:pt x="130" y="94"/>
                    <a:pt x="131" y="88"/>
                    <a:pt x="131" y="83"/>
                  </a:cubicBezTo>
                  <a:cubicBezTo>
                    <a:pt x="131" y="79"/>
                    <a:pt x="130" y="76"/>
                    <a:pt x="129" y="73"/>
                  </a:cubicBezTo>
                  <a:cubicBezTo>
                    <a:pt x="129" y="70"/>
                    <a:pt x="127" y="68"/>
                    <a:pt x="125" y="67"/>
                  </a:cubicBezTo>
                  <a:cubicBezTo>
                    <a:pt x="123" y="65"/>
                    <a:pt x="122" y="63"/>
                    <a:pt x="122" y="61"/>
                  </a:cubicBezTo>
                  <a:cubicBezTo>
                    <a:pt x="122" y="59"/>
                    <a:pt x="123" y="58"/>
                    <a:pt x="125" y="56"/>
                  </a:cubicBezTo>
                  <a:cubicBezTo>
                    <a:pt x="127" y="55"/>
                    <a:pt x="129" y="55"/>
                    <a:pt x="132" y="55"/>
                  </a:cubicBezTo>
                  <a:cubicBezTo>
                    <a:pt x="137" y="55"/>
                    <a:pt x="141" y="57"/>
                    <a:pt x="144" y="61"/>
                  </a:cubicBezTo>
                  <a:cubicBezTo>
                    <a:pt x="147" y="66"/>
                    <a:pt x="149" y="70"/>
                    <a:pt x="149" y="75"/>
                  </a:cubicBezTo>
                  <a:cubicBezTo>
                    <a:pt x="149" y="76"/>
                    <a:pt x="149" y="77"/>
                    <a:pt x="149" y="78"/>
                  </a:cubicBezTo>
                  <a:cubicBezTo>
                    <a:pt x="147" y="90"/>
                    <a:pt x="146" y="100"/>
                    <a:pt x="146" y="108"/>
                  </a:cubicBezTo>
                  <a:cubicBezTo>
                    <a:pt x="145" y="115"/>
                    <a:pt x="143" y="123"/>
                    <a:pt x="139" y="132"/>
                  </a:cubicBezTo>
                  <a:cubicBezTo>
                    <a:pt x="136" y="140"/>
                    <a:pt x="133" y="144"/>
                    <a:pt x="130" y="144"/>
                  </a:cubicBezTo>
                  <a:cubicBezTo>
                    <a:pt x="129" y="144"/>
                    <a:pt x="127" y="142"/>
                    <a:pt x="126" y="139"/>
                  </a:cubicBezTo>
                  <a:cubicBezTo>
                    <a:pt x="124" y="136"/>
                    <a:pt x="123" y="131"/>
                    <a:pt x="123" y="124"/>
                  </a:cubicBezTo>
                  <a:cubicBezTo>
                    <a:pt x="123" y="122"/>
                    <a:pt x="123" y="120"/>
                    <a:pt x="124" y="118"/>
                  </a:cubicBezTo>
                  <a:cubicBezTo>
                    <a:pt x="115" y="115"/>
                    <a:pt x="108" y="114"/>
                    <a:pt x="101" y="114"/>
                  </a:cubicBezTo>
                  <a:cubicBezTo>
                    <a:pt x="94" y="114"/>
                    <a:pt x="87" y="115"/>
                    <a:pt x="79" y="116"/>
                  </a:cubicBezTo>
                  <a:cubicBezTo>
                    <a:pt x="79" y="119"/>
                    <a:pt x="79" y="122"/>
                    <a:pt x="79" y="123"/>
                  </a:cubicBezTo>
                  <a:cubicBezTo>
                    <a:pt x="79" y="124"/>
                    <a:pt x="78" y="125"/>
                    <a:pt x="77" y="125"/>
                  </a:cubicBezTo>
                  <a:cubicBezTo>
                    <a:pt x="75" y="125"/>
                    <a:pt x="72" y="123"/>
                    <a:pt x="67" y="119"/>
                  </a:cubicBezTo>
                  <a:cubicBezTo>
                    <a:pt x="56" y="122"/>
                    <a:pt x="49" y="124"/>
                    <a:pt x="44" y="126"/>
                  </a:cubicBezTo>
                  <a:cubicBezTo>
                    <a:pt x="39" y="129"/>
                    <a:pt x="34" y="133"/>
                    <a:pt x="27" y="139"/>
                  </a:cubicBezTo>
                  <a:cubicBezTo>
                    <a:pt x="22" y="143"/>
                    <a:pt x="17" y="145"/>
                    <a:pt x="14" y="145"/>
                  </a:cubicBezTo>
                  <a:cubicBezTo>
                    <a:pt x="10" y="145"/>
                    <a:pt x="7" y="143"/>
                    <a:pt x="4" y="138"/>
                  </a:cubicBezTo>
                  <a:cubicBezTo>
                    <a:pt x="1" y="133"/>
                    <a:pt x="0" y="130"/>
                    <a:pt x="0" y="129"/>
                  </a:cubicBezTo>
                  <a:cubicBezTo>
                    <a:pt x="0" y="127"/>
                    <a:pt x="1" y="126"/>
                    <a:pt x="2" y="124"/>
                  </a:cubicBezTo>
                  <a:cubicBezTo>
                    <a:pt x="6" y="120"/>
                    <a:pt x="8" y="116"/>
                    <a:pt x="8" y="110"/>
                  </a:cubicBezTo>
                  <a:cubicBezTo>
                    <a:pt x="8" y="104"/>
                    <a:pt x="7" y="97"/>
                    <a:pt x="4" y="90"/>
                  </a:cubicBezTo>
                  <a:cubicBezTo>
                    <a:pt x="3" y="88"/>
                    <a:pt x="2" y="84"/>
                    <a:pt x="2" y="80"/>
                  </a:cubicBezTo>
                  <a:cubicBezTo>
                    <a:pt x="2" y="77"/>
                    <a:pt x="4" y="73"/>
                    <a:pt x="6" y="69"/>
                  </a:cubicBezTo>
                  <a:cubicBezTo>
                    <a:pt x="8" y="65"/>
                    <a:pt x="11" y="63"/>
                    <a:pt x="13" y="63"/>
                  </a:cubicBezTo>
                  <a:cubicBezTo>
                    <a:pt x="14" y="63"/>
                    <a:pt x="14" y="63"/>
                    <a:pt x="15" y="64"/>
                  </a:cubicBezTo>
                  <a:cubicBezTo>
                    <a:pt x="15" y="64"/>
                    <a:pt x="15" y="65"/>
                    <a:pt x="15" y="66"/>
                  </a:cubicBezTo>
                  <a:cubicBezTo>
                    <a:pt x="14" y="67"/>
                    <a:pt x="14" y="69"/>
                    <a:pt x="14" y="72"/>
                  </a:cubicBezTo>
                  <a:cubicBezTo>
                    <a:pt x="14" y="74"/>
                    <a:pt x="15" y="77"/>
                    <a:pt x="18" y="81"/>
                  </a:cubicBezTo>
                  <a:cubicBezTo>
                    <a:pt x="24" y="92"/>
                    <a:pt x="27" y="102"/>
                    <a:pt x="27" y="113"/>
                  </a:cubicBezTo>
                  <a:cubicBezTo>
                    <a:pt x="38" y="110"/>
                    <a:pt x="49" y="107"/>
                    <a:pt x="60" y="104"/>
                  </a:cubicBezTo>
                  <a:cubicBezTo>
                    <a:pt x="60" y="95"/>
                    <a:pt x="60" y="84"/>
                    <a:pt x="60" y="71"/>
                  </a:cubicBezTo>
                  <a:cubicBezTo>
                    <a:pt x="61" y="35"/>
                    <a:pt x="61" y="35"/>
                    <a:pt x="61" y="35"/>
                  </a:cubicBezTo>
                  <a:cubicBezTo>
                    <a:pt x="61" y="30"/>
                    <a:pt x="60" y="25"/>
                    <a:pt x="58" y="18"/>
                  </a:cubicBezTo>
                  <a:cubicBezTo>
                    <a:pt x="57" y="12"/>
                    <a:pt x="56" y="7"/>
                    <a:pt x="55" y="5"/>
                  </a:cubicBezTo>
                  <a:cubicBezTo>
                    <a:pt x="54" y="3"/>
                    <a:pt x="53" y="2"/>
                    <a:pt x="53" y="1"/>
                  </a:cubicBezTo>
                  <a:cubicBezTo>
                    <a:pt x="53" y="0"/>
                    <a:pt x="54" y="0"/>
                    <a:pt x="56" y="0"/>
                  </a:cubicBezTo>
                  <a:cubicBezTo>
                    <a:pt x="58" y="0"/>
                    <a:pt x="62" y="1"/>
                    <a:pt x="67" y="3"/>
                  </a:cubicBezTo>
                  <a:cubicBezTo>
                    <a:pt x="73" y="5"/>
                    <a:pt x="77" y="7"/>
                    <a:pt x="80" y="11"/>
                  </a:cubicBezTo>
                  <a:cubicBezTo>
                    <a:pt x="83" y="15"/>
                    <a:pt x="85" y="21"/>
                    <a:pt x="85" y="27"/>
                  </a:cubicBezTo>
                  <a:cubicBezTo>
                    <a:pt x="85" y="30"/>
                    <a:pt x="85" y="33"/>
                    <a:pt x="84" y="37"/>
                  </a:cubicBezTo>
                  <a:cubicBezTo>
                    <a:pt x="80" y="60"/>
                    <a:pt x="79" y="81"/>
                    <a:pt x="79" y="100"/>
                  </a:cubicBezTo>
                  <a:cubicBezTo>
                    <a:pt x="84" y="99"/>
                    <a:pt x="90" y="98"/>
                    <a:pt x="98" y="98"/>
                  </a:cubicBezTo>
                  <a:cubicBezTo>
                    <a:pt x="105" y="98"/>
                    <a:pt x="113" y="99"/>
                    <a:pt x="120" y="100"/>
                  </a:cubicBezTo>
                  <a:cubicBezTo>
                    <a:pt x="120" y="97"/>
                    <a:pt x="120" y="95"/>
                    <a:pt x="120" y="94"/>
                  </a:cubicBezTo>
                  <a:cubicBezTo>
                    <a:pt x="120" y="93"/>
                    <a:pt x="120" y="92"/>
                    <a:pt x="120" y="92"/>
                  </a:cubicBezTo>
                  <a:cubicBezTo>
                    <a:pt x="121" y="92"/>
                    <a:pt x="121" y="94"/>
                    <a:pt x="123" y="97"/>
                  </a:cubicBezTo>
                  <a:cubicBezTo>
                    <a:pt x="124" y="100"/>
                    <a:pt x="126" y="101"/>
                    <a:pt x="129"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0"/>
            <p:cNvSpPr>
              <a:spLocks noEditPoints="1"/>
            </p:cNvSpPr>
            <p:nvPr/>
          </p:nvSpPr>
          <p:spPr bwMode="auto">
            <a:xfrm>
              <a:off x="5086" y="-590"/>
              <a:ext cx="251" cy="327"/>
            </a:xfrm>
            <a:custGeom>
              <a:avLst/>
              <a:gdLst>
                <a:gd name="T0" fmla="*/ 90 w 121"/>
                <a:gd name="T1" fmla="*/ 128 h 157"/>
                <a:gd name="T2" fmla="*/ 77 w 121"/>
                <a:gd name="T3" fmla="*/ 116 h 157"/>
                <a:gd name="T4" fmla="*/ 65 w 121"/>
                <a:gd name="T5" fmla="*/ 113 h 157"/>
                <a:gd name="T6" fmla="*/ 70 w 121"/>
                <a:gd name="T7" fmla="*/ 130 h 157"/>
                <a:gd name="T8" fmla="*/ 48 w 121"/>
                <a:gd name="T9" fmla="*/ 71 h 157"/>
                <a:gd name="T10" fmla="*/ 54 w 121"/>
                <a:gd name="T11" fmla="*/ 74 h 157"/>
                <a:gd name="T12" fmla="*/ 55 w 121"/>
                <a:gd name="T13" fmla="*/ 68 h 157"/>
                <a:gd name="T14" fmla="*/ 103 w 121"/>
                <a:gd name="T15" fmla="*/ 131 h 157"/>
                <a:gd name="T16" fmla="*/ 121 w 121"/>
                <a:gd name="T17" fmla="*/ 147 h 157"/>
                <a:gd name="T18" fmla="*/ 108 w 121"/>
                <a:gd name="T19" fmla="*/ 148 h 157"/>
                <a:gd name="T20" fmla="*/ 48 w 121"/>
                <a:gd name="T21" fmla="*/ 146 h 157"/>
                <a:gd name="T22" fmla="*/ 17 w 121"/>
                <a:gd name="T23" fmla="*/ 157 h 157"/>
                <a:gd name="T24" fmla="*/ 0 w 121"/>
                <a:gd name="T25" fmla="*/ 128 h 157"/>
                <a:gd name="T26" fmla="*/ 1 w 121"/>
                <a:gd name="T27" fmla="*/ 101 h 157"/>
                <a:gd name="T28" fmla="*/ 2 w 121"/>
                <a:gd name="T29" fmla="*/ 47 h 157"/>
                <a:gd name="T30" fmla="*/ 12 w 121"/>
                <a:gd name="T31" fmla="*/ 35 h 157"/>
                <a:gd name="T32" fmla="*/ 14 w 121"/>
                <a:gd name="T33" fmla="*/ 43 h 157"/>
                <a:gd name="T34" fmla="*/ 14 w 121"/>
                <a:gd name="T35" fmla="*/ 57 h 157"/>
                <a:gd name="T36" fmla="*/ 13 w 121"/>
                <a:gd name="T37" fmla="*/ 89 h 157"/>
                <a:gd name="T38" fmla="*/ 12 w 121"/>
                <a:gd name="T39" fmla="*/ 134 h 157"/>
                <a:gd name="T40" fmla="*/ 32 w 121"/>
                <a:gd name="T41" fmla="*/ 134 h 157"/>
                <a:gd name="T42" fmla="*/ 33 w 121"/>
                <a:gd name="T43" fmla="*/ 121 h 157"/>
                <a:gd name="T44" fmla="*/ 44 w 121"/>
                <a:gd name="T45" fmla="*/ 111 h 157"/>
                <a:gd name="T46" fmla="*/ 40 w 121"/>
                <a:gd name="T47" fmla="*/ 111 h 157"/>
                <a:gd name="T48" fmla="*/ 25 w 121"/>
                <a:gd name="T49" fmla="*/ 108 h 157"/>
                <a:gd name="T50" fmla="*/ 24 w 121"/>
                <a:gd name="T51" fmla="*/ 92 h 157"/>
                <a:gd name="T52" fmla="*/ 39 w 121"/>
                <a:gd name="T53" fmla="*/ 83 h 157"/>
                <a:gd name="T54" fmla="*/ 45 w 121"/>
                <a:gd name="T55" fmla="*/ 71 h 157"/>
                <a:gd name="T56" fmla="*/ 37 w 121"/>
                <a:gd name="T57" fmla="*/ 68 h 157"/>
                <a:gd name="T58" fmla="*/ 39 w 121"/>
                <a:gd name="T59" fmla="*/ 51 h 157"/>
                <a:gd name="T60" fmla="*/ 49 w 121"/>
                <a:gd name="T61" fmla="*/ 35 h 157"/>
                <a:gd name="T62" fmla="*/ 37 w 121"/>
                <a:gd name="T63" fmla="*/ 20 h 157"/>
                <a:gd name="T64" fmla="*/ 34 w 121"/>
                <a:gd name="T65" fmla="*/ 9 h 157"/>
                <a:gd name="T66" fmla="*/ 68 w 121"/>
                <a:gd name="T67" fmla="*/ 6 h 157"/>
                <a:gd name="T68" fmla="*/ 95 w 121"/>
                <a:gd name="T69" fmla="*/ 0 h 157"/>
                <a:gd name="T70" fmla="*/ 109 w 121"/>
                <a:gd name="T71" fmla="*/ 12 h 157"/>
                <a:gd name="T72" fmla="*/ 106 w 121"/>
                <a:gd name="T73" fmla="*/ 17 h 157"/>
                <a:gd name="T74" fmla="*/ 100 w 121"/>
                <a:gd name="T75" fmla="*/ 18 h 157"/>
                <a:gd name="T76" fmla="*/ 66 w 121"/>
                <a:gd name="T77" fmla="*/ 42 h 157"/>
                <a:gd name="T78" fmla="*/ 86 w 121"/>
                <a:gd name="T79" fmla="*/ 38 h 157"/>
                <a:gd name="T80" fmla="*/ 99 w 121"/>
                <a:gd name="T81" fmla="*/ 51 h 157"/>
                <a:gd name="T82" fmla="*/ 83 w 121"/>
                <a:gd name="T83" fmla="*/ 69 h 157"/>
                <a:gd name="T84" fmla="*/ 105 w 121"/>
                <a:gd name="T85" fmla="*/ 76 h 157"/>
                <a:gd name="T86" fmla="*/ 102 w 121"/>
                <a:gd name="T87" fmla="*/ 88 h 157"/>
                <a:gd name="T88" fmla="*/ 94 w 121"/>
                <a:gd name="T89" fmla="*/ 87 h 157"/>
                <a:gd name="T90" fmla="*/ 74 w 121"/>
                <a:gd name="T91" fmla="*/ 91 h 157"/>
                <a:gd name="T92" fmla="*/ 89 w 121"/>
                <a:gd name="T93" fmla="*/ 105 h 157"/>
                <a:gd name="T94" fmla="*/ 103 w 121"/>
                <a:gd name="T95" fmla="*/ 12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1" h="157">
                  <a:moveTo>
                    <a:pt x="93" y="131"/>
                  </a:moveTo>
                  <a:cubicBezTo>
                    <a:pt x="93" y="130"/>
                    <a:pt x="92" y="129"/>
                    <a:pt x="90" y="128"/>
                  </a:cubicBezTo>
                  <a:cubicBezTo>
                    <a:pt x="87" y="127"/>
                    <a:pt x="85" y="126"/>
                    <a:pt x="85" y="124"/>
                  </a:cubicBezTo>
                  <a:cubicBezTo>
                    <a:pt x="84" y="123"/>
                    <a:pt x="81" y="120"/>
                    <a:pt x="77" y="116"/>
                  </a:cubicBezTo>
                  <a:cubicBezTo>
                    <a:pt x="72" y="113"/>
                    <a:pt x="69" y="111"/>
                    <a:pt x="68" y="111"/>
                  </a:cubicBezTo>
                  <a:cubicBezTo>
                    <a:pt x="67" y="111"/>
                    <a:pt x="66" y="111"/>
                    <a:pt x="65" y="113"/>
                  </a:cubicBezTo>
                  <a:cubicBezTo>
                    <a:pt x="62" y="120"/>
                    <a:pt x="57" y="126"/>
                    <a:pt x="51" y="132"/>
                  </a:cubicBezTo>
                  <a:cubicBezTo>
                    <a:pt x="57" y="131"/>
                    <a:pt x="64" y="130"/>
                    <a:pt x="70" y="130"/>
                  </a:cubicBezTo>
                  <a:cubicBezTo>
                    <a:pt x="77" y="130"/>
                    <a:pt x="84" y="131"/>
                    <a:pt x="93" y="131"/>
                  </a:cubicBezTo>
                  <a:close/>
                  <a:moveTo>
                    <a:pt x="48" y="71"/>
                  </a:moveTo>
                  <a:cubicBezTo>
                    <a:pt x="49" y="73"/>
                    <a:pt x="50" y="74"/>
                    <a:pt x="52" y="74"/>
                  </a:cubicBezTo>
                  <a:cubicBezTo>
                    <a:pt x="52" y="74"/>
                    <a:pt x="53" y="74"/>
                    <a:pt x="54" y="74"/>
                  </a:cubicBezTo>
                  <a:cubicBezTo>
                    <a:pt x="56" y="73"/>
                    <a:pt x="56" y="72"/>
                    <a:pt x="56" y="70"/>
                  </a:cubicBezTo>
                  <a:cubicBezTo>
                    <a:pt x="56" y="69"/>
                    <a:pt x="56" y="68"/>
                    <a:pt x="55" y="68"/>
                  </a:cubicBezTo>
                  <a:cubicBezTo>
                    <a:pt x="54" y="68"/>
                    <a:pt x="52" y="69"/>
                    <a:pt x="48" y="71"/>
                  </a:cubicBezTo>
                  <a:close/>
                  <a:moveTo>
                    <a:pt x="103" y="131"/>
                  </a:moveTo>
                  <a:cubicBezTo>
                    <a:pt x="109" y="130"/>
                    <a:pt x="113" y="132"/>
                    <a:pt x="117" y="136"/>
                  </a:cubicBezTo>
                  <a:cubicBezTo>
                    <a:pt x="120" y="139"/>
                    <a:pt x="121" y="143"/>
                    <a:pt x="121" y="147"/>
                  </a:cubicBezTo>
                  <a:cubicBezTo>
                    <a:pt x="121" y="149"/>
                    <a:pt x="120" y="150"/>
                    <a:pt x="118" y="150"/>
                  </a:cubicBezTo>
                  <a:cubicBezTo>
                    <a:pt x="116" y="150"/>
                    <a:pt x="113" y="149"/>
                    <a:pt x="108" y="148"/>
                  </a:cubicBezTo>
                  <a:cubicBezTo>
                    <a:pt x="98" y="145"/>
                    <a:pt x="88" y="143"/>
                    <a:pt x="79" y="143"/>
                  </a:cubicBezTo>
                  <a:cubicBezTo>
                    <a:pt x="70" y="143"/>
                    <a:pt x="60" y="144"/>
                    <a:pt x="48" y="146"/>
                  </a:cubicBezTo>
                  <a:cubicBezTo>
                    <a:pt x="36" y="149"/>
                    <a:pt x="27" y="152"/>
                    <a:pt x="21" y="155"/>
                  </a:cubicBezTo>
                  <a:cubicBezTo>
                    <a:pt x="20" y="156"/>
                    <a:pt x="19" y="157"/>
                    <a:pt x="17" y="157"/>
                  </a:cubicBezTo>
                  <a:cubicBezTo>
                    <a:pt x="14" y="157"/>
                    <a:pt x="11" y="155"/>
                    <a:pt x="6" y="151"/>
                  </a:cubicBezTo>
                  <a:cubicBezTo>
                    <a:pt x="2" y="146"/>
                    <a:pt x="0" y="139"/>
                    <a:pt x="0" y="128"/>
                  </a:cubicBezTo>
                  <a:cubicBezTo>
                    <a:pt x="0" y="125"/>
                    <a:pt x="0" y="121"/>
                    <a:pt x="0" y="117"/>
                  </a:cubicBezTo>
                  <a:cubicBezTo>
                    <a:pt x="1" y="112"/>
                    <a:pt x="1" y="107"/>
                    <a:pt x="1" y="101"/>
                  </a:cubicBezTo>
                  <a:cubicBezTo>
                    <a:pt x="0" y="64"/>
                    <a:pt x="0" y="64"/>
                    <a:pt x="0" y="64"/>
                  </a:cubicBezTo>
                  <a:cubicBezTo>
                    <a:pt x="0" y="56"/>
                    <a:pt x="1" y="50"/>
                    <a:pt x="2" y="47"/>
                  </a:cubicBezTo>
                  <a:cubicBezTo>
                    <a:pt x="3" y="43"/>
                    <a:pt x="4" y="41"/>
                    <a:pt x="6" y="39"/>
                  </a:cubicBezTo>
                  <a:cubicBezTo>
                    <a:pt x="8" y="36"/>
                    <a:pt x="10" y="35"/>
                    <a:pt x="12" y="35"/>
                  </a:cubicBezTo>
                  <a:cubicBezTo>
                    <a:pt x="14" y="35"/>
                    <a:pt x="15" y="36"/>
                    <a:pt x="15" y="39"/>
                  </a:cubicBezTo>
                  <a:cubicBezTo>
                    <a:pt x="15" y="40"/>
                    <a:pt x="14" y="41"/>
                    <a:pt x="14" y="43"/>
                  </a:cubicBezTo>
                  <a:cubicBezTo>
                    <a:pt x="13" y="46"/>
                    <a:pt x="13" y="48"/>
                    <a:pt x="13" y="50"/>
                  </a:cubicBezTo>
                  <a:cubicBezTo>
                    <a:pt x="13" y="52"/>
                    <a:pt x="13" y="54"/>
                    <a:pt x="14" y="57"/>
                  </a:cubicBezTo>
                  <a:cubicBezTo>
                    <a:pt x="16" y="60"/>
                    <a:pt x="16" y="65"/>
                    <a:pt x="16" y="70"/>
                  </a:cubicBezTo>
                  <a:cubicBezTo>
                    <a:pt x="16" y="75"/>
                    <a:pt x="15" y="82"/>
                    <a:pt x="13" y="89"/>
                  </a:cubicBezTo>
                  <a:cubicBezTo>
                    <a:pt x="12" y="93"/>
                    <a:pt x="12" y="100"/>
                    <a:pt x="12" y="113"/>
                  </a:cubicBezTo>
                  <a:cubicBezTo>
                    <a:pt x="12" y="125"/>
                    <a:pt x="12" y="132"/>
                    <a:pt x="12" y="134"/>
                  </a:cubicBezTo>
                  <a:cubicBezTo>
                    <a:pt x="12" y="136"/>
                    <a:pt x="13" y="137"/>
                    <a:pt x="14" y="137"/>
                  </a:cubicBezTo>
                  <a:cubicBezTo>
                    <a:pt x="15" y="137"/>
                    <a:pt x="21" y="136"/>
                    <a:pt x="32" y="134"/>
                  </a:cubicBezTo>
                  <a:cubicBezTo>
                    <a:pt x="32" y="130"/>
                    <a:pt x="31" y="127"/>
                    <a:pt x="31" y="125"/>
                  </a:cubicBezTo>
                  <a:cubicBezTo>
                    <a:pt x="31" y="123"/>
                    <a:pt x="32" y="122"/>
                    <a:pt x="33" y="121"/>
                  </a:cubicBezTo>
                  <a:cubicBezTo>
                    <a:pt x="36" y="120"/>
                    <a:pt x="38" y="118"/>
                    <a:pt x="41" y="116"/>
                  </a:cubicBezTo>
                  <a:cubicBezTo>
                    <a:pt x="43" y="113"/>
                    <a:pt x="44" y="111"/>
                    <a:pt x="44" y="111"/>
                  </a:cubicBezTo>
                  <a:cubicBezTo>
                    <a:pt x="44" y="110"/>
                    <a:pt x="44" y="110"/>
                    <a:pt x="43" y="110"/>
                  </a:cubicBezTo>
                  <a:cubicBezTo>
                    <a:pt x="43" y="110"/>
                    <a:pt x="41" y="110"/>
                    <a:pt x="40" y="111"/>
                  </a:cubicBezTo>
                  <a:cubicBezTo>
                    <a:pt x="38" y="111"/>
                    <a:pt x="36" y="112"/>
                    <a:pt x="33" y="112"/>
                  </a:cubicBezTo>
                  <a:cubicBezTo>
                    <a:pt x="31" y="112"/>
                    <a:pt x="28" y="111"/>
                    <a:pt x="25" y="108"/>
                  </a:cubicBezTo>
                  <a:cubicBezTo>
                    <a:pt x="23" y="106"/>
                    <a:pt x="21" y="103"/>
                    <a:pt x="21" y="100"/>
                  </a:cubicBezTo>
                  <a:cubicBezTo>
                    <a:pt x="21" y="98"/>
                    <a:pt x="22" y="95"/>
                    <a:pt x="24" y="92"/>
                  </a:cubicBezTo>
                  <a:cubicBezTo>
                    <a:pt x="25" y="88"/>
                    <a:pt x="28" y="86"/>
                    <a:pt x="30" y="86"/>
                  </a:cubicBezTo>
                  <a:cubicBezTo>
                    <a:pt x="34" y="86"/>
                    <a:pt x="37" y="84"/>
                    <a:pt x="39" y="83"/>
                  </a:cubicBezTo>
                  <a:cubicBezTo>
                    <a:pt x="41" y="81"/>
                    <a:pt x="45" y="79"/>
                    <a:pt x="50" y="77"/>
                  </a:cubicBezTo>
                  <a:cubicBezTo>
                    <a:pt x="49" y="75"/>
                    <a:pt x="47" y="73"/>
                    <a:pt x="45" y="71"/>
                  </a:cubicBezTo>
                  <a:cubicBezTo>
                    <a:pt x="42" y="71"/>
                    <a:pt x="40" y="71"/>
                    <a:pt x="40" y="71"/>
                  </a:cubicBezTo>
                  <a:cubicBezTo>
                    <a:pt x="39" y="70"/>
                    <a:pt x="38" y="69"/>
                    <a:pt x="37" y="68"/>
                  </a:cubicBezTo>
                  <a:cubicBezTo>
                    <a:pt x="37" y="66"/>
                    <a:pt x="36" y="64"/>
                    <a:pt x="36" y="62"/>
                  </a:cubicBezTo>
                  <a:cubicBezTo>
                    <a:pt x="36" y="60"/>
                    <a:pt x="37" y="56"/>
                    <a:pt x="39" y="51"/>
                  </a:cubicBezTo>
                  <a:cubicBezTo>
                    <a:pt x="41" y="46"/>
                    <a:pt x="42" y="42"/>
                    <a:pt x="44" y="41"/>
                  </a:cubicBezTo>
                  <a:cubicBezTo>
                    <a:pt x="46" y="39"/>
                    <a:pt x="48" y="38"/>
                    <a:pt x="49" y="35"/>
                  </a:cubicBezTo>
                  <a:cubicBezTo>
                    <a:pt x="50" y="33"/>
                    <a:pt x="50" y="31"/>
                    <a:pt x="50" y="29"/>
                  </a:cubicBezTo>
                  <a:cubicBezTo>
                    <a:pt x="44" y="27"/>
                    <a:pt x="40" y="24"/>
                    <a:pt x="37" y="20"/>
                  </a:cubicBezTo>
                  <a:cubicBezTo>
                    <a:pt x="34" y="16"/>
                    <a:pt x="33" y="13"/>
                    <a:pt x="33" y="10"/>
                  </a:cubicBezTo>
                  <a:cubicBezTo>
                    <a:pt x="33" y="9"/>
                    <a:pt x="33" y="9"/>
                    <a:pt x="34" y="9"/>
                  </a:cubicBezTo>
                  <a:cubicBezTo>
                    <a:pt x="36" y="9"/>
                    <a:pt x="37" y="9"/>
                    <a:pt x="38" y="9"/>
                  </a:cubicBezTo>
                  <a:cubicBezTo>
                    <a:pt x="46" y="9"/>
                    <a:pt x="56" y="8"/>
                    <a:pt x="68" y="6"/>
                  </a:cubicBezTo>
                  <a:cubicBezTo>
                    <a:pt x="80" y="5"/>
                    <a:pt x="88" y="3"/>
                    <a:pt x="90" y="1"/>
                  </a:cubicBezTo>
                  <a:cubicBezTo>
                    <a:pt x="91" y="1"/>
                    <a:pt x="93" y="0"/>
                    <a:pt x="95" y="0"/>
                  </a:cubicBezTo>
                  <a:cubicBezTo>
                    <a:pt x="99" y="0"/>
                    <a:pt x="102" y="2"/>
                    <a:pt x="105" y="4"/>
                  </a:cubicBezTo>
                  <a:cubicBezTo>
                    <a:pt x="108" y="7"/>
                    <a:pt x="109" y="10"/>
                    <a:pt x="109" y="12"/>
                  </a:cubicBezTo>
                  <a:cubicBezTo>
                    <a:pt x="109" y="13"/>
                    <a:pt x="109" y="14"/>
                    <a:pt x="108" y="15"/>
                  </a:cubicBezTo>
                  <a:cubicBezTo>
                    <a:pt x="108" y="16"/>
                    <a:pt x="107" y="17"/>
                    <a:pt x="106" y="17"/>
                  </a:cubicBezTo>
                  <a:cubicBezTo>
                    <a:pt x="105" y="18"/>
                    <a:pt x="104" y="18"/>
                    <a:pt x="103" y="18"/>
                  </a:cubicBezTo>
                  <a:cubicBezTo>
                    <a:pt x="100" y="18"/>
                    <a:pt x="100" y="18"/>
                    <a:pt x="100" y="18"/>
                  </a:cubicBezTo>
                  <a:cubicBezTo>
                    <a:pt x="92" y="18"/>
                    <a:pt x="82" y="20"/>
                    <a:pt x="69" y="25"/>
                  </a:cubicBezTo>
                  <a:cubicBezTo>
                    <a:pt x="68" y="30"/>
                    <a:pt x="67" y="36"/>
                    <a:pt x="66" y="42"/>
                  </a:cubicBezTo>
                  <a:cubicBezTo>
                    <a:pt x="74" y="42"/>
                    <a:pt x="79" y="41"/>
                    <a:pt x="81" y="40"/>
                  </a:cubicBezTo>
                  <a:cubicBezTo>
                    <a:pt x="82" y="39"/>
                    <a:pt x="84" y="38"/>
                    <a:pt x="86" y="38"/>
                  </a:cubicBezTo>
                  <a:cubicBezTo>
                    <a:pt x="90" y="38"/>
                    <a:pt x="93" y="40"/>
                    <a:pt x="95" y="43"/>
                  </a:cubicBezTo>
                  <a:cubicBezTo>
                    <a:pt x="98" y="45"/>
                    <a:pt x="99" y="48"/>
                    <a:pt x="99" y="51"/>
                  </a:cubicBezTo>
                  <a:cubicBezTo>
                    <a:pt x="99" y="56"/>
                    <a:pt x="95" y="60"/>
                    <a:pt x="86" y="64"/>
                  </a:cubicBezTo>
                  <a:cubicBezTo>
                    <a:pt x="84" y="65"/>
                    <a:pt x="82" y="67"/>
                    <a:pt x="83" y="69"/>
                  </a:cubicBezTo>
                  <a:cubicBezTo>
                    <a:pt x="90" y="69"/>
                    <a:pt x="95" y="69"/>
                    <a:pt x="98" y="70"/>
                  </a:cubicBezTo>
                  <a:cubicBezTo>
                    <a:pt x="101" y="71"/>
                    <a:pt x="103" y="73"/>
                    <a:pt x="105" y="76"/>
                  </a:cubicBezTo>
                  <a:cubicBezTo>
                    <a:pt x="106" y="79"/>
                    <a:pt x="107" y="81"/>
                    <a:pt x="107" y="83"/>
                  </a:cubicBezTo>
                  <a:cubicBezTo>
                    <a:pt x="107" y="86"/>
                    <a:pt x="105" y="88"/>
                    <a:pt x="102" y="88"/>
                  </a:cubicBezTo>
                  <a:cubicBezTo>
                    <a:pt x="101" y="88"/>
                    <a:pt x="100" y="88"/>
                    <a:pt x="99" y="88"/>
                  </a:cubicBezTo>
                  <a:cubicBezTo>
                    <a:pt x="98" y="87"/>
                    <a:pt x="97" y="87"/>
                    <a:pt x="94" y="87"/>
                  </a:cubicBezTo>
                  <a:cubicBezTo>
                    <a:pt x="92" y="87"/>
                    <a:pt x="89" y="88"/>
                    <a:pt x="84" y="89"/>
                  </a:cubicBezTo>
                  <a:cubicBezTo>
                    <a:pt x="79" y="89"/>
                    <a:pt x="76" y="90"/>
                    <a:pt x="74" y="91"/>
                  </a:cubicBezTo>
                  <a:cubicBezTo>
                    <a:pt x="73" y="92"/>
                    <a:pt x="73" y="93"/>
                    <a:pt x="73" y="94"/>
                  </a:cubicBezTo>
                  <a:cubicBezTo>
                    <a:pt x="73" y="97"/>
                    <a:pt x="78" y="101"/>
                    <a:pt x="89" y="105"/>
                  </a:cubicBezTo>
                  <a:cubicBezTo>
                    <a:pt x="93" y="106"/>
                    <a:pt x="97" y="109"/>
                    <a:pt x="100" y="113"/>
                  </a:cubicBezTo>
                  <a:cubicBezTo>
                    <a:pt x="102" y="116"/>
                    <a:pt x="103" y="120"/>
                    <a:pt x="103" y="125"/>
                  </a:cubicBezTo>
                  <a:cubicBezTo>
                    <a:pt x="103" y="127"/>
                    <a:pt x="103" y="129"/>
                    <a:pt x="103"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1"/>
            <p:cNvSpPr>
              <a:spLocks noEditPoints="1"/>
            </p:cNvSpPr>
            <p:nvPr/>
          </p:nvSpPr>
          <p:spPr bwMode="auto">
            <a:xfrm>
              <a:off x="5483" y="-592"/>
              <a:ext cx="321" cy="327"/>
            </a:xfrm>
            <a:custGeom>
              <a:avLst/>
              <a:gdLst>
                <a:gd name="T0" fmla="*/ 18 w 155"/>
                <a:gd name="T1" fmla="*/ 64 h 157"/>
                <a:gd name="T2" fmla="*/ 11 w 155"/>
                <a:gd name="T3" fmla="*/ 98 h 157"/>
                <a:gd name="T4" fmla="*/ 28 w 155"/>
                <a:gd name="T5" fmla="*/ 83 h 157"/>
                <a:gd name="T6" fmla="*/ 107 w 155"/>
                <a:gd name="T7" fmla="*/ 105 h 157"/>
                <a:gd name="T8" fmla="*/ 140 w 155"/>
                <a:gd name="T9" fmla="*/ 133 h 157"/>
                <a:gd name="T10" fmla="*/ 147 w 155"/>
                <a:gd name="T11" fmla="*/ 108 h 157"/>
                <a:gd name="T12" fmla="*/ 155 w 155"/>
                <a:gd name="T13" fmla="*/ 148 h 157"/>
                <a:gd name="T14" fmla="*/ 116 w 155"/>
                <a:gd name="T15" fmla="*/ 157 h 157"/>
                <a:gd name="T16" fmla="*/ 87 w 155"/>
                <a:gd name="T17" fmla="*/ 111 h 157"/>
                <a:gd name="T18" fmla="*/ 44 w 155"/>
                <a:gd name="T19" fmla="*/ 140 h 157"/>
                <a:gd name="T20" fmla="*/ 37 w 155"/>
                <a:gd name="T21" fmla="*/ 132 h 157"/>
                <a:gd name="T22" fmla="*/ 62 w 155"/>
                <a:gd name="T23" fmla="*/ 108 h 157"/>
                <a:gd name="T24" fmla="*/ 49 w 155"/>
                <a:gd name="T25" fmla="*/ 95 h 157"/>
                <a:gd name="T26" fmla="*/ 71 w 155"/>
                <a:gd name="T27" fmla="*/ 73 h 157"/>
                <a:gd name="T28" fmla="*/ 63 w 155"/>
                <a:gd name="T29" fmla="*/ 57 h 157"/>
                <a:gd name="T30" fmla="*/ 88 w 155"/>
                <a:gd name="T31" fmla="*/ 48 h 157"/>
                <a:gd name="T32" fmla="*/ 116 w 155"/>
                <a:gd name="T33" fmla="*/ 31 h 157"/>
                <a:gd name="T34" fmla="*/ 66 w 155"/>
                <a:gd name="T35" fmla="*/ 46 h 157"/>
                <a:gd name="T36" fmla="*/ 45 w 155"/>
                <a:gd name="T37" fmla="*/ 73 h 157"/>
                <a:gd name="T38" fmla="*/ 38 w 155"/>
                <a:gd name="T39" fmla="*/ 84 h 157"/>
                <a:gd name="T40" fmla="*/ 21 w 155"/>
                <a:gd name="T41" fmla="*/ 151 h 157"/>
                <a:gd name="T42" fmla="*/ 0 w 155"/>
                <a:gd name="T43" fmla="*/ 126 h 157"/>
                <a:gd name="T44" fmla="*/ 3 w 155"/>
                <a:gd name="T45" fmla="*/ 69 h 157"/>
                <a:gd name="T46" fmla="*/ 10 w 155"/>
                <a:gd name="T47" fmla="*/ 45 h 157"/>
                <a:gd name="T48" fmla="*/ 23 w 155"/>
                <a:gd name="T49" fmla="*/ 61 h 157"/>
                <a:gd name="T50" fmla="*/ 30 w 155"/>
                <a:gd name="T51" fmla="*/ 57 h 157"/>
                <a:gd name="T52" fmla="*/ 19 w 155"/>
                <a:gd name="T53" fmla="*/ 35 h 157"/>
                <a:gd name="T54" fmla="*/ 5 w 155"/>
                <a:gd name="T55" fmla="*/ 26 h 157"/>
                <a:gd name="T56" fmla="*/ 25 w 155"/>
                <a:gd name="T57" fmla="*/ 12 h 157"/>
                <a:gd name="T58" fmla="*/ 44 w 155"/>
                <a:gd name="T59" fmla="*/ 11 h 157"/>
                <a:gd name="T60" fmla="*/ 40 w 155"/>
                <a:gd name="T61" fmla="*/ 39 h 157"/>
                <a:gd name="T62" fmla="*/ 48 w 155"/>
                <a:gd name="T63" fmla="*/ 37 h 157"/>
                <a:gd name="T64" fmla="*/ 55 w 155"/>
                <a:gd name="T65" fmla="*/ 34 h 157"/>
                <a:gd name="T66" fmla="*/ 82 w 155"/>
                <a:gd name="T67" fmla="*/ 28 h 157"/>
                <a:gd name="T68" fmla="*/ 76 w 155"/>
                <a:gd name="T69" fmla="*/ 22 h 157"/>
                <a:gd name="T70" fmla="*/ 70 w 155"/>
                <a:gd name="T71" fmla="*/ 3 h 157"/>
                <a:gd name="T72" fmla="*/ 96 w 155"/>
                <a:gd name="T73" fmla="*/ 5 h 157"/>
                <a:gd name="T74" fmla="*/ 119 w 155"/>
                <a:gd name="T75" fmla="*/ 20 h 157"/>
                <a:gd name="T76" fmla="*/ 138 w 155"/>
                <a:gd name="T77" fmla="*/ 41 h 157"/>
                <a:gd name="T78" fmla="*/ 123 w 155"/>
                <a:gd name="T79" fmla="*/ 48 h 157"/>
                <a:gd name="T80" fmla="*/ 101 w 155"/>
                <a:gd name="T81" fmla="*/ 66 h 157"/>
                <a:gd name="T82" fmla="*/ 70 w 155"/>
                <a:gd name="T83" fmla="*/ 86 h 157"/>
                <a:gd name="T84" fmla="*/ 87 w 155"/>
                <a:gd name="T85" fmla="*/ 80 h 157"/>
                <a:gd name="T86" fmla="*/ 108 w 155"/>
                <a:gd name="T87" fmla="*/ 76 h 157"/>
                <a:gd name="T88" fmla="*/ 101 w 155"/>
                <a:gd name="T89" fmla="*/ 9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5" h="157">
                  <a:moveTo>
                    <a:pt x="28" y="83"/>
                  </a:moveTo>
                  <a:cubicBezTo>
                    <a:pt x="26" y="78"/>
                    <a:pt x="24" y="74"/>
                    <a:pt x="22" y="70"/>
                  </a:cubicBezTo>
                  <a:cubicBezTo>
                    <a:pt x="20" y="66"/>
                    <a:pt x="19" y="64"/>
                    <a:pt x="18" y="64"/>
                  </a:cubicBezTo>
                  <a:cubicBezTo>
                    <a:pt x="18" y="64"/>
                    <a:pt x="17" y="65"/>
                    <a:pt x="17" y="66"/>
                  </a:cubicBezTo>
                  <a:cubicBezTo>
                    <a:pt x="17" y="71"/>
                    <a:pt x="16" y="76"/>
                    <a:pt x="14" y="82"/>
                  </a:cubicBezTo>
                  <a:cubicBezTo>
                    <a:pt x="13" y="86"/>
                    <a:pt x="12" y="92"/>
                    <a:pt x="11" y="98"/>
                  </a:cubicBezTo>
                  <a:cubicBezTo>
                    <a:pt x="10" y="104"/>
                    <a:pt x="10" y="110"/>
                    <a:pt x="10" y="115"/>
                  </a:cubicBezTo>
                  <a:cubicBezTo>
                    <a:pt x="10" y="122"/>
                    <a:pt x="10" y="126"/>
                    <a:pt x="12" y="126"/>
                  </a:cubicBezTo>
                  <a:cubicBezTo>
                    <a:pt x="14" y="126"/>
                    <a:pt x="19" y="112"/>
                    <a:pt x="28" y="83"/>
                  </a:cubicBezTo>
                  <a:close/>
                  <a:moveTo>
                    <a:pt x="101" y="94"/>
                  </a:moveTo>
                  <a:cubicBezTo>
                    <a:pt x="106" y="97"/>
                    <a:pt x="108" y="99"/>
                    <a:pt x="108" y="102"/>
                  </a:cubicBezTo>
                  <a:cubicBezTo>
                    <a:pt x="108" y="104"/>
                    <a:pt x="108" y="104"/>
                    <a:pt x="107" y="105"/>
                  </a:cubicBezTo>
                  <a:cubicBezTo>
                    <a:pt x="96" y="120"/>
                    <a:pt x="91" y="129"/>
                    <a:pt x="91" y="134"/>
                  </a:cubicBezTo>
                  <a:cubicBezTo>
                    <a:pt x="91" y="139"/>
                    <a:pt x="97" y="142"/>
                    <a:pt x="109" y="142"/>
                  </a:cubicBezTo>
                  <a:cubicBezTo>
                    <a:pt x="126" y="142"/>
                    <a:pt x="136" y="139"/>
                    <a:pt x="140" y="133"/>
                  </a:cubicBezTo>
                  <a:cubicBezTo>
                    <a:pt x="144" y="126"/>
                    <a:pt x="146" y="119"/>
                    <a:pt x="146" y="110"/>
                  </a:cubicBezTo>
                  <a:cubicBezTo>
                    <a:pt x="146" y="108"/>
                    <a:pt x="146" y="108"/>
                    <a:pt x="146" y="108"/>
                  </a:cubicBezTo>
                  <a:cubicBezTo>
                    <a:pt x="147" y="108"/>
                    <a:pt x="147" y="108"/>
                    <a:pt x="147" y="108"/>
                  </a:cubicBezTo>
                  <a:cubicBezTo>
                    <a:pt x="148" y="109"/>
                    <a:pt x="149" y="112"/>
                    <a:pt x="150" y="118"/>
                  </a:cubicBezTo>
                  <a:cubicBezTo>
                    <a:pt x="151" y="123"/>
                    <a:pt x="152" y="130"/>
                    <a:pt x="153" y="136"/>
                  </a:cubicBezTo>
                  <a:cubicBezTo>
                    <a:pt x="155" y="143"/>
                    <a:pt x="155" y="146"/>
                    <a:pt x="155" y="148"/>
                  </a:cubicBezTo>
                  <a:cubicBezTo>
                    <a:pt x="155" y="149"/>
                    <a:pt x="154" y="150"/>
                    <a:pt x="152" y="151"/>
                  </a:cubicBezTo>
                  <a:cubicBezTo>
                    <a:pt x="151" y="152"/>
                    <a:pt x="146" y="153"/>
                    <a:pt x="138" y="155"/>
                  </a:cubicBezTo>
                  <a:cubicBezTo>
                    <a:pt x="131" y="156"/>
                    <a:pt x="123" y="157"/>
                    <a:pt x="116" y="157"/>
                  </a:cubicBezTo>
                  <a:cubicBezTo>
                    <a:pt x="105" y="157"/>
                    <a:pt x="95" y="155"/>
                    <a:pt x="88" y="152"/>
                  </a:cubicBezTo>
                  <a:cubicBezTo>
                    <a:pt x="81" y="148"/>
                    <a:pt x="77" y="143"/>
                    <a:pt x="77" y="136"/>
                  </a:cubicBezTo>
                  <a:cubicBezTo>
                    <a:pt x="77" y="129"/>
                    <a:pt x="80" y="121"/>
                    <a:pt x="87" y="111"/>
                  </a:cubicBezTo>
                  <a:cubicBezTo>
                    <a:pt x="89" y="108"/>
                    <a:pt x="90" y="106"/>
                    <a:pt x="90" y="105"/>
                  </a:cubicBezTo>
                  <a:cubicBezTo>
                    <a:pt x="90" y="104"/>
                    <a:pt x="89" y="103"/>
                    <a:pt x="87" y="103"/>
                  </a:cubicBezTo>
                  <a:cubicBezTo>
                    <a:pt x="77" y="111"/>
                    <a:pt x="63" y="124"/>
                    <a:pt x="44" y="140"/>
                  </a:cubicBezTo>
                  <a:cubicBezTo>
                    <a:pt x="42" y="142"/>
                    <a:pt x="40" y="143"/>
                    <a:pt x="39" y="143"/>
                  </a:cubicBezTo>
                  <a:cubicBezTo>
                    <a:pt x="37" y="143"/>
                    <a:pt x="36" y="142"/>
                    <a:pt x="36" y="139"/>
                  </a:cubicBezTo>
                  <a:cubicBezTo>
                    <a:pt x="36" y="137"/>
                    <a:pt x="37" y="135"/>
                    <a:pt x="37" y="132"/>
                  </a:cubicBezTo>
                  <a:cubicBezTo>
                    <a:pt x="38" y="130"/>
                    <a:pt x="40" y="128"/>
                    <a:pt x="42" y="127"/>
                  </a:cubicBezTo>
                  <a:cubicBezTo>
                    <a:pt x="44" y="126"/>
                    <a:pt x="48" y="123"/>
                    <a:pt x="53" y="118"/>
                  </a:cubicBezTo>
                  <a:cubicBezTo>
                    <a:pt x="59" y="113"/>
                    <a:pt x="62" y="109"/>
                    <a:pt x="62" y="108"/>
                  </a:cubicBezTo>
                  <a:cubicBezTo>
                    <a:pt x="62" y="107"/>
                    <a:pt x="62" y="107"/>
                    <a:pt x="60" y="107"/>
                  </a:cubicBezTo>
                  <a:cubicBezTo>
                    <a:pt x="55" y="107"/>
                    <a:pt x="52" y="106"/>
                    <a:pt x="51" y="104"/>
                  </a:cubicBezTo>
                  <a:cubicBezTo>
                    <a:pt x="49" y="102"/>
                    <a:pt x="49" y="99"/>
                    <a:pt x="49" y="95"/>
                  </a:cubicBezTo>
                  <a:cubicBezTo>
                    <a:pt x="49" y="92"/>
                    <a:pt x="49" y="89"/>
                    <a:pt x="49" y="88"/>
                  </a:cubicBezTo>
                  <a:cubicBezTo>
                    <a:pt x="50" y="87"/>
                    <a:pt x="52" y="86"/>
                    <a:pt x="55" y="85"/>
                  </a:cubicBezTo>
                  <a:cubicBezTo>
                    <a:pt x="57" y="84"/>
                    <a:pt x="63" y="80"/>
                    <a:pt x="71" y="73"/>
                  </a:cubicBezTo>
                  <a:cubicBezTo>
                    <a:pt x="67" y="71"/>
                    <a:pt x="65" y="69"/>
                    <a:pt x="64" y="68"/>
                  </a:cubicBezTo>
                  <a:cubicBezTo>
                    <a:pt x="63" y="67"/>
                    <a:pt x="63" y="65"/>
                    <a:pt x="63" y="62"/>
                  </a:cubicBezTo>
                  <a:cubicBezTo>
                    <a:pt x="63" y="60"/>
                    <a:pt x="63" y="58"/>
                    <a:pt x="63" y="57"/>
                  </a:cubicBezTo>
                  <a:cubicBezTo>
                    <a:pt x="64" y="56"/>
                    <a:pt x="66" y="55"/>
                    <a:pt x="68" y="55"/>
                  </a:cubicBezTo>
                  <a:cubicBezTo>
                    <a:pt x="72" y="55"/>
                    <a:pt x="75" y="54"/>
                    <a:pt x="78" y="52"/>
                  </a:cubicBezTo>
                  <a:cubicBezTo>
                    <a:pt x="81" y="49"/>
                    <a:pt x="85" y="48"/>
                    <a:pt x="88" y="48"/>
                  </a:cubicBezTo>
                  <a:cubicBezTo>
                    <a:pt x="92" y="48"/>
                    <a:pt x="96" y="49"/>
                    <a:pt x="100" y="51"/>
                  </a:cubicBezTo>
                  <a:cubicBezTo>
                    <a:pt x="106" y="46"/>
                    <a:pt x="109" y="42"/>
                    <a:pt x="112" y="38"/>
                  </a:cubicBezTo>
                  <a:cubicBezTo>
                    <a:pt x="115" y="35"/>
                    <a:pt x="116" y="32"/>
                    <a:pt x="116" y="31"/>
                  </a:cubicBezTo>
                  <a:cubicBezTo>
                    <a:pt x="116" y="30"/>
                    <a:pt x="116" y="29"/>
                    <a:pt x="115" y="29"/>
                  </a:cubicBezTo>
                  <a:cubicBezTo>
                    <a:pt x="114" y="29"/>
                    <a:pt x="114" y="29"/>
                    <a:pt x="113" y="29"/>
                  </a:cubicBezTo>
                  <a:cubicBezTo>
                    <a:pt x="92" y="38"/>
                    <a:pt x="76" y="44"/>
                    <a:pt x="66" y="46"/>
                  </a:cubicBezTo>
                  <a:cubicBezTo>
                    <a:pt x="57" y="57"/>
                    <a:pt x="52" y="66"/>
                    <a:pt x="50" y="72"/>
                  </a:cubicBezTo>
                  <a:cubicBezTo>
                    <a:pt x="49" y="75"/>
                    <a:pt x="48" y="76"/>
                    <a:pt x="47" y="76"/>
                  </a:cubicBezTo>
                  <a:cubicBezTo>
                    <a:pt x="47" y="76"/>
                    <a:pt x="46" y="75"/>
                    <a:pt x="45" y="73"/>
                  </a:cubicBezTo>
                  <a:cubicBezTo>
                    <a:pt x="44" y="70"/>
                    <a:pt x="44" y="69"/>
                    <a:pt x="43" y="69"/>
                  </a:cubicBezTo>
                  <a:cubicBezTo>
                    <a:pt x="43" y="69"/>
                    <a:pt x="42" y="69"/>
                    <a:pt x="42" y="71"/>
                  </a:cubicBezTo>
                  <a:cubicBezTo>
                    <a:pt x="40" y="77"/>
                    <a:pt x="39" y="81"/>
                    <a:pt x="38" y="84"/>
                  </a:cubicBezTo>
                  <a:cubicBezTo>
                    <a:pt x="37" y="86"/>
                    <a:pt x="35" y="88"/>
                    <a:pt x="34" y="88"/>
                  </a:cubicBezTo>
                  <a:cubicBezTo>
                    <a:pt x="33" y="88"/>
                    <a:pt x="32" y="87"/>
                    <a:pt x="30" y="85"/>
                  </a:cubicBezTo>
                  <a:cubicBezTo>
                    <a:pt x="26" y="103"/>
                    <a:pt x="22" y="125"/>
                    <a:pt x="21" y="151"/>
                  </a:cubicBezTo>
                  <a:cubicBezTo>
                    <a:pt x="20" y="155"/>
                    <a:pt x="19" y="157"/>
                    <a:pt x="16" y="157"/>
                  </a:cubicBezTo>
                  <a:cubicBezTo>
                    <a:pt x="14" y="157"/>
                    <a:pt x="10" y="153"/>
                    <a:pt x="6" y="146"/>
                  </a:cubicBezTo>
                  <a:cubicBezTo>
                    <a:pt x="2" y="139"/>
                    <a:pt x="0" y="132"/>
                    <a:pt x="0" y="126"/>
                  </a:cubicBezTo>
                  <a:cubicBezTo>
                    <a:pt x="0" y="125"/>
                    <a:pt x="0" y="124"/>
                    <a:pt x="0" y="123"/>
                  </a:cubicBezTo>
                  <a:cubicBezTo>
                    <a:pt x="1" y="118"/>
                    <a:pt x="2" y="109"/>
                    <a:pt x="2" y="97"/>
                  </a:cubicBezTo>
                  <a:cubicBezTo>
                    <a:pt x="3" y="85"/>
                    <a:pt x="3" y="76"/>
                    <a:pt x="3" y="69"/>
                  </a:cubicBezTo>
                  <a:cubicBezTo>
                    <a:pt x="3" y="61"/>
                    <a:pt x="3" y="61"/>
                    <a:pt x="3" y="61"/>
                  </a:cubicBezTo>
                  <a:cubicBezTo>
                    <a:pt x="3" y="57"/>
                    <a:pt x="3" y="53"/>
                    <a:pt x="5" y="50"/>
                  </a:cubicBezTo>
                  <a:cubicBezTo>
                    <a:pt x="6" y="47"/>
                    <a:pt x="8" y="45"/>
                    <a:pt x="10" y="45"/>
                  </a:cubicBezTo>
                  <a:cubicBezTo>
                    <a:pt x="12" y="45"/>
                    <a:pt x="14" y="46"/>
                    <a:pt x="15" y="48"/>
                  </a:cubicBezTo>
                  <a:cubicBezTo>
                    <a:pt x="17" y="49"/>
                    <a:pt x="17" y="51"/>
                    <a:pt x="18" y="54"/>
                  </a:cubicBezTo>
                  <a:cubicBezTo>
                    <a:pt x="19" y="57"/>
                    <a:pt x="21" y="59"/>
                    <a:pt x="23" y="61"/>
                  </a:cubicBezTo>
                  <a:cubicBezTo>
                    <a:pt x="25" y="63"/>
                    <a:pt x="26" y="63"/>
                    <a:pt x="28" y="63"/>
                  </a:cubicBezTo>
                  <a:cubicBezTo>
                    <a:pt x="30" y="63"/>
                    <a:pt x="31" y="62"/>
                    <a:pt x="31" y="59"/>
                  </a:cubicBezTo>
                  <a:cubicBezTo>
                    <a:pt x="31" y="58"/>
                    <a:pt x="30" y="57"/>
                    <a:pt x="30" y="57"/>
                  </a:cubicBezTo>
                  <a:cubicBezTo>
                    <a:pt x="26" y="51"/>
                    <a:pt x="23" y="45"/>
                    <a:pt x="23" y="39"/>
                  </a:cubicBezTo>
                  <a:cubicBezTo>
                    <a:pt x="23" y="38"/>
                    <a:pt x="23" y="37"/>
                    <a:pt x="22" y="36"/>
                  </a:cubicBezTo>
                  <a:cubicBezTo>
                    <a:pt x="21" y="35"/>
                    <a:pt x="20" y="35"/>
                    <a:pt x="19" y="35"/>
                  </a:cubicBezTo>
                  <a:cubicBezTo>
                    <a:pt x="18" y="35"/>
                    <a:pt x="18" y="35"/>
                    <a:pt x="18" y="35"/>
                  </a:cubicBezTo>
                  <a:cubicBezTo>
                    <a:pt x="16" y="35"/>
                    <a:pt x="13" y="34"/>
                    <a:pt x="10" y="31"/>
                  </a:cubicBezTo>
                  <a:cubicBezTo>
                    <a:pt x="7" y="29"/>
                    <a:pt x="5" y="27"/>
                    <a:pt x="5" y="26"/>
                  </a:cubicBezTo>
                  <a:cubicBezTo>
                    <a:pt x="5" y="26"/>
                    <a:pt x="5" y="25"/>
                    <a:pt x="7" y="25"/>
                  </a:cubicBezTo>
                  <a:cubicBezTo>
                    <a:pt x="10" y="24"/>
                    <a:pt x="14" y="22"/>
                    <a:pt x="18" y="19"/>
                  </a:cubicBezTo>
                  <a:cubicBezTo>
                    <a:pt x="22" y="16"/>
                    <a:pt x="25" y="14"/>
                    <a:pt x="25" y="12"/>
                  </a:cubicBezTo>
                  <a:cubicBezTo>
                    <a:pt x="26" y="10"/>
                    <a:pt x="27" y="9"/>
                    <a:pt x="29" y="8"/>
                  </a:cubicBezTo>
                  <a:cubicBezTo>
                    <a:pt x="31" y="7"/>
                    <a:pt x="33" y="7"/>
                    <a:pt x="36" y="7"/>
                  </a:cubicBezTo>
                  <a:cubicBezTo>
                    <a:pt x="39" y="7"/>
                    <a:pt x="42" y="8"/>
                    <a:pt x="44" y="11"/>
                  </a:cubicBezTo>
                  <a:cubicBezTo>
                    <a:pt x="47" y="13"/>
                    <a:pt x="48" y="16"/>
                    <a:pt x="48" y="19"/>
                  </a:cubicBezTo>
                  <a:cubicBezTo>
                    <a:pt x="48" y="22"/>
                    <a:pt x="47" y="25"/>
                    <a:pt x="44" y="29"/>
                  </a:cubicBezTo>
                  <a:cubicBezTo>
                    <a:pt x="41" y="33"/>
                    <a:pt x="40" y="37"/>
                    <a:pt x="40" y="39"/>
                  </a:cubicBezTo>
                  <a:cubicBezTo>
                    <a:pt x="40" y="42"/>
                    <a:pt x="42" y="45"/>
                    <a:pt x="45" y="50"/>
                  </a:cubicBezTo>
                  <a:cubicBezTo>
                    <a:pt x="47" y="47"/>
                    <a:pt x="48" y="44"/>
                    <a:pt x="48" y="41"/>
                  </a:cubicBezTo>
                  <a:cubicBezTo>
                    <a:pt x="48" y="40"/>
                    <a:pt x="48" y="38"/>
                    <a:pt x="48" y="37"/>
                  </a:cubicBezTo>
                  <a:cubicBezTo>
                    <a:pt x="48" y="36"/>
                    <a:pt x="48" y="35"/>
                    <a:pt x="48" y="34"/>
                  </a:cubicBezTo>
                  <a:cubicBezTo>
                    <a:pt x="48" y="33"/>
                    <a:pt x="48" y="33"/>
                    <a:pt x="50" y="33"/>
                  </a:cubicBezTo>
                  <a:cubicBezTo>
                    <a:pt x="51" y="33"/>
                    <a:pt x="53" y="33"/>
                    <a:pt x="55" y="34"/>
                  </a:cubicBezTo>
                  <a:cubicBezTo>
                    <a:pt x="58" y="36"/>
                    <a:pt x="60" y="36"/>
                    <a:pt x="61" y="36"/>
                  </a:cubicBezTo>
                  <a:cubicBezTo>
                    <a:pt x="62" y="36"/>
                    <a:pt x="63" y="35"/>
                    <a:pt x="65" y="34"/>
                  </a:cubicBezTo>
                  <a:cubicBezTo>
                    <a:pt x="66" y="33"/>
                    <a:pt x="72" y="31"/>
                    <a:pt x="82" y="28"/>
                  </a:cubicBezTo>
                  <a:cubicBezTo>
                    <a:pt x="78" y="26"/>
                    <a:pt x="75" y="25"/>
                    <a:pt x="73" y="25"/>
                  </a:cubicBezTo>
                  <a:cubicBezTo>
                    <a:pt x="72" y="25"/>
                    <a:pt x="71" y="25"/>
                    <a:pt x="71" y="24"/>
                  </a:cubicBezTo>
                  <a:cubicBezTo>
                    <a:pt x="71" y="24"/>
                    <a:pt x="73" y="23"/>
                    <a:pt x="76" y="22"/>
                  </a:cubicBezTo>
                  <a:cubicBezTo>
                    <a:pt x="78" y="21"/>
                    <a:pt x="79" y="20"/>
                    <a:pt x="79" y="17"/>
                  </a:cubicBezTo>
                  <a:cubicBezTo>
                    <a:pt x="79" y="15"/>
                    <a:pt x="77" y="12"/>
                    <a:pt x="72" y="7"/>
                  </a:cubicBezTo>
                  <a:cubicBezTo>
                    <a:pt x="70" y="6"/>
                    <a:pt x="70" y="5"/>
                    <a:pt x="70" y="3"/>
                  </a:cubicBezTo>
                  <a:cubicBezTo>
                    <a:pt x="70" y="2"/>
                    <a:pt x="70" y="1"/>
                    <a:pt x="71" y="1"/>
                  </a:cubicBezTo>
                  <a:cubicBezTo>
                    <a:pt x="71" y="1"/>
                    <a:pt x="73" y="0"/>
                    <a:pt x="76" y="0"/>
                  </a:cubicBezTo>
                  <a:cubicBezTo>
                    <a:pt x="86" y="0"/>
                    <a:pt x="92" y="2"/>
                    <a:pt x="96" y="5"/>
                  </a:cubicBezTo>
                  <a:cubicBezTo>
                    <a:pt x="99" y="9"/>
                    <a:pt x="101" y="14"/>
                    <a:pt x="101" y="23"/>
                  </a:cubicBezTo>
                  <a:cubicBezTo>
                    <a:pt x="107" y="22"/>
                    <a:pt x="111" y="22"/>
                    <a:pt x="113" y="21"/>
                  </a:cubicBezTo>
                  <a:cubicBezTo>
                    <a:pt x="116" y="21"/>
                    <a:pt x="118" y="20"/>
                    <a:pt x="119" y="20"/>
                  </a:cubicBezTo>
                  <a:cubicBezTo>
                    <a:pt x="123" y="20"/>
                    <a:pt x="128" y="22"/>
                    <a:pt x="133" y="26"/>
                  </a:cubicBezTo>
                  <a:cubicBezTo>
                    <a:pt x="137" y="29"/>
                    <a:pt x="140" y="32"/>
                    <a:pt x="140" y="34"/>
                  </a:cubicBezTo>
                  <a:cubicBezTo>
                    <a:pt x="140" y="36"/>
                    <a:pt x="139" y="39"/>
                    <a:pt x="138" y="41"/>
                  </a:cubicBezTo>
                  <a:cubicBezTo>
                    <a:pt x="138" y="43"/>
                    <a:pt x="137" y="45"/>
                    <a:pt x="136" y="45"/>
                  </a:cubicBezTo>
                  <a:cubicBezTo>
                    <a:pt x="135" y="46"/>
                    <a:pt x="134" y="46"/>
                    <a:pt x="132" y="46"/>
                  </a:cubicBezTo>
                  <a:cubicBezTo>
                    <a:pt x="130" y="46"/>
                    <a:pt x="127" y="47"/>
                    <a:pt x="123" y="48"/>
                  </a:cubicBezTo>
                  <a:cubicBezTo>
                    <a:pt x="120" y="50"/>
                    <a:pt x="113" y="53"/>
                    <a:pt x="103" y="59"/>
                  </a:cubicBezTo>
                  <a:cubicBezTo>
                    <a:pt x="103" y="60"/>
                    <a:pt x="103" y="62"/>
                    <a:pt x="103" y="63"/>
                  </a:cubicBezTo>
                  <a:cubicBezTo>
                    <a:pt x="103" y="64"/>
                    <a:pt x="103" y="65"/>
                    <a:pt x="101" y="66"/>
                  </a:cubicBezTo>
                  <a:cubicBezTo>
                    <a:pt x="99" y="67"/>
                    <a:pt x="97" y="68"/>
                    <a:pt x="94" y="69"/>
                  </a:cubicBezTo>
                  <a:cubicBezTo>
                    <a:pt x="85" y="76"/>
                    <a:pt x="77" y="81"/>
                    <a:pt x="71" y="84"/>
                  </a:cubicBezTo>
                  <a:cubicBezTo>
                    <a:pt x="70" y="85"/>
                    <a:pt x="70" y="85"/>
                    <a:pt x="70" y="86"/>
                  </a:cubicBezTo>
                  <a:cubicBezTo>
                    <a:pt x="70" y="86"/>
                    <a:pt x="70" y="86"/>
                    <a:pt x="70" y="86"/>
                  </a:cubicBezTo>
                  <a:cubicBezTo>
                    <a:pt x="71" y="86"/>
                    <a:pt x="74" y="86"/>
                    <a:pt x="78" y="84"/>
                  </a:cubicBezTo>
                  <a:cubicBezTo>
                    <a:pt x="82" y="82"/>
                    <a:pt x="85" y="81"/>
                    <a:pt x="87" y="80"/>
                  </a:cubicBezTo>
                  <a:cubicBezTo>
                    <a:pt x="88" y="79"/>
                    <a:pt x="89" y="78"/>
                    <a:pt x="89" y="76"/>
                  </a:cubicBezTo>
                  <a:cubicBezTo>
                    <a:pt x="90" y="74"/>
                    <a:pt x="93" y="72"/>
                    <a:pt x="97" y="72"/>
                  </a:cubicBezTo>
                  <a:cubicBezTo>
                    <a:pt x="102" y="72"/>
                    <a:pt x="106" y="73"/>
                    <a:pt x="108" y="76"/>
                  </a:cubicBezTo>
                  <a:cubicBezTo>
                    <a:pt x="110" y="78"/>
                    <a:pt x="112" y="81"/>
                    <a:pt x="112" y="84"/>
                  </a:cubicBezTo>
                  <a:cubicBezTo>
                    <a:pt x="112" y="87"/>
                    <a:pt x="110" y="89"/>
                    <a:pt x="108" y="90"/>
                  </a:cubicBezTo>
                  <a:cubicBezTo>
                    <a:pt x="107" y="90"/>
                    <a:pt x="105" y="91"/>
                    <a:pt x="101"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2"/>
            <p:cNvSpPr/>
            <p:nvPr/>
          </p:nvSpPr>
          <p:spPr bwMode="auto">
            <a:xfrm>
              <a:off x="1758" y="-151"/>
              <a:ext cx="108" cy="148"/>
            </a:xfrm>
            <a:custGeom>
              <a:avLst/>
              <a:gdLst>
                <a:gd name="T0" fmla="*/ 0 w 108"/>
                <a:gd name="T1" fmla="*/ 148 h 148"/>
                <a:gd name="T2" fmla="*/ 0 w 108"/>
                <a:gd name="T3" fmla="*/ 121 h 148"/>
                <a:gd name="T4" fmla="*/ 71 w 108"/>
                <a:gd name="T5" fmla="*/ 25 h 148"/>
                <a:gd name="T6" fmla="*/ 9 w 108"/>
                <a:gd name="T7" fmla="*/ 25 h 148"/>
                <a:gd name="T8" fmla="*/ 9 w 108"/>
                <a:gd name="T9" fmla="*/ 0 h 148"/>
                <a:gd name="T10" fmla="*/ 106 w 108"/>
                <a:gd name="T11" fmla="*/ 0 h 148"/>
                <a:gd name="T12" fmla="*/ 106 w 108"/>
                <a:gd name="T13" fmla="*/ 23 h 148"/>
                <a:gd name="T14" fmla="*/ 34 w 108"/>
                <a:gd name="T15" fmla="*/ 123 h 148"/>
                <a:gd name="T16" fmla="*/ 108 w 108"/>
                <a:gd name="T17" fmla="*/ 123 h 148"/>
                <a:gd name="T18" fmla="*/ 108 w 108"/>
                <a:gd name="T19" fmla="*/ 148 h 148"/>
                <a:gd name="T20" fmla="*/ 0 w 108"/>
                <a:gd name="T2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48">
                  <a:moveTo>
                    <a:pt x="0" y="148"/>
                  </a:moveTo>
                  <a:lnTo>
                    <a:pt x="0" y="121"/>
                  </a:lnTo>
                  <a:lnTo>
                    <a:pt x="71" y="25"/>
                  </a:lnTo>
                  <a:lnTo>
                    <a:pt x="9" y="25"/>
                  </a:lnTo>
                  <a:lnTo>
                    <a:pt x="9" y="0"/>
                  </a:lnTo>
                  <a:lnTo>
                    <a:pt x="106" y="0"/>
                  </a:lnTo>
                  <a:lnTo>
                    <a:pt x="106" y="23"/>
                  </a:lnTo>
                  <a:lnTo>
                    <a:pt x="34" y="123"/>
                  </a:lnTo>
                  <a:lnTo>
                    <a:pt x="108" y="123"/>
                  </a:lnTo>
                  <a:lnTo>
                    <a:pt x="108"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3"/>
            <p:cNvSpPr/>
            <p:nvPr/>
          </p:nvSpPr>
          <p:spPr bwMode="auto">
            <a:xfrm>
              <a:off x="1885" y="-151"/>
              <a:ext cx="106" cy="148"/>
            </a:xfrm>
            <a:custGeom>
              <a:avLst/>
              <a:gdLst>
                <a:gd name="T0" fmla="*/ 0 w 106"/>
                <a:gd name="T1" fmla="*/ 148 h 148"/>
                <a:gd name="T2" fmla="*/ 0 w 106"/>
                <a:gd name="T3" fmla="*/ 0 h 148"/>
                <a:gd name="T4" fmla="*/ 27 w 106"/>
                <a:gd name="T5" fmla="*/ 0 h 148"/>
                <a:gd name="T6" fmla="*/ 27 w 106"/>
                <a:gd name="T7" fmla="*/ 59 h 148"/>
                <a:gd name="T8" fmla="*/ 79 w 106"/>
                <a:gd name="T9" fmla="*/ 59 h 148"/>
                <a:gd name="T10" fmla="*/ 79 w 106"/>
                <a:gd name="T11" fmla="*/ 0 h 148"/>
                <a:gd name="T12" fmla="*/ 106 w 106"/>
                <a:gd name="T13" fmla="*/ 0 h 148"/>
                <a:gd name="T14" fmla="*/ 106 w 106"/>
                <a:gd name="T15" fmla="*/ 148 h 148"/>
                <a:gd name="T16" fmla="*/ 79 w 106"/>
                <a:gd name="T17" fmla="*/ 148 h 148"/>
                <a:gd name="T18" fmla="*/ 79 w 106"/>
                <a:gd name="T19" fmla="*/ 84 h 148"/>
                <a:gd name="T20" fmla="*/ 27 w 106"/>
                <a:gd name="T21" fmla="*/ 84 h 148"/>
                <a:gd name="T22" fmla="*/ 27 w 106"/>
                <a:gd name="T23" fmla="*/ 148 h 148"/>
                <a:gd name="T24" fmla="*/ 0 w 106"/>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48">
                  <a:moveTo>
                    <a:pt x="0" y="148"/>
                  </a:moveTo>
                  <a:lnTo>
                    <a:pt x="0" y="0"/>
                  </a:lnTo>
                  <a:lnTo>
                    <a:pt x="27" y="0"/>
                  </a:lnTo>
                  <a:lnTo>
                    <a:pt x="27" y="59"/>
                  </a:lnTo>
                  <a:lnTo>
                    <a:pt x="79" y="59"/>
                  </a:lnTo>
                  <a:lnTo>
                    <a:pt x="79" y="0"/>
                  </a:lnTo>
                  <a:lnTo>
                    <a:pt x="106" y="0"/>
                  </a:lnTo>
                  <a:lnTo>
                    <a:pt x="106" y="148"/>
                  </a:lnTo>
                  <a:lnTo>
                    <a:pt x="79" y="148"/>
                  </a:lnTo>
                  <a:lnTo>
                    <a:pt x="79" y="84"/>
                  </a:lnTo>
                  <a:lnTo>
                    <a:pt x="27" y="84"/>
                  </a:lnTo>
                  <a:lnTo>
                    <a:pt x="27"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4"/>
            <p:cNvSpPr>
              <a:spLocks noEditPoints="1"/>
            </p:cNvSpPr>
            <p:nvPr/>
          </p:nvSpPr>
          <p:spPr bwMode="auto">
            <a:xfrm>
              <a:off x="2014" y="-153"/>
              <a:ext cx="129" cy="154"/>
            </a:xfrm>
            <a:custGeom>
              <a:avLst/>
              <a:gdLst>
                <a:gd name="T0" fmla="*/ 13 w 62"/>
                <a:gd name="T1" fmla="*/ 37 h 74"/>
                <a:gd name="T2" fmla="*/ 18 w 62"/>
                <a:gd name="T3" fmla="*/ 55 h 74"/>
                <a:gd name="T4" fmla="*/ 31 w 62"/>
                <a:gd name="T5" fmla="*/ 61 h 74"/>
                <a:gd name="T6" fmla="*/ 44 w 62"/>
                <a:gd name="T7" fmla="*/ 55 h 74"/>
                <a:gd name="T8" fmla="*/ 49 w 62"/>
                <a:gd name="T9" fmla="*/ 36 h 74"/>
                <a:gd name="T10" fmla="*/ 44 w 62"/>
                <a:gd name="T11" fmla="*/ 18 h 74"/>
                <a:gd name="T12" fmla="*/ 31 w 62"/>
                <a:gd name="T13" fmla="*/ 12 h 74"/>
                <a:gd name="T14" fmla="*/ 18 w 62"/>
                <a:gd name="T15" fmla="*/ 18 h 74"/>
                <a:gd name="T16" fmla="*/ 13 w 62"/>
                <a:gd name="T17" fmla="*/ 37 h 74"/>
                <a:gd name="T18" fmla="*/ 0 w 62"/>
                <a:gd name="T19" fmla="*/ 37 h 74"/>
                <a:gd name="T20" fmla="*/ 3 w 62"/>
                <a:gd name="T21" fmla="*/ 19 h 74"/>
                <a:gd name="T22" fmla="*/ 9 w 62"/>
                <a:gd name="T23" fmla="*/ 9 h 74"/>
                <a:gd name="T24" fmla="*/ 17 w 62"/>
                <a:gd name="T25" fmla="*/ 2 h 74"/>
                <a:gd name="T26" fmla="*/ 31 w 62"/>
                <a:gd name="T27" fmla="*/ 0 h 74"/>
                <a:gd name="T28" fmla="*/ 54 w 62"/>
                <a:gd name="T29" fmla="*/ 9 h 74"/>
                <a:gd name="T30" fmla="*/ 62 w 62"/>
                <a:gd name="T31" fmla="*/ 37 h 74"/>
                <a:gd name="T32" fmla="*/ 54 w 62"/>
                <a:gd name="T33" fmla="*/ 64 h 74"/>
                <a:gd name="T34" fmla="*/ 31 w 62"/>
                <a:gd name="T35" fmla="*/ 74 h 74"/>
                <a:gd name="T36" fmla="*/ 8 w 62"/>
                <a:gd name="T37" fmla="*/ 64 h 74"/>
                <a:gd name="T38" fmla="*/ 0 w 62"/>
                <a:gd name="T39"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74">
                  <a:moveTo>
                    <a:pt x="13" y="37"/>
                  </a:moveTo>
                  <a:cubicBezTo>
                    <a:pt x="13" y="45"/>
                    <a:pt x="15" y="51"/>
                    <a:pt x="18" y="55"/>
                  </a:cubicBezTo>
                  <a:cubicBezTo>
                    <a:pt x="22" y="59"/>
                    <a:pt x="26" y="61"/>
                    <a:pt x="31" y="61"/>
                  </a:cubicBezTo>
                  <a:cubicBezTo>
                    <a:pt x="36" y="61"/>
                    <a:pt x="41" y="59"/>
                    <a:pt x="44" y="55"/>
                  </a:cubicBezTo>
                  <a:cubicBezTo>
                    <a:pt x="47" y="51"/>
                    <a:pt x="49" y="45"/>
                    <a:pt x="49" y="36"/>
                  </a:cubicBezTo>
                  <a:cubicBezTo>
                    <a:pt x="49" y="28"/>
                    <a:pt x="47" y="22"/>
                    <a:pt x="44" y="18"/>
                  </a:cubicBezTo>
                  <a:cubicBezTo>
                    <a:pt x="41" y="14"/>
                    <a:pt x="37" y="12"/>
                    <a:pt x="31" y="12"/>
                  </a:cubicBezTo>
                  <a:cubicBezTo>
                    <a:pt x="26" y="12"/>
                    <a:pt x="22" y="14"/>
                    <a:pt x="18" y="18"/>
                  </a:cubicBezTo>
                  <a:cubicBezTo>
                    <a:pt x="15" y="22"/>
                    <a:pt x="13" y="28"/>
                    <a:pt x="13" y="37"/>
                  </a:cubicBezTo>
                  <a:close/>
                  <a:moveTo>
                    <a:pt x="0" y="37"/>
                  </a:moveTo>
                  <a:cubicBezTo>
                    <a:pt x="0" y="30"/>
                    <a:pt x="1" y="24"/>
                    <a:pt x="3" y="19"/>
                  </a:cubicBezTo>
                  <a:cubicBezTo>
                    <a:pt x="4" y="15"/>
                    <a:pt x="6" y="12"/>
                    <a:pt x="9" y="9"/>
                  </a:cubicBezTo>
                  <a:cubicBezTo>
                    <a:pt x="11" y="6"/>
                    <a:pt x="14" y="4"/>
                    <a:pt x="17" y="2"/>
                  </a:cubicBezTo>
                  <a:cubicBezTo>
                    <a:pt x="21" y="1"/>
                    <a:pt x="26" y="0"/>
                    <a:pt x="31" y="0"/>
                  </a:cubicBezTo>
                  <a:cubicBezTo>
                    <a:pt x="41" y="0"/>
                    <a:pt x="48" y="3"/>
                    <a:pt x="54" y="9"/>
                  </a:cubicBezTo>
                  <a:cubicBezTo>
                    <a:pt x="59" y="16"/>
                    <a:pt x="62" y="25"/>
                    <a:pt x="62" y="37"/>
                  </a:cubicBezTo>
                  <a:cubicBezTo>
                    <a:pt x="62" y="48"/>
                    <a:pt x="59" y="57"/>
                    <a:pt x="54" y="64"/>
                  </a:cubicBezTo>
                  <a:cubicBezTo>
                    <a:pt x="48" y="70"/>
                    <a:pt x="41" y="74"/>
                    <a:pt x="31" y="74"/>
                  </a:cubicBezTo>
                  <a:cubicBezTo>
                    <a:pt x="22" y="74"/>
                    <a:pt x="14" y="71"/>
                    <a:pt x="8" y="64"/>
                  </a:cubicBezTo>
                  <a:cubicBezTo>
                    <a:pt x="3" y="57"/>
                    <a:pt x="0" y="49"/>
                    <a:pt x="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5"/>
            <p:cNvSpPr/>
            <p:nvPr/>
          </p:nvSpPr>
          <p:spPr bwMode="auto">
            <a:xfrm>
              <a:off x="2166" y="-151"/>
              <a:ext cx="105" cy="148"/>
            </a:xfrm>
            <a:custGeom>
              <a:avLst/>
              <a:gdLst>
                <a:gd name="T0" fmla="*/ 0 w 105"/>
                <a:gd name="T1" fmla="*/ 148 h 148"/>
                <a:gd name="T2" fmla="*/ 0 w 105"/>
                <a:gd name="T3" fmla="*/ 0 h 148"/>
                <a:gd name="T4" fmla="*/ 24 w 105"/>
                <a:gd name="T5" fmla="*/ 0 h 148"/>
                <a:gd name="T6" fmla="*/ 81 w 105"/>
                <a:gd name="T7" fmla="*/ 100 h 148"/>
                <a:gd name="T8" fmla="*/ 81 w 105"/>
                <a:gd name="T9" fmla="*/ 0 h 148"/>
                <a:gd name="T10" fmla="*/ 105 w 105"/>
                <a:gd name="T11" fmla="*/ 0 h 148"/>
                <a:gd name="T12" fmla="*/ 105 w 105"/>
                <a:gd name="T13" fmla="*/ 148 h 148"/>
                <a:gd name="T14" fmla="*/ 78 w 105"/>
                <a:gd name="T15" fmla="*/ 148 h 148"/>
                <a:gd name="T16" fmla="*/ 24 w 105"/>
                <a:gd name="T17" fmla="*/ 50 h 148"/>
                <a:gd name="T18" fmla="*/ 24 w 105"/>
                <a:gd name="T19" fmla="*/ 148 h 148"/>
                <a:gd name="T20" fmla="*/ 0 w 105"/>
                <a:gd name="T2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48">
                  <a:moveTo>
                    <a:pt x="0" y="148"/>
                  </a:moveTo>
                  <a:lnTo>
                    <a:pt x="0" y="0"/>
                  </a:lnTo>
                  <a:lnTo>
                    <a:pt x="24" y="0"/>
                  </a:lnTo>
                  <a:lnTo>
                    <a:pt x="81" y="100"/>
                  </a:lnTo>
                  <a:lnTo>
                    <a:pt x="81" y="0"/>
                  </a:lnTo>
                  <a:lnTo>
                    <a:pt x="105" y="0"/>
                  </a:lnTo>
                  <a:lnTo>
                    <a:pt x="105" y="148"/>
                  </a:lnTo>
                  <a:lnTo>
                    <a:pt x="78" y="148"/>
                  </a:lnTo>
                  <a:lnTo>
                    <a:pt x="24" y="50"/>
                  </a:lnTo>
                  <a:lnTo>
                    <a:pt x="24"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6"/>
            <p:cNvSpPr/>
            <p:nvPr/>
          </p:nvSpPr>
          <p:spPr bwMode="auto">
            <a:xfrm>
              <a:off x="2294" y="-153"/>
              <a:ext cx="125" cy="154"/>
            </a:xfrm>
            <a:custGeom>
              <a:avLst/>
              <a:gdLst>
                <a:gd name="T0" fmla="*/ 33 w 60"/>
                <a:gd name="T1" fmla="*/ 46 h 74"/>
                <a:gd name="T2" fmla="*/ 33 w 60"/>
                <a:gd name="T3" fmla="*/ 34 h 74"/>
                <a:gd name="T4" fmla="*/ 60 w 60"/>
                <a:gd name="T5" fmla="*/ 34 h 74"/>
                <a:gd name="T6" fmla="*/ 60 w 60"/>
                <a:gd name="T7" fmla="*/ 63 h 74"/>
                <a:gd name="T8" fmla="*/ 49 w 60"/>
                <a:gd name="T9" fmla="*/ 70 h 74"/>
                <a:gd name="T10" fmla="*/ 33 w 60"/>
                <a:gd name="T11" fmla="*/ 74 h 74"/>
                <a:gd name="T12" fmla="*/ 15 w 60"/>
                <a:gd name="T13" fmla="*/ 69 h 74"/>
                <a:gd name="T14" fmla="*/ 4 w 60"/>
                <a:gd name="T15" fmla="*/ 56 h 74"/>
                <a:gd name="T16" fmla="*/ 0 w 60"/>
                <a:gd name="T17" fmla="*/ 36 h 74"/>
                <a:gd name="T18" fmla="*/ 4 w 60"/>
                <a:gd name="T19" fmla="*/ 17 h 74"/>
                <a:gd name="T20" fmla="*/ 17 w 60"/>
                <a:gd name="T21" fmla="*/ 3 h 74"/>
                <a:gd name="T22" fmla="*/ 32 w 60"/>
                <a:gd name="T23" fmla="*/ 0 h 74"/>
                <a:gd name="T24" fmla="*/ 51 w 60"/>
                <a:gd name="T25" fmla="*/ 5 h 74"/>
                <a:gd name="T26" fmla="*/ 60 w 60"/>
                <a:gd name="T27" fmla="*/ 21 h 74"/>
                <a:gd name="T28" fmla="*/ 47 w 60"/>
                <a:gd name="T29" fmla="*/ 23 h 74"/>
                <a:gd name="T30" fmla="*/ 42 w 60"/>
                <a:gd name="T31" fmla="*/ 15 h 74"/>
                <a:gd name="T32" fmla="*/ 32 w 60"/>
                <a:gd name="T33" fmla="*/ 12 h 74"/>
                <a:gd name="T34" fmla="*/ 19 w 60"/>
                <a:gd name="T35" fmla="*/ 18 h 74"/>
                <a:gd name="T36" fmla="*/ 14 w 60"/>
                <a:gd name="T37" fmla="*/ 36 h 74"/>
                <a:gd name="T38" fmla="*/ 19 w 60"/>
                <a:gd name="T39" fmla="*/ 55 h 74"/>
                <a:gd name="T40" fmla="*/ 32 w 60"/>
                <a:gd name="T41" fmla="*/ 61 h 74"/>
                <a:gd name="T42" fmla="*/ 40 w 60"/>
                <a:gd name="T43" fmla="*/ 60 h 74"/>
                <a:gd name="T44" fmla="*/ 47 w 60"/>
                <a:gd name="T45" fmla="*/ 55 h 74"/>
                <a:gd name="T46" fmla="*/ 47 w 60"/>
                <a:gd name="T47" fmla="*/ 46 h 74"/>
                <a:gd name="T48" fmla="*/ 33 w 60"/>
                <a:gd name="T49" fmla="*/ 4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74">
                  <a:moveTo>
                    <a:pt x="33" y="46"/>
                  </a:moveTo>
                  <a:cubicBezTo>
                    <a:pt x="33" y="34"/>
                    <a:pt x="33" y="34"/>
                    <a:pt x="33" y="34"/>
                  </a:cubicBezTo>
                  <a:cubicBezTo>
                    <a:pt x="60" y="34"/>
                    <a:pt x="60" y="34"/>
                    <a:pt x="60" y="34"/>
                  </a:cubicBezTo>
                  <a:cubicBezTo>
                    <a:pt x="60" y="63"/>
                    <a:pt x="60" y="63"/>
                    <a:pt x="60" y="63"/>
                  </a:cubicBezTo>
                  <a:cubicBezTo>
                    <a:pt x="58" y="66"/>
                    <a:pt x="54" y="68"/>
                    <a:pt x="49" y="70"/>
                  </a:cubicBezTo>
                  <a:cubicBezTo>
                    <a:pt x="43" y="73"/>
                    <a:pt x="38" y="74"/>
                    <a:pt x="33" y="74"/>
                  </a:cubicBezTo>
                  <a:cubicBezTo>
                    <a:pt x="26" y="74"/>
                    <a:pt x="20" y="72"/>
                    <a:pt x="15" y="69"/>
                  </a:cubicBezTo>
                  <a:cubicBezTo>
                    <a:pt x="10" y="66"/>
                    <a:pt x="7" y="61"/>
                    <a:pt x="4" y="56"/>
                  </a:cubicBezTo>
                  <a:cubicBezTo>
                    <a:pt x="2" y="50"/>
                    <a:pt x="0" y="43"/>
                    <a:pt x="0" y="36"/>
                  </a:cubicBezTo>
                  <a:cubicBezTo>
                    <a:pt x="0" y="29"/>
                    <a:pt x="2" y="22"/>
                    <a:pt x="4" y="17"/>
                  </a:cubicBezTo>
                  <a:cubicBezTo>
                    <a:pt x="7" y="11"/>
                    <a:pt x="11" y="6"/>
                    <a:pt x="17" y="3"/>
                  </a:cubicBezTo>
                  <a:cubicBezTo>
                    <a:pt x="21" y="1"/>
                    <a:pt x="26" y="0"/>
                    <a:pt x="32" y="0"/>
                  </a:cubicBezTo>
                  <a:cubicBezTo>
                    <a:pt x="40" y="0"/>
                    <a:pt x="46" y="2"/>
                    <a:pt x="51" y="5"/>
                  </a:cubicBezTo>
                  <a:cubicBezTo>
                    <a:pt x="55" y="9"/>
                    <a:pt x="58" y="14"/>
                    <a:pt x="60" y="21"/>
                  </a:cubicBezTo>
                  <a:cubicBezTo>
                    <a:pt x="47" y="23"/>
                    <a:pt x="47" y="23"/>
                    <a:pt x="47" y="23"/>
                  </a:cubicBezTo>
                  <a:cubicBezTo>
                    <a:pt x="46" y="20"/>
                    <a:pt x="44" y="17"/>
                    <a:pt x="42" y="15"/>
                  </a:cubicBezTo>
                  <a:cubicBezTo>
                    <a:pt x="39" y="13"/>
                    <a:pt x="36" y="12"/>
                    <a:pt x="32" y="12"/>
                  </a:cubicBezTo>
                  <a:cubicBezTo>
                    <a:pt x="27" y="12"/>
                    <a:pt x="22" y="14"/>
                    <a:pt x="19" y="18"/>
                  </a:cubicBezTo>
                  <a:cubicBezTo>
                    <a:pt x="15" y="22"/>
                    <a:pt x="14" y="28"/>
                    <a:pt x="14" y="36"/>
                  </a:cubicBezTo>
                  <a:cubicBezTo>
                    <a:pt x="14" y="44"/>
                    <a:pt x="15" y="51"/>
                    <a:pt x="19" y="55"/>
                  </a:cubicBezTo>
                  <a:cubicBezTo>
                    <a:pt x="22" y="59"/>
                    <a:pt x="27" y="61"/>
                    <a:pt x="32" y="61"/>
                  </a:cubicBezTo>
                  <a:cubicBezTo>
                    <a:pt x="35" y="61"/>
                    <a:pt x="38" y="61"/>
                    <a:pt x="40" y="60"/>
                  </a:cubicBezTo>
                  <a:cubicBezTo>
                    <a:pt x="43" y="58"/>
                    <a:pt x="45" y="57"/>
                    <a:pt x="47" y="55"/>
                  </a:cubicBezTo>
                  <a:cubicBezTo>
                    <a:pt x="47" y="46"/>
                    <a:pt x="47" y="46"/>
                    <a:pt x="47" y="46"/>
                  </a:cubicBezTo>
                  <a:lnTo>
                    <a:pt x="3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7"/>
            <p:cNvSpPr/>
            <p:nvPr/>
          </p:nvSpPr>
          <p:spPr bwMode="auto">
            <a:xfrm>
              <a:off x="2438" y="-153"/>
              <a:ext cx="108" cy="154"/>
            </a:xfrm>
            <a:custGeom>
              <a:avLst/>
              <a:gdLst>
                <a:gd name="T0" fmla="*/ 0 w 52"/>
                <a:gd name="T1" fmla="*/ 49 h 74"/>
                <a:gd name="T2" fmla="*/ 13 w 52"/>
                <a:gd name="T3" fmla="*/ 48 h 74"/>
                <a:gd name="T4" fmla="*/ 17 w 52"/>
                <a:gd name="T5" fmla="*/ 58 h 74"/>
                <a:gd name="T6" fmla="*/ 27 w 52"/>
                <a:gd name="T7" fmla="*/ 61 h 74"/>
                <a:gd name="T8" fmla="*/ 36 w 52"/>
                <a:gd name="T9" fmla="*/ 58 h 74"/>
                <a:gd name="T10" fmla="*/ 39 w 52"/>
                <a:gd name="T11" fmla="*/ 52 h 74"/>
                <a:gd name="T12" fmla="*/ 38 w 52"/>
                <a:gd name="T13" fmla="*/ 47 h 74"/>
                <a:gd name="T14" fmla="*/ 33 w 52"/>
                <a:gd name="T15" fmla="*/ 44 h 74"/>
                <a:gd name="T16" fmla="*/ 23 w 52"/>
                <a:gd name="T17" fmla="*/ 41 h 74"/>
                <a:gd name="T18" fmla="*/ 8 w 52"/>
                <a:gd name="T19" fmla="*/ 34 h 74"/>
                <a:gd name="T20" fmla="*/ 2 w 52"/>
                <a:gd name="T21" fmla="*/ 20 h 74"/>
                <a:gd name="T22" fmla="*/ 5 w 52"/>
                <a:gd name="T23" fmla="*/ 9 h 74"/>
                <a:gd name="T24" fmla="*/ 13 w 52"/>
                <a:gd name="T25" fmla="*/ 2 h 74"/>
                <a:gd name="T26" fmla="*/ 26 w 52"/>
                <a:gd name="T27" fmla="*/ 0 h 74"/>
                <a:gd name="T28" fmla="*/ 44 w 52"/>
                <a:gd name="T29" fmla="*/ 6 h 74"/>
                <a:gd name="T30" fmla="*/ 51 w 52"/>
                <a:gd name="T31" fmla="*/ 22 h 74"/>
                <a:gd name="T32" fmla="*/ 37 w 52"/>
                <a:gd name="T33" fmla="*/ 22 h 74"/>
                <a:gd name="T34" fmla="*/ 34 w 52"/>
                <a:gd name="T35" fmla="*/ 14 h 74"/>
                <a:gd name="T36" fmla="*/ 26 w 52"/>
                <a:gd name="T37" fmla="*/ 12 h 74"/>
                <a:gd name="T38" fmla="*/ 17 w 52"/>
                <a:gd name="T39" fmla="*/ 14 h 74"/>
                <a:gd name="T40" fmla="*/ 15 w 52"/>
                <a:gd name="T41" fmla="*/ 19 h 74"/>
                <a:gd name="T42" fmla="*/ 17 w 52"/>
                <a:gd name="T43" fmla="*/ 23 h 74"/>
                <a:gd name="T44" fmla="*/ 29 w 52"/>
                <a:gd name="T45" fmla="*/ 28 h 74"/>
                <a:gd name="T46" fmla="*/ 43 w 52"/>
                <a:gd name="T47" fmla="*/ 33 h 74"/>
                <a:gd name="T48" fmla="*/ 50 w 52"/>
                <a:gd name="T49" fmla="*/ 40 h 74"/>
                <a:gd name="T50" fmla="*/ 52 w 52"/>
                <a:gd name="T51" fmla="*/ 52 h 74"/>
                <a:gd name="T52" fmla="*/ 49 w 52"/>
                <a:gd name="T53" fmla="*/ 63 h 74"/>
                <a:gd name="T54" fmla="*/ 41 w 52"/>
                <a:gd name="T55" fmla="*/ 71 h 74"/>
                <a:gd name="T56" fmla="*/ 27 w 52"/>
                <a:gd name="T57" fmla="*/ 74 h 74"/>
                <a:gd name="T58" fmla="*/ 8 w 52"/>
                <a:gd name="T59" fmla="*/ 67 h 74"/>
                <a:gd name="T60" fmla="*/ 0 w 52"/>
                <a:gd name="T61" fmla="*/ 4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74">
                  <a:moveTo>
                    <a:pt x="0" y="49"/>
                  </a:moveTo>
                  <a:cubicBezTo>
                    <a:pt x="13" y="48"/>
                    <a:pt x="13" y="48"/>
                    <a:pt x="13" y="48"/>
                  </a:cubicBezTo>
                  <a:cubicBezTo>
                    <a:pt x="13" y="52"/>
                    <a:pt x="15" y="56"/>
                    <a:pt x="17" y="58"/>
                  </a:cubicBezTo>
                  <a:cubicBezTo>
                    <a:pt x="20" y="60"/>
                    <a:pt x="23" y="61"/>
                    <a:pt x="27" y="61"/>
                  </a:cubicBezTo>
                  <a:cubicBezTo>
                    <a:pt x="31" y="61"/>
                    <a:pt x="34" y="60"/>
                    <a:pt x="36" y="58"/>
                  </a:cubicBezTo>
                  <a:cubicBezTo>
                    <a:pt x="38" y="57"/>
                    <a:pt x="39" y="54"/>
                    <a:pt x="39" y="52"/>
                  </a:cubicBezTo>
                  <a:cubicBezTo>
                    <a:pt x="39" y="50"/>
                    <a:pt x="39" y="48"/>
                    <a:pt x="38" y="47"/>
                  </a:cubicBezTo>
                  <a:cubicBezTo>
                    <a:pt x="37" y="46"/>
                    <a:pt x="36" y="45"/>
                    <a:pt x="33" y="44"/>
                  </a:cubicBezTo>
                  <a:cubicBezTo>
                    <a:pt x="32" y="44"/>
                    <a:pt x="28" y="43"/>
                    <a:pt x="23" y="41"/>
                  </a:cubicBezTo>
                  <a:cubicBezTo>
                    <a:pt x="16" y="39"/>
                    <a:pt x="11" y="37"/>
                    <a:pt x="8" y="34"/>
                  </a:cubicBezTo>
                  <a:cubicBezTo>
                    <a:pt x="4" y="30"/>
                    <a:pt x="2" y="25"/>
                    <a:pt x="2" y="20"/>
                  </a:cubicBezTo>
                  <a:cubicBezTo>
                    <a:pt x="2" y="16"/>
                    <a:pt x="3" y="13"/>
                    <a:pt x="5" y="9"/>
                  </a:cubicBezTo>
                  <a:cubicBezTo>
                    <a:pt x="7" y="6"/>
                    <a:pt x="10" y="4"/>
                    <a:pt x="13" y="2"/>
                  </a:cubicBezTo>
                  <a:cubicBezTo>
                    <a:pt x="17" y="1"/>
                    <a:pt x="21" y="0"/>
                    <a:pt x="26" y="0"/>
                  </a:cubicBezTo>
                  <a:cubicBezTo>
                    <a:pt x="34" y="0"/>
                    <a:pt x="40" y="2"/>
                    <a:pt x="44" y="6"/>
                  </a:cubicBezTo>
                  <a:cubicBezTo>
                    <a:pt x="48" y="10"/>
                    <a:pt x="50" y="15"/>
                    <a:pt x="51" y="22"/>
                  </a:cubicBezTo>
                  <a:cubicBezTo>
                    <a:pt x="37" y="22"/>
                    <a:pt x="37" y="22"/>
                    <a:pt x="37" y="22"/>
                  </a:cubicBezTo>
                  <a:cubicBezTo>
                    <a:pt x="37" y="18"/>
                    <a:pt x="36" y="16"/>
                    <a:pt x="34" y="14"/>
                  </a:cubicBezTo>
                  <a:cubicBezTo>
                    <a:pt x="32" y="12"/>
                    <a:pt x="29" y="12"/>
                    <a:pt x="26" y="12"/>
                  </a:cubicBezTo>
                  <a:cubicBezTo>
                    <a:pt x="22" y="12"/>
                    <a:pt x="19" y="13"/>
                    <a:pt x="17" y="14"/>
                  </a:cubicBezTo>
                  <a:cubicBezTo>
                    <a:pt x="16" y="15"/>
                    <a:pt x="15" y="17"/>
                    <a:pt x="15" y="19"/>
                  </a:cubicBezTo>
                  <a:cubicBezTo>
                    <a:pt x="15" y="20"/>
                    <a:pt x="16" y="22"/>
                    <a:pt x="17" y="23"/>
                  </a:cubicBezTo>
                  <a:cubicBezTo>
                    <a:pt x="18" y="25"/>
                    <a:pt x="22" y="26"/>
                    <a:pt x="29" y="28"/>
                  </a:cubicBezTo>
                  <a:cubicBezTo>
                    <a:pt x="35" y="29"/>
                    <a:pt x="40" y="31"/>
                    <a:pt x="43" y="33"/>
                  </a:cubicBezTo>
                  <a:cubicBezTo>
                    <a:pt x="46" y="35"/>
                    <a:pt x="48" y="37"/>
                    <a:pt x="50" y="40"/>
                  </a:cubicBezTo>
                  <a:cubicBezTo>
                    <a:pt x="52" y="43"/>
                    <a:pt x="52" y="47"/>
                    <a:pt x="52" y="52"/>
                  </a:cubicBezTo>
                  <a:cubicBezTo>
                    <a:pt x="52" y="56"/>
                    <a:pt x="51" y="60"/>
                    <a:pt x="49" y="63"/>
                  </a:cubicBezTo>
                  <a:cubicBezTo>
                    <a:pt x="47" y="67"/>
                    <a:pt x="44" y="69"/>
                    <a:pt x="41" y="71"/>
                  </a:cubicBezTo>
                  <a:cubicBezTo>
                    <a:pt x="37" y="73"/>
                    <a:pt x="32" y="74"/>
                    <a:pt x="27" y="74"/>
                  </a:cubicBezTo>
                  <a:cubicBezTo>
                    <a:pt x="18" y="74"/>
                    <a:pt x="12" y="72"/>
                    <a:pt x="8" y="67"/>
                  </a:cubicBezTo>
                  <a:cubicBezTo>
                    <a:pt x="3" y="63"/>
                    <a:pt x="1" y="57"/>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8"/>
            <p:cNvSpPr/>
            <p:nvPr/>
          </p:nvSpPr>
          <p:spPr bwMode="auto">
            <a:xfrm>
              <a:off x="2568" y="-151"/>
              <a:ext cx="108" cy="148"/>
            </a:xfrm>
            <a:custGeom>
              <a:avLst/>
              <a:gdLst>
                <a:gd name="T0" fmla="*/ 0 w 108"/>
                <a:gd name="T1" fmla="*/ 148 h 148"/>
                <a:gd name="T2" fmla="*/ 0 w 108"/>
                <a:gd name="T3" fmla="*/ 0 h 148"/>
                <a:gd name="T4" fmla="*/ 27 w 108"/>
                <a:gd name="T5" fmla="*/ 0 h 148"/>
                <a:gd name="T6" fmla="*/ 27 w 108"/>
                <a:gd name="T7" fmla="*/ 59 h 148"/>
                <a:gd name="T8" fmla="*/ 81 w 108"/>
                <a:gd name="T9" fmla="*/ 59 h 148"/>
                <a:gd name="T10" fmla="*/ 81 w 108"/>
                <a:gd name="T11" fmla="*/ 0 h 148"/>
                <a:gd name="T12" fmla="*/ 108 w 108"/>
                <a:gd name="T13" fmla="*/ 0 h 148"/>
                <a:gd name="T14" fmla="*/ 108 w 108"/>
                <a:gd name="T15" fmla="*/ 148 h 148"/>
                <a:gd name="T16" fmla="*/ 81 w 108"/>
                <a:gd name="T17" fmla="*/ 148 h 148"/>
                <a:gd name="T18" fmla="*/ 81 w 108"/>
                <a:gd name="T19" fmla="*/ 84 h 148"/>
                <a:gd name="T20" fmla="*/ 27 w 108"/>
                <a:gd name="T21" fmla="*/ 84 h 148"/>
                <a:gd name="T22" fmla="*/ 27 w 108"/>
                <a:gd name="T23" fmla="*/ 148 h 148"/>
                <a:gd name="T24" fmla="*/ 0 w 108"/>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8">
                  <a:moveTo>
                    <a:pt x="0" y="148"/>
                  </a:moveTo>
                  <a:lnTo>
                    <a:pt x="0" y="0"/>
                  </a:lnTo>
                  <a:lnTo>
                    <a:pt x="27" y="0"/>
                  </a:lnTo>
                  <a:lnTo>
                    <a:pt x="27" y="59"/>
                  </a:lnTo>
                  <a:lnTo>
                    <a:pt x="81" y="59"/>
                  </a:lnTo>
                  <a:lnTo>
                    <a:pt x="81" y="0"/>
                  </a:lnTo>
                  <a:lnTo>
                    <a:pt x="108" y="0"/>
                  </a:lnTo>
                  <a:lnTo>
                    <a:pt x="108" y="148"/>
                  </a:lnTo>
                  <a:lnTo>
                    <a:pt x="81" y="148"/>
                  </a:lnTo>
                  <a:lnTo>
                    <a:pt x="81" y="84"/>
                  </a:lnTo>
                  <a:lnTo>
                    <a:pt x="27" y="84"/>
                  </a:lnTo>
                  <a:lnTo>
                    <a:pt x="27"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9"/>
            <p:cNvSpPr>
              <a:spLocks noEditPoints="1"/>
            </p:cNvSpPr>
            <p:nvPr/>
          </p:nvSpPr>
          <p:spPr bwMode="auto">
            <a:xfrm>
              <a:off x="2691" y="-151"/>
              <a:ext cx="133" cy="148"/>
            </a:xfrm>
            <a:custGeom>
              <a:avLst/>
              <a:gdLst>
                <a:gd name="T0" fmla="*/ 85 w 133"/>
                <a:gd name="T1" fmla="*/ 90 h 148"/>
                <a:gd name="T2" fmla="*/ 64 w 133"/>
                <a:gd name="T3" fmla="*/ 34 h 148"/>
                <a:gd name="T4" fmla="*/ 48 w 133"/>
                <a:gd name="T5" fmla="*/ 90 h 148"/>
                <a:gd name="T6" fmla="*/ 85 w 133"/>
                <a:gd name="T7" fmla="*/ 90 h 148"/>
                <a:gd name="T8" fmla="*/ 133 w 133"/>
                <a:gd name="T9" fmla="*/ 148 h 148"/>
                <a:gd name="T10" fmla="*/ 104 w 133"/>
                <a:gd name="T11" fmla="*/ 148 h 148"/>
                <a:gd name="T12" fmla="*/ 93 w 133"/>
                <a:gd name="T13" fmla="*/ 115 h 148"/>
                <a:gd name="T14" fmla="*/ 39 w 133"/>
                <a:gd name="T15" fmla="*/ 115 h 148"/>
                <a:gd name="T16" fmla="*/ 29 w 133"/>
                <a:gd name="T17" fmla="*/ 148 h 148"/>
                <a:gd name="T18" fmla="*/ 0 w 133"/>
                <a:gd name="T19" fmla="*/ 148 h 148"/>
                <a:gd name="T20" fmla="*/ 50 w 133"/>
                <a:gd name="T21" fmla="*/ 0 h 148"/>
                <a:gd name="T22" fmla="*/ 81 w 133"/>
                <a:gd name="T23" fmla="*/ 0 h 148"/>
                <a:gd name="T24" fmla="*/ 133 w 133"/>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48">
                  <a:moveTo>
                    <a:pt x="85" y="90"/>
                  </a:moveTo>
                  <a:lnTo>
                    <a:pt x="64" y="34"/>
                  </a:lnTo>
                  <a:lnTo>
                    <a:pt x="48" y="90"/>
                  </a:lnTo>
                  <a:lnTo>
                    <a:pt x="85" y="90"/>
                  </a:lnTo>
                  <a:close/>
                  <a:moveTo>
                    <a:pt x="133" y="148"/>
                  </a:moveTo>
                  <a:lnTo>
                    <a:pt x="104" y="148"/>
                  </a:lnTo>
                  <a:lnTo>
                    <a:pt x="93" y="115"/>
                  </a:lnTo>
                  <a:lnTo>
                    <a:pt x="39" y="115"/>
                  </a:lnTo>
                  <a:lnTo>
                    <a:pt x="29" y="148"/>
                  </a:lnTo>
                  <a:lnTo>
                    <a:pt x="0" y="148"/>
                  </a:lnTo>
                  <a:lnTo>
                    <a:pt x="50" y="0"/>
                  </a:lnTo>
                  <a:lnTo>
                    <a:pt x="81" y="0"/>
                  </a:lnTo>
                  <a:lnTo>
                    <a:pt x="133"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0"/>
            <p:cNvSpPr/>
            <p:nvPr/>
          </p:nvSpPr>
          <p:spPr bwMode="auto">
            <a:xfrm>
              <a:off x="2838" y="-151"/>
              <a:ext cx="108" cy="148"/>
            </a:xfrm>
            <a:custGeom>
              <a:avLst/>
              <a:gdLst>
                <a:gd name="T0" fmla="*/ 0 w 108"/>
                <a:gd name="T1" fmla="*/ 148 h 148"/>
                <a:gd name="T2" fmla="*/ 0 w 108"/>
                <a:gd name="T3" fmla="*/ 0 h 148"/>
                <a:gd name="T4" fmla="*/ 27 w 108"/>
                <a:gd name="T5" fmla="*/ 0 h 148"/>
                <a:gd name="T6" fmla="*/ 84 w 108"/>
                <a:gd name="T7" fmla="*/ 100 h 148"/>
                <a:gd name="T8" fmla="*/ 84 w 108"/>
                <a:gd name="T9" fmla="*/ 0 h 148"/>
                <a:gd name="T10" fmla="*/ 108 w 108"/>
                <a:gd name="T11" fmla="*/ 0 h 148"/>
                <a:gd name="T12" fmla="*/ 108 w 108"/>
                <a:gd name="T13" fmla="*/ 148 h 148"/>
                <a:gd name="T14" fmla="*/ 81 w 108"/>
                <a:gd name="T15" fmla="*/ 148 h 148"/>
                <a:gd name="T16" fmla="*/ 25 w 108"/>
                <a:gd name="T17" fmla="*/ 50 h 148"/>
                <a:gd name="T18" fmla="*/ 25 w 108"/>
                <a:gd name="T19" fmla="*/ 148 h 148"/>
                <a:gd name="T20" fmla="*/ 0 w 108"/>
                <a:gd name="T2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48">
                  <a:moveTo>
                    <a:pt x="0" y="148"/>
                  </a:moveTo>
                  <a:lnTo>
                    <a:pt x="0" y="0"/>
                  </a:lnTo>
                  <a:lnTo>
                    <a:pt x="27" y="0"/>
                  </a:lnTo>
                  <a:lnTo>
                    <a:pt x="84" y="100"/>
                  </a:lnTo>
                  <a:lnTo>
                    <a:pt x="84" y="0"/>
                  </a:lnTo>
                  <a:lnTo>
                    <a:pt x="108" y="0"/>
                  </a:lnTo>
                  <a:lnTo>
                    <a:pt x="108" y="148"/>
                  </a:lnTo>
                  <a:lnTo>
                    <a:pt x="81" y="148"/>
                  </a:lnTo>
                  <a:lnTo>
                    <a:pt x="25" y="50"/>
                  </a:lnTo>
                  <a:lnTo>
                    <a:pt x="25"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1"/>
            <p:cNvSpPr/>
            <p:nvPr/>
          </p:nvSpPr>
          <p:spPr bwMode="auto">
            <a:xfrm>
              <a:off x="3025" y="-151"/>
              <a:ext cx="108" cy="148"/>
            </a:xfrm>
            <a:custGeom>
              <a:avLst/>
              <a:gdLst>
                <a:gd name="T0" fmla="*/ 0 w 108"/>
                <a:gd name="T1" fmla="*/ 148 h 148"/>
                <a:gd name="T2" fmla="*/ 0 w 108"/>
                <a:gd name="T3" fmla="*/ 0 h 148"/>
                <a:gd name="T4" fmla="*/ 27 w 108"/>
                <a:gd name="T5" fmla="*/ 0 h 148"/>
                <a:gd name="T6" fmla="*/ 27 w 108"/>
                <a:gd name="T7" fmla="*/ 59 h 148"/>
                <a:gd name="T8" fmla="*/ 81 w 108"/>
                <a:gd name="T9" fmla="*/ 59 h 148"/>
                <a:gd name="T10" fmla="*/ 81 w 108"/>
                <a:gd name="T11" fmla="*/ 0 h 148"/>
                <a:gd name="T12" fmla="*/ 108 w 108"/>
                <a:gd name="T13" fmla="*/ 0 h 148"/>
                <a:gd name="T14" fmla="*/ 108 w 108"/>
                <a:gd name="T15" fmla="*/ 148 h 148"/>
                <a:gd name="T16" fmla="*/ 81 w 108"/>
                <a:gd name="T17" fmla="*/ 148 h 148"/>
                <a:gd name="T18" fmla="*/ 81 w 108"/>
                <a:gd name="T19" fmla="*/ 84 h 148"/>
                <a:gd name="T20" fmla="*/ 27 w 108"/>
                <a:gd name="T21" fmla="*/ 84 h 148"/>
                <a:gd name="T22" fmla="*/ 27 w 108"/>
                <a:gd name="T23" fmla="*/ 148 h 148"/>
                <a:gd name="T24" fmla="*/ 0 w 108"/>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48">
                  <a:moveTo>
                    <a:pt x="0" y="148"/>
                  </a:moveTo>
                  <a:lnTo>
                    <a:pt x="0" y="0"/>
                  </a:lnTo>
                  <a:lnTo>
                    <a:pt x="27" y="0"/>
                  </a:lnTo>
                  <a:lnTo>
                    <a:pt x="27" y="59"/>
                  </a:lnTo>
                  <a:lnTo>
                    <a:pt x="81" y="59"/>
                  </a:lnTo>
                  <a:lnTo>
                    <a:pt x="81" y="0"/>
                  </a:lnTo>
                  <a:lnTo>
                    <a:pt x="108" y="0"/>
                  </a:lnTo>
                  <a:lnTo>
                    <a:pt x="108" y="148"/>
                  </a:lnTo>
                  <a:lnTo>
                    <a:pt x="81" y="148"/>
                  </a:lnTo>
                  <a:lnTo>
                    <a:pt x="81" y="84"/>
                  </a:lnTo>
                  <a:lnTo>
                    <a:pt x="27" y="84"/>
                  </a:lnTo>
                  <a:lnTo>
                    <a:pt x="27"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2"/>
            <p:cNvSpPr>
              <a:spLocks noEditPoints="1"/>
            </p:cNvSpPr>
            <p:nvPr/>
          </p:nvSpPr>
          <p:spPr bwMode="auto">
            <a:xfrm>
              <a:off x="3156" y="-153"/>
              <a:ext cx="129" cy="154"/>
            </a:xfrm>
            <a:custGeom>
              <a:avLst/>
              <a:gdLst>
                <a:gd name="T0" fmla="*/ 13 w 62"/>
                <a:gd name="T1" fmla="*/ 37 h 74"/>
                <a:gd name="T2" fmla="*/ 18 w 62"/>
                <a:gd name="T3" fmla="*/ 55 h 74"/>
                <a:gd name="T4" fmla="*/ 31 w 62"/>
                <a:gd name="T5" fmla="*/ 61 h 74"/>
                <a:gd name="T6" fmla="*/ 44 w 62"/>
                <a:gd name="T7" fmla="*/ 55 h 74"/>
                <a:gd name="T8" fmla="*/ 49 w 62"/>
                <a:gd name="T9" fmla="*/ 36 h 74"/>
                <a:gd name="T10" fmla="*/ 44 w 62"/>
                <a:gd name="T11" fmla="*/ 18 h 74"/>
                <a:gd name="T12" fmla="*/ 31 w 62"/>
                <a:gd name="T13" fmla="*/ 12 h 74"/>
                <a:gd name="T14" fmla="*/ 18 w 62"/>
                <a:gd name="T15" fmla="*/ 18 h 74"/>
                <a:gd name="T16" fmla="*/ 13 w 62"/>
                <a:gd name="T17" fmla="*/ 37 h 74"/>
                <a:gd name="T18" fmla="*/ 0 w 62"/>
                <a:gd name="T19" fmla="*/ 37 h 74"/>
                <a:gd name="T20" fmla="*/ 3 w 62"/>
                <a:gd name="T21" fmla="*/ 19 h 74"/>
                <a:gd name="T22" fmla="*/ 9 w 62"/>
                <a:gd name="T23" fmla="*/ 9 h 74"/>
                <a:gd name="T24" fmla="*/ 17 w 62"/>
                <a:gd name="T25" fmla="*/ 2 h 74"/>
                <a:gd name="T26" fmla="*/ 31 w 62"/>
                <a:gd name="T27" fmla="*/ 0 h 74"/>
                <a:gd name="T28" fmla="*/ 53 w 62"/>
                <a:gd name="T29" fmla="*/ 9 h 74"/>
                <a:gd name="T30" fmla="*/ 62 w 62"/>
                <a:gd name="T31" fmla="*/ 37 h 74"/>
                <a:gd name="T32" fmla="*/ 53 w 62"/>
                <a:gd name="T33" fmla="*/ 64 h 74"/>
                <a:gd name="T34" fmla="*/ 31 w 62"/>
                <a:gd name="T35" fmla="*/ 74 h 74"/>
                <a:gd name="T36" fmla="*/ 8 w 62"/>
                <a:gd name="T37" fmla="*/ 64 h 74"/>
                <a:gd name="T38" fmla="*/ 0 w 62"/>
                <a:gd name="T39"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74">
                  <a:moveTo>
                    <a:pt x="13" y="37"/>
                  </a:moveTo>
                  <a:cubicBezTo>
                    <a:pt x="13" y="45"/>
                    <a:pt x="15" y="51"/>
                    <a:pt x="18" y="55"/>
                  </a:cubicBezTo>
                  <a:cubicBezTo>
                    <a:pt x="21" y="59"/>
                    <a:pt x="26" y="61"/>
                    <a:pt x="31" y="61"/>
                  </a:cubicBezTo>
                  <a:cubicBezTo>
                    <a:pt x="36" y="61"/>
                    <a:pt x="40" y="59"/>
                    <a:pt x="44" y="55"/>
                  </a:cubicBezTo>
                  <a:cubicBezTo>
                    <a:pt x="47" y="51"/>
                    <a:pt x="49" y="45"/>
                    <a:pt x="49" y="36"/>
                  </a:cubicBezTo>
                  <a:cubicBezTo>
                    <a:pt x="49" y="28"/>
                    <a:pt x="47" y="22"/>
                    <a:pt x="44" y="18"/>
                  </a:cubicBezTo>
                  <a:cubicBezTo>
                    <a:pt x="41" y="14"/>
                    <a:pt x="36" y="12"/>
                    <a:pt x="31" y="12"/>
                  </a:cubicBezTo>
                  <a:cubicBezTo>
                    <a:pt x="26" y="12"/>
                    <a:pt x="21" y="14"/>
                    <a:pt x="18" y="18"/>
                  </a:cubicBezTo>
                  <a:cubicBezTo>
                    <a:pt x="15" y="22"/>
                    <a:pt x="13" y="28"/>
                    <a:pt x="13" y="37"/>
                  </a:cubicBezTo>
                  <a:close/>
                  <a:moveTo>
                    <a:pt x="0" y="37"/>
                  </a:moveTo>
                  <a:cubicBezTo>
                    <a:pt x="0" y="30"/>
                    <a:pt x="1" y="24"/>
                    <a:pt x="3" y="19"/>
                  </a:cubicBezTo>
                  <a:cubicBezTo>
                    <a:pt x="4" y="15"/>
                    <a:pt x="6" y="12"/>
                    <a:pt x="9" y="9"/>
                  </a:cubicBezTo>
                  <a:cubicBezTo>
                    <a:pt x="11" y="6"/>
                    <a:pt x="14" y="4"/>
                    <a:pt x="17" y="2"/>
                  </a:cubicBezTo>
                  <a:cubicBezTo>
                    <a:pt x="21" y="1"/>
                    <a:pt x="25" y="0"/>
                    <a:pt x="31" y="0"/>
                  </a:cubicBezTo>
                  <a:cubicBezTo>
                    <a:pt x="40" y="0"/>
                    <a:pt x="48" y="3"/>
                    <a:pt x="53" y="9"/>
                  </a:cubicBezTo>
                  <a:cubicBezTo>
                    <a:pt x="59" y="16"/>
                    <a:pt x="62" y="25"/>
                    <a:pt x="62" y="37"/>
                  </a:cubicBezTo>
                  <a:cubicBezTo>
                    <a:pt x="62" y="48"/>
                    <a:pt x="59" y="57"/>
                    <a:pt x="53" y="64"/>
                  </a:cubicBezTo>
                  <a:cubicBezTo>
                    <a:pt x="48" y="70"/>
                    <a:pt x="40" y="74"/>
                    <a:pt x="31" y="74"/>
                  </a:cubicBezTo>
                  <a:cubicBezTo>
                    <a:pt x="21" y="74"/>
                    <a:pt x="14" y="71"/>
                    <a:pt x="8" y="64"/>
                  </a:cubicBezTo>
                  <a:cubicBezTo>
                    <a:pt x="2" y="57"/>
                    <a:pt x="0" y="49"/>
                    <a:pt x="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3"/>
            <p:cNvSpPr/>
            <p:nvPr/>
          </p:nvSpPr>
          <p:spPr bwMode="auto">
            <a:xfrm>
              <a:off x="3300" y="-153"/>
              <a:ext cx="108" cy="154"/>
            </a:xfrm>
            <a:custGeom>
              <a:avLst/>
              <a:gdLst>
                <a:gd name="T0" fmla="*/ 0 w 52"/>
                <a:gd name="T1" fmla="*/ 49 h 74"/>
                <a:gd name="T2" fmla="*/ 12 w 52"/>
                <a:gd name="T3" fmla="*/ 48 h 74"/>
                <a:gd name="T4" fmla="*/ 17 w 52"/>
                <a:gd name="T5" fmla="*/ 58 h 74"/>
                <a:gd name="T6" fmla="*/ 27 w 52"/>
                <a:gd name="T7" fmla="*/ 61 h 74"/>
                <a:gd name="T8" fmla="*/ 36 w 52"/>
                <a:gd name="T9" fmla="*/ 58 h 74"/>
                <a:gd name="T10" fmla="*/ 39 w 52"/>
                <a:gd name="T11" fmla="*/ 52 h 74"/>
                <a:gd name="T12" fmla="*/ 38 w 52"/>
                <a:gd name="T13" fmla="*/ 47 h 74"/>
                <a:gd name="T14" fmla="*/ 33 w 52"/>
                <a:gd name="T15" fmla="*/ 44 h 74"/>
                <a:gd name="T16" fmla="*/ 23 w 52"/>
                <a:gd name="T17" fmla="*/ 41 h 74"/>
                <a:gd name="T18" fmla="*/ 8 w 52"/>
                <a:gd name="T19" fmla="*/ 34 h 74"/>
                <a:gd name="T20" fmla="*/ 2 w 52"/>
                <a:gd name="T21" fmla="*/ 20 h 74"/>
                <a:gd name="T22" fmla="*/ 5 w 52"/>
                <a:gd name="T23" fmla="*/ 9 h 74"/>
                <a:gd name="T24" fmla="*/ 13 w 52"/>
                <a:gd name="T25" fmla="*/ 2 h 74"/>
                <a:gd name="T26" fmla="*/ 26 w 52"/>
                <a:gd name="T27" fmla="*/ 0 h 74"/>
                <a:gd name="T28" fmla="*/ 44 w 52"/>
                <a:gd name="T29" fmla="*/ 6 h 74"/>
                <a:gd name="T30" fmla="*/ 50 w 52"/>
                <a:gd name="T31" fmla="*/ 22 h 74"/>
                <a:gd name="T32" fmla="*/ 37 w 52"/>
                <a:gd name="T33" fmla="*/ 22 h 74"/>
                <a:gd name="T34" fmla="*/ 34 w 52"/>
                <a:gd name="T35" fmla="*/ 14 h 74"/>
                <a:gd name="T36" fmla="*/ 26 w 52"/>
                <a:gd name="T37" fmla="*/ 12 h 74"/>
                <a:gd name="T38" fmla="*/ 17 w 52"/>
                <a:gd name="T39" fmla="*/ 14 h 74"/>
                <a:gd name="T40" fmla="*/ 15 w 52"/>
                <a:gd name="T41" fmla="*/ 19 h 74"/>
                <a:gd name="T42" fmla="*/ 17 w 52"/>
                <a:gd name="T43" fmla="*/ 23 h 74"/>
                <a:gd name="T44" fmla="*/ 29 w 52"/>
                <a:gd name="T45" fmla="*/ 28 h 74"/>
                <a:gd name="T46" fmla="*/ 43 w 52"/>
                <a:gd name="T47" fmla="*/ 33 h 74"/>
                <a:gd name="T48" fmla="*/ 50 w 52"/>
                <a:gd name="T49" fmla="*/ 40 h 74"/>
                <a:gd name="T50" fmla="*/ 52 w 52"/>
                <a:gd name="T51" fmla="*/ 52 h 74"/>
                <a:gd name="T52" fmla="*/ 49 w 52"/>
                <a:gd name="T53" fmla="*/ 63 h 74"/>
                <a:gd name="T54" fmla="*/ 40 w 52"/>
                <a:gd name="T55" fmla="*/ 71 h 74"/>
                <a:gd name="T56" fmla="*/ 26 w 52"/>
                <a:gd name="T57" fmla="*/ 74 h 74"/>
                <a:gd name="T58" fmla="*/ 8 w 52"/>
                <a:gd name="T59" fmla="*/ 67 h 74"/>
                <a:gd name="T60" fmla="*/ 0 w 52"/>
                <a:gd name="T61" fmla="*/ 4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74">
                  <a:moveTo>
                    <a:pt x="0" y="49"/>
                  </a:moveTo>
                  <a:cubicBezTo>
                    <a:pt x="12" y="48"/>
                    <a:pt x="12" y="48"/>
                    <a:pt x="12" y="48"/>
                  </a:cubicBezTo>
                  <a:cubicBezTo>
                    <a:pt x="13" y="52"/>
                    <a:pt x="15" y="56"/>
                    <a:pt x="17" y="58"/>
                  </a:cubicBezTo>
                  <a:cubicBezTo>
                    <a:pt x="19" y="60"/>
                    <a:pt x="23" y="61"/>
                    <a:pt x="27" y="61"/>
                  </a:cubicBezTo>
                  <a:cubicBezTo>
                    <a:pt x="31" y="61"/>
                    <a:pt x="34" y="60"/>
                    <a:pt x="36" y="58"/>
                  </a:cubicBezTo>
                  <a:cubicBezTo>
                    <a:pt x="38" y="57"/>
                    <a:pt x="39" y="54"/>
                    <a:pt x="39" y="52"/>
                  </a:cubicBezTo>
                  <a:cubicBezTo>
                    <a:pt x="39" y="50"/>
                    <a:pt x="39" y="48"/>
                    <a:pt x="38" y="47"/>
                  </a:cubicBezTo>
                  <a:cubicBezTo>
                    <a:pt x="37" y="46"/>
                    <a:pt x="35" y="45"/>
                    <a:pt x="33" y="44"/>
                  </a:cubicBezTo>
                  <a:cubicBezTo>
                    <a:pt x="32" y="44"/>
                    <a:pt x="28" y="43"/>
                    <a:pt x="23" y="41"/>
                  </a:cubicBezTo>
                  <a:cubicBezTo>
                    <a:pt x="16" y="39"/>
                    <a:pt x="11" y="37"/>
                    <a:pt x="8" y="34"/>
                  </a:cubicBezTo>
                  <a:cubicBezTo>
                    <a:pt x="4" y="30"/>
                    <a:pt x="2" y="25"/>
                    <a:pt x="2" y="20"/>
                  </a:cubicBezTo>
                  <a:cubicBezTo>
                    <a:pt x="2" y="16"/>
                    <a:pt x="3" y="13"/>
                    <a:pt x="5" y="9"/>
                  </a:cubicBezTo>
                  <a:cubicBezTo>
                    <a:pt x="7" y="6"/>
                    <a:pt x="10" y="4"/>
                    <a:pt x="13" y="2"/>
                  </a:cubicBezTo>
                  <a:cubicBezTo>
                    <a:pt x="16" y="1"/>
                    <a:pt x="21" y="0"/>
                    <a:pt x="26" y="0"/>
                  </a:cubicBezTo>
                  <a:cubicBezTo>
                    <a:pt x="34" y="0"/>
                    <a:pt x="40" y="2"/>
                    <a:pt x="44" y="6"/>
                  </a:cubicBezTo>
                  <a:cubicBezTo>
                    <a:pt x="48" y="10"/>
                    <a:pt x="50" y="15"/>
                    <a:pt x="50" y="22"/>
                  </a:cubicBezTo>
                  <a:cubicBezTo>
                    <a:pt x="37" y="22"/>
                    <a:pt x="37" y="22"/>
                    <a:pt x="37" y="22"/>
                  </a:cubicBezTo>
                  <a:cubicBezTo>
                    <a:pt x="37" y="18"/>
                    <a:pt x="36" y="16"/>
                    <a:pt x="34" y="14"/>
                  </a:cubicBezTo>
                  <a:cubicBezTo>
                    <a:pt x="32" y="12"/>
                    <a:pt x="29" y="12"/>
                    <a:pt x="26" y="12"/>
                  </a:cubicBezTo>
                  <a:cubicBezTo>
                    <a:pt x="22" y="12"/>
                    <a:pt x="19" y="13"/>
                    <a:pt x="17" y="14"/>
                  </a:cubicBezTo>
                  <a:cubicBezTo>
                    <a:pt x="15" y="15"/>
                    <a:pt x="15" y="17"/>
                    <a:pt x="15" y="19"/>
                  </a:cubicBezTo>
                  <a:cubicBezTo>
                    <a:pt x="15" y="20"/>
                    <a:pt x="15" y="22"/>
                    <a:pt x="17" y="23"/>
                  </a:cubicBezTo>
                  <a:cubicBezTo>
                    <a:pt x="18" y="25"/>
                    <a:pt x="22" y="26"/>
                    <a:pt x="29" y="28"/>
                  </a:cubicBezTo>
                  <a:cubicBezTo>
                    <a:pt x="35" y="29"/>
                    <a:pt x="39" y="31"/>
                    <a:pt x="43" y="33"/>
                  </a:cubicBezTo>
                  <a:cubicBezTo>
                    <a:pt x="46" y="35"/>
                    <a:pt x="48" y="37"/>
                    <a:pt x="50" y="40"/>
                  </a:cubicBezTo>
                  <a:cubicBezTo>
                    <a:pt x="51" y="43"/>
                    <a:pt x="52" y="47"/>
                    <a:pt x="52" y="52"/>
                  </a:cubicBezTo>
                  <a:cubicBezTo>
                    <a:pt x="52" y="56"/>
                    <a:pt x="51" y="60"/>
                    <a:pt x="49" y="63"/>
                  </a:cubicBezTo>
                  <a:cubicBezTo>
                    <a:pt x="47" y="67"/>
                    <a:pt x="44" y="69"/>
                    <a:pt x="40" y="71"/>
                  </a:cubicBezTo>
                  <a:cubicBezTo>
                    <a:pt x="37" y="73"/>
                    <a:pt x="32" y="74"/>
                    <a:pt x="26" y="74"/>
                  </a:cubicBezTo>
                  <a:cubicBezTo>
                    <a:pt x="18" y="74"/>
                    <a:pt x="12" y="72"/>
                    <a:pt x="8" y="67"/>
                  </a:cubicBezTo>
                  <a:cubicBezTo>
                    <a:pt x="3" y="63"/>
                    <a:pt x="1" y="57"/>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44"/>
            <p:cNvSpPr>
              <a:spLocks noEditPoints="1"/>
            </p:cNvSpPr>
            <p:nvPr/>
          </p:nvSpPr>
          <p:spPr bwMode="auto">
            <a:xfrm>
              <a:off x="3430" y="-151"/>
              <a:ext cx="104" cy="148"/>
            </a:xfrm>
            <a:custGeom>
              <a:avLst/>
              <a:gdLst>
                <a:gd name="T0" fmla="*/ 13 w 50"/>
                <a:gd name="T1" fmla="*/ 12 h 71"/>
                <a:gd name="T2" fmla="*/ 13 w 50"/>
                <a:gd name="T3" fmla="*/ 32 h 71"/>
                <a:gd name="T4" fmla="*/ 20 w 50"/>
                <a:gd name="T5" fmla="*/ 32 h 71"/>
                <a:gd name="T6" fmla="*/ 31 w 50"/>
                <a:gd name="T7" fmla="*/ 31 h 71"/>
                <a:gd name="T8" fmla="*/ 35 w 50"/>
                <a:gd name="T9" fmla="*/ 28 h 71"/>
                <a:gd name="T10" fmla="*/ 36 w 50"/>
                <a:gd name="T11" fmla="*/ 22 h 71"/>
                <a:gd name="T12" fmla="*/ 34 w 50"/>
                <a:gd name="T13" fmla="*/ 16 h 71"/>
                <a:gd name="T14" fmla="*/ 29 w 50"/>
                <a:gd name="T15" fmla="*/ 12 h 71"/>
                <a:gd name="T16" fmla="*/ 20 w 50"/>
                <a:gd name="T17" fmla="*/ 12 h 71"/>
                <a:gd name="T18" fmla="*/ 13 w 50"/>
                <a:gd name="T19" fmla="*/ 12 h 71"/>
                <a:gd name="T20" fmla="*/ 0 w 50"/>
                <a:gd name="T21" fmla="*/ 71 h 71"/>
                <a:gd name="T22" fmla="*/ 0 w 50"/>
                <a:gd name="T23" fmla="*/ 0 h 71"/>
                <a:gd name="T24" fmla="*/ 21 w 50"/>
                <a:gd name="T25" fmla="*/ 0 h 71"/>
                <a:gd name="T26" fmla="*/ 37 w 50"/>
                <a:gd name="T27" fmla="*/ 1 h 71"/>
                <a:gd name="T28" fmla="*/ 46 w 50"/>
                <a:gd name="T29" fmla="*/ 8 h 71"/>
                <a:gd name="T30" fmla="*/ 50 w 50"/>
                <a:gd name="T31" fmla="*/ 22 h 71"/>
                <a:gd name="T32" fmla="*/ 48 w 50"/>
                <a:gd name="T33" fmla="*/ 33 h 71"/>
                <a:gd name="T34" fmla="*/ 42 w 50"/>
                <a:gd name="T35" fmla="*/ 40 h 71"/>
                <a:gd name="T36" fmla="*/ 35 w 50"/>
                <a:gd name="T37" fmla="*/ 43 h 71"/>
                <a:gd name="T38" fmla="*/ 22 w 50"/>
                <a:gd name="T39" fmla="*/ 44 h 71"/>
                <a:gd name="T40" fmla="*/ 13 w 50"/>
                <a:gd name="T41" fmla="*/ 44 h 71"/>
                <a:gd name="T42" fmla="*/ 13 w 50"/>
                <a:gd name="T43" fmla="*/ 71 h 71"/>
                <a:gd name="T44" fmla="*/ 0 w 50"/>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71">
                  <a:moveTo>
                    <a:pt x="13" y="12"/>
                  </a:moveTo>
                  <a:cubicBezTo>
                    <a:pt x="13" y="32"/>
                    <a:pt x="13" y="32"/>
                    <a:pt x="13" y="32"/>
                  </a:cubicBezTo>
                  <a:cubicBezTo>
                    <a:pt x="20" y="32"/>
                    <a:pt x="20" y="32"/>
                    <a:pt x="20" y="32"/>
                  </a:cubicBezTo>
                  <a:cubicBezTo>
                    <a:pt x="26" y="32"/>
                    <a:pt x="29" y="32"/>
                    <a:pt x="31" y="31"/>
                  </a:cubicBezTo>
                  <a:cubicBezTo>
                    <a:pt x="32" y="30"/>
                    <a:pt x="34" y="29"/>
                    <a:pt x="35" y="28"/>
                  </a:cubicBezTo>
                  <a:cubicBezTo>
                    <a:pt x="36" y="26"/>
                    <a:pt x="36" y="24"/>
                    <a:pt x="36" y="22"/>
                  </a:cubicBezTo>
                  <a:cubicBezTo>
                    <a:pt x="36" y="19"/>
                    <a:pt x="36" y="17"/>
                    <a:pt x="34" y="16"/>
                  </a:cubicBezTo>
                  <a:cubicBezTo>
                    <a:pt x="33" y="14"/>
                    <a:pt x="31" y="13"/>
                    <a:pt x="29" y="12"/>
                  </a:cubicBezTo>
                  <a:cubicBezTo>
                    <a:pt x="27" y="12"/>
                    <a:pt x="24" y="12"/>
                    <a:pt x="20" y="12"/>
                  </a:cubicBezTo>
                  <a:lnTo>
                    <a:pt x="13" y="12"/>
                  </a:lnTo>
                  <a:close/>
                  <a:moveTo>
                    <a:pt x="0" y="71"/>
                  </a:moveTo>
                  <a:cubicBezTo>
                    <a:pt x="0" y="0"/>
                    <a:pt x="0" y="0"/>
                    <a:pt x="0" y="0"/>
                  </a:cubicBezTo>
                  <a:cubicBezTo>
                    <a:pt x="21" y="0"/>
                    <a:pt x="21" y="0"/>
                    <a:pt x="21" y="0"/>
                  </a:cubicBezTo>
                  <a:cubicBezTo>
                    <a:pt x="29" y="0"/>
                    <a:pt x="34" y="0"/>
                    <a:pt x="37" y="1"/>
                  </a:cubicBezTo>
                  <a:cubicBezTo>
                    <a:pt x="40" y="2"/>
                    <a:pt x="43" y="4"/>
                    <a:pt x="46" y="8"/>
                  </a:cubicBezTo>
                  <a:cubicBezTo>
                    <a:pt x="48" y="11"/>
                    <a:pt x="50" y="16"/>
                    <a:pt x="50" y="22"/>
                  </a:cubicBezTo>
                  <a:cubicBezTo>
                    <a:pt x="50" y="26"/>
                    <a:pt x="49" y="30"/>
                    <a:pt x="48" y="33"/>
                  </a:cubicBezTo>
                  <a:cubicBezTo>
                    <a:pt x="46" y="36"/>
                    <a:pt x="44" y="38"/>
                    <a:pt x="42" y="40"/>
                  </a:cubicBezTo>
                  <a:cubicBezTo>
                    <a:pt x="40" y="42"/>
                    <a:pt x="38" y="43"/>
                    <a:pt x="35" y="43"/>
                  </a:cubicBezTo>
                  <a:cubicBezTo>
                    <a:pt x="32" y="44"/>
                    <a:pt x="28" y="44"/>
                    <a:pt x="22" y="44"/>
                  </a:cubicBezTo>
                  <a:cubicBezTo>
                    <a:pt x="13" y="44"/>
                    <a:pt x="13" y="44"/>
                    <a:pt x="13" y="44"/>
                  </a:cubicBezTo>
                  <a:cubicBezTo>
                    <a:pt x="13" y="71"/>
                    <a:pt x="13" y="71"/>
                    <a:pt x="13" y="71"/>
                  </a:cubicBezTo>
                  <a:lnTo>
                    <a:pt x="0"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Rectangle 45"/>
            <p:cNvSpPr>
              <a:spLocks noChangeArrowheads="1"/>
            </p:cNvSpPr>
            <p:nvPr/>
          </p:nvSpPr>
          <p:spPr bwMode="auto">
            <a:xfrm>
              <a:off x="3555" y="-151"/>
              <a:ext cx="27"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 name="Freeform 46"/>
            <p:cNvSpPr/>
            <p:nvPr/>
          </p:nvSpPr>
          <p:spPr bwMode="auto">
            <a:xfrm>
              <a:off x="3599" y="-151"/>
              <a:ext cx="106" cy="148"/>
            </a:xfrm>
            <a:custGeom>
              <a:avLst/>
              <a:gdLst>
                <a:gd name="T0" fmla="*/ 39 w 106"/>
                <a:gd name="T1" fmla="*/ 148 h 148"/>
                <a:gd name="T2" fmla="*/ 39 w 106"/>
                <a:gd name="T3" fmla="*/ 25 h 148"/>
                <a:gd name="T4" fmla="*/ 0 w 106"/>
                <a:gd name="T5" fmla="*/ 25 h 148"/>
                <a:gd name="T6" fmla="*/ 0 w 106"/>
                <a:gd name="T7" fmla="*/ 0 h 148"/>
                <a:gd name="T8" fmla="*/ 106 w 106"/>
                <a:gd name="T9" fmla="*/ 0 h 148"/>
                <a:gd name="T10" fmla="*/ 106 w 106"/>
                <a:gd name="T11" fmla="*/ 25 h 148"/>
                <a:gd name="T12" fmla="*/ 66 w 106"/>
                <a:gd name="T13" fmla="*/ 25 h 148"/>
                <a:gd name="T14" fmla="*/ 66 w 106"/>
                <a:gd name="T15" fmla="*/ 148 h 148"/>
                <a:gd name="T16" fmla="*/ 39 w 106"/>
                <a:gd name="T17"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48">
                  <a:moveTo>
                    <a:pt x="39" y="148"/>
                  </a:moveTo>
                  <a:lnTo>
                    <a:pt x="39" y="25"/>
                  </a:lnTo>
                  <a:lnTo>
                    <a:pt x="0" y="25"/>
                  </a:lnTo>
                  <a:lnTo>
                    <a:pt x="0" y="0"/>
                  </a:lnTo>
                  <a:lnTo>
                    <a:pt x="106" y="0"/>
                  </a:lnTo>
                  <a:lnTo>
                    <a:pt x="106" y="25"/>
                  </a:lnTo>
                  <a:lnTo>
                    <a:pt x="66" y="25"/>
                  </a:lnTo>
                  <a:lnTo>
                    <a:pt x="66" y="148"/>
                  </a:lnTo>
                  <a:lnTo>
                    <a:pt x="39"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7"/>
            <p:cNvSpPr>
              <a:spLocks noEditPoints="1"/>
            </p:cNvSpPr>
            <p:nvPr/>
          </p:nvSpPr>
          <p:spPr bwMode="auto">
            <a:xfrm>
              <a:off x="3694" y="-151"/>
              <a:ext cx="133" cy="148"/>
            </a:xfrm>
            <a:custGeom>
              <a:avLst/>
              <a:gdLst>
                <a:gd name="T0" fmla="*/ 85 w 133"/>
                <a:gd name="T1" fmla="*/ 90 h 148"/>
                <a:gd name="T2" fmla="*/ 67 w 133"/>
                <a:gd name="T3" fmla="*/ 34 h 148"/>
                <a:gd name="T4" fmla="*/ 48 w 133"/>
                <a:gd name="T5" fmla="*/ 90 h 148"/>
                <a:gd name="T6" fmla="*/ 85 w 133"/>
                <a:gd name="T7" fmla="*/ 90 h 148"/>
                <a:gd name="T8" fmla="*/ 133 w 133"/>
                <a:gd name="T9" fmla="*/ 148 h 148"/>
                <a:gd name="T10" fmla="*/ 104 w 133"/>
                <a:gd name="T11" fmla="*/ 148 h 148"/>
                <a:gd name="T12" fmla="*/ 94 w 133"/>
                <a:gd name="T13" fmla="*/ 115 h 148"/>
                <a:gd name="T14" fmla="*/ 40 w 133"/>
                <a:gd name="T15" fmla="*/ 115 h 148"/>
                <a:gd name="T16" fmla="*/ 29 w 133"/>
                <a:gd name="T17" fmla="*/ 148 h 148"/>
                <a:gd name="T18" fmla="*/ 0 w 133"/>
                <a:gd name="T19" fmla="*/ 148 h 148"/>
                <a:gd name="T20" fmla="*/ 50 w 133"/>
                <a:gd name="T21" fmla="*/ 0 h 148"/>
                <a:gd name="T22" fmla="*/ 81 w 133"/>
                <a:gd name="T23" fmla="*/ 0 h 148"/>
                <a:gd name="T24" fmla="*/ 133 w 133"/>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48">
                  <a:moveTo>
                    <a:pt x="85" y="90"/>
                  </a:moveTo>
                  <a:lnTo>
                    <a:pt x="67" y="34"/>
                  </a:lnTo>
                  <a:lnTo>
                    <a:pt x="48" y="90"/>
                  </a:lnTo>
                  <a:lnTo>
                    <a:pt x="85" y="90"/>
                  </a:lnTo>
                  <a:close/>
                  <a:moveTo>
                    <a:pt x="133" y="148"/>
                  </a:moveTo>
                  <a:lnTo>
                    <a:pt x="104" y="148"/>
                  </a:lnTo>
                  <a:lnTo>
                    <a:pt x="94" y="115"/>
                  </a:lnTo>
                  <a:lnTo>
                    <a:pt x="40" y="115"/>
                  </a:lnTo>
                  <a:lnTo>
                    <a:pt x="29" y="148"/>
                  </a:lnTo>
                  <a:lnTo>
                    <a:pt x="0" y="148"/>
                  </a:lnTo>
                  <a:lnTo>
                    <a:pt x="50" y="0"/>
                  </a:lnTo>
                  <a:lnTo>
                    <a:pt x="81" y="0"/>
                  </a:lnTo>
                  <a:lnTo>
                    <a:pt x="133"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8"/>
            <p:cNvSpPr/>
            <p:nvPr/>
          </p:nvSpPr>
          <p:spPr bwMode="auto">
            <a:xfrm>
              <a:off x="3844" y="-151"/>
              <a:ext cx="93" cy="148"/>
            </a:xfrm>
            <a:custGeom>
              <a:avLst/>
              <a:gdLst>
                <a:gd name="T0" fmla="*/ 0 w 93"/>
                <a:gd name="T1" fmla="*/ 148 h 148"/>
                <a:gd name="T2" fmla="*/ 0 w 93"/>
                <a:gd name="T3" fmla="*/ 0 h 148"/>
                <a:gd name="T4" fmla="*/ 27 w 93"/>
                <a:gd name="T5" fmla="*/ 0 h 148"/>
                <a:gd name="T6" fmla="*/ 27 w 93"/>
                <a:gd name="T7" fmla="*/ 123 h 148"/>
                <a:gd name="T8" fmla="*/ 93 w 93"/>
                <a:gd name="T9" fmla="*/ 123 h 148"/>
                <a:gd name="T10" fmla="*/ 93 w 93"/>
                <a:gd name="T11" fmla="*/ 148 h 148"/>
                <a:gd name="T12" fmla="*/ 0 w 93"/>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93" h="148">
                  <a:moveTo>
                    <a:pt x="0" y="148"/>
                  </a:moveTo>
                  <a:lnTo>
                    <a:pt x="0" y="0"/>
                  </a:lnTo>
                  <a:lnTo>
                    <a:pt x="27" y="0"/>
                  </a:lnTo>
                  <a:lnTo>
                    <a:pt x="27" y="123"/>
                  </a:lnTo>
                  <a:lnTo>
                    <a:pt x="93" y="123"/>
                  </a:lnTo>
                  <a:lnTo>
                    <a:pt x="93"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9"/>
            <p:cNvSpPr/>
            <p:nvPr/>
          </p:nvSpPr>
          <p:spPr bwMode="auto">
            <a:xfrm>
              <a:off x="4006" y="-151"/>
              <a:ext cx="91" cy="148"/>
            </a:xfrm>
            <a:custGeom>
              <a:avLst/>
              <a:gdLst>
                <a:gd name="T0" fmla="*/ 0 w 91"/>
                <a:gd name="T1" fmla="*/ 148 h 148"/>
                <a:gd name="T2" fmla="*/ 0 w 91"/>
                <a:gd name="T3" fmla="*/ 0 h 148"/>
                <a:gd name="T4" fmla="*/ 91 w 91"/>
                <a:gd name="T5" fmla="*/ 0 h 148"/>
                <a:gd name="T6" fmla="*/ 91 w 91"/>
                <a:gd name="T7" fmla="*/ 25 h 148"/>
                <a:gd name="T8" fmla="*/ 27 w 91"/>
                <a:gd name="T9" fmla="*/ 25 h 148"/>
                <a:gd name="T10" fmla="*/ 27 w 91"/>
                <a:gd name="T11" fmla="*/ 61 h 148"/>
                <a:gd name="T12" fmla="*/ 81 w 91"/>
                <a:gd name="T13" fmla="*/ 61 h 148"/>
                <a:gd name="T14" fmla="*/ 81 w 91"/>
                <a:gd name="T15" fmla="*/ 86 h 148"/>
                <a:gd name="T16" fmla="*/ 27 w 91"/>
                <a:gd name="T17" fmla="*/ 86 h 148"/>
                <a:gd name="T18" fmla="*/ 27 w 91"/>
                <a:gd name="T19" fmla="*/ 148 h 148"/>
                <a:gd name="T20" fmla="*/ 0 w 91"/>
                <a:gd name="T2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48">
                  <a:moveTo>
                    <a:pt x="0" y="148"/>
                  </a:moveTo>
                  <a:lnTo>
                    <a:pt x="0" y="0"/>
                  </a:lnTo>
                  <a:lnTo>
                    <a:pt x="91" y="0"/>
                  </a:lnTo>
                  <a:lnTo>
                    <a:pt x="91" y="25"/>
                  </a:lnTo>
                  <a:lnTo>
                    <a:pt x="27" y="25"/>
                  </a:lnTo>
                  <a:lnTo>
                    <a:pt x="27" y="61"/>
                  </a:lnTo>
                  <a:lnTo>
                    <a:pt x="81" y="61"/>
                  </a:lnTo>
                  <a:lnTo>
                    <a:pt x="81" y="86"/>
                  </a:lnTo>
                  <a:lnTo>
                    <a:pt x="27" y="86"/>
                  </a:lnTo>
                  <a:lnTo>
                    <a:pt x="27"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0"/>
            <p:cNvSpPr/>
            <p:nvPr/>
          </p:nvSpPr>
          <p:spPr bwMode="auto">
            <a:xfrm>
              <a:off x="4120" y="-151"/>
              <a:ext cx="106" cy="152"/>
            </a:xfrm>
            <a:custGeom>
              <a:avLst/>
              <a:gdLst>
                <a:gd name="T0" fmla="*/ 0 w 51"/>
                <a:gd name="T1" fmla="*/ 0 h 73"/>
                <a:gd name="T2" fmla="*/ 13 w 51"/>
                <a:gd name="T3" fmla="*/ 0 h 73"/>
                <a:gd name="T4" fmla="*/ 13 w 51"/>
                <a:gd name="T5" fmla="*/ 39 h 73"/>
                <a:gd name="T6" fmla="*/ 13 w 51"/>
                <a:gd name="T7" fmla="*/ 51 h 73"/>
                <a:gd name="T8" fmla="*/ 17 w 51"/>
                <a:gd name="T9" fmla="*/ 58 h 73"/>
                <a:gd name="T10" fmla="*/ 26 w 51"/>
                <a:gd name="T11" fmla="*/ 60 h 73"/>
                <a:gd name="T12" fmla="*/ 34 w 51"/>
                <a:gd name="T13" fmla="*/ 58 h 73"/>
                <a:gd name="T14" fmla="*/ 37 w 51"/>
                <a:gd name="T15" fmla="*/ 52 h 73"/>
                <a:gd name="T16" fmla="*/ 38 w 51"/>
                <a:gd name="T17" fmla="*/ 39 h 73"/>
                <a:gd name="T18" fmla="*/ 38 w 51"/>
                <a:gd name="T19" fmla="*/ 0 h 73"/>
                <a:gd name="T20" fmla="*/ 51 w 51"/>
                <a:gd name="T21" fmla="*/ 0 h 73"/>
                <a:gd name="T22" fmla="*/ 51 w 51"/>
                <a:gd name="T23" fmla="*/ 37 h 73"/>
                <a:gd name="T24" fmla="*/ 50 w 51"/>
                <a:gd name="T25" fmla="*/ 56 h 73"/>
                <a:gd name="T26" fmla="*/ 46 w 51"/>
                <a:gd name="T27" fmla="*/ 65 h 73"/>
                <a:gd name="T28" fmla="*/ 38 w 51"/>
                <a:gd name="T29" fmla="*/ 71 h 73"/>
                <a:gd name="T30" fmla="*/ 26 w 51"/>
                <a:gd name="T31" fmla="*/ 73 h 73"/>
                <a:gd name="T32" fmla="*/ 12 w 51"/>
                <a:gd name="T33" fmla="*/ 70 h 73"/>
                <a:gd name="T34" fmla="*/ 5 w 51"/>
                <a:gd name="T35" fmla="*/ 64 h 73"/>
                <a:gd name="T36" fmla="*/ 1 w 51"/>
                <a:gd name="T37" fmla="*/ 56 h 73"/>
                <a:gd name="T38" fmla="*/ 0 w 51"/>
                <a:gd name="T39" fmla="*/ 38 h 73"/>
                <a:gd name="T40" fmla="*/ 0 w 51"/>
                <a:gd name="T4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73">
                  <a:moveTo>
                    <a:pt x="0" y="0"/>
                  </a:moveTo>
                  <a:cubicBezTo>
                    <a:pt x="13" y="0"/>
                    <a:pt x="13" y="0"/>
                    <a:pt x="13" y="0"/>
                  </a:cubicBezTo>
                  <a:cubicBezTo>
                    <a:pt x="13" y="39"/>
                    <a:pt x="13" y="39"/>
                    <a:pt x="13" y="39"/>
                  </a:cubicBezTo>
                  <a:cubicBezTo>
                    <a:pt x="13" y="45"/>
                    <a:pt x="13" y="49"/>
                    <a:pt x="13" y="51"/>
                  </a:cubicBezTo>
                  <a:cubicBezTo>
                    <a:pt x="14" y="54"/>
                    <a:pt x="15" y="56"/>
                    <a:pt x="17" y="58"/>
                  </a:cubicBezTo>
                  <a:cubicBezTo>
                    <a:pt x="19" y="60"/>
                    <a:pt x="22" y="60"/>
                    <a:pt x="26" y="60"/>
                  </a:cubicBezTo>
                  <a:cubicBezTo>
                    <a:pt x="29" y="60"/>
                    <a:pt x="32" y="60"/>
                    <a:pt x="34" y="58"/>
                  </a:cubicBezTo>
                  <a:cubicBezTo>
                    <a:pt x="36" y="56"/>
                    <a:pt x="37" y="54"/>
                    <a:pt x="37" y="52"/>
                  </a:cubicBezTo>
                  <a:cubicBezTo>
                    <a:pt x="38" y="49"/>
                    <a:pt x="38" y="45"/>
                    <a:pt x="38" y="39"/>
                  </a:cubicBezTo>
                  <a:cubicBezTo>
                    <a:pt x="38" y="0"/>
                    <a:pt x="38" y="0"/>
                    <a:pt x="38" y="0"/>
                  </a:cubicBezTo>
                  <a:cubicBezTo>
                    <a:pt x="51" y="0"/>
                    <a:pt x="51" y="0"/>
                    <a:pt x="51" y="0"/>
                  </a:cubicBezTo>
                  <a:cubicBezTo>
                    <a:pt x="51" y="37"/>
                    <a:pt x="51" y="37"/>
                    <a:pt x="51" y="37"/>
                  </a:cubicBezTo>
                  <a:cubicBezTo>
                    <a:pt x="51" y="46"/>
                    <a:pt x="51" y="52"/>
                    <a:pt x="50" y="56"/>
                  </a:cubicBezTo>
                  <a:cubicBezTo>
                    <a:pt x="49" y="59"/>
                    <a:pt x="48" y="62"/>
                    <a:pt x="46" y="65"/>
                  </a:cubicBezTo>
                  <a:cubicBezTo>
                    <a:pt x="44" y="67"/>
                    <a:pt x="42" y="69"/>
                    <a:pt x="38" y="71"/>
                  </a:cubicBezTo>
                  <a:cubicBezTo>
                    <a:pt x="35" y="72"/>
                    <a:pt x="31" y="73"/>
                    <a:pt x="26" y="73"/>
                  </a:cubicBezTo>
                  <a:cubicBezTo>
                    <a:pt x="20" y="73"/>
                    <a:pt x="15" y="72"/>
                    <a:pt x="12" y="70"/>
                  </a:cubicBezTo>
                  <a:cubicBezTo>
                    <a:pt x="9" y="69"/>
                    <a:pt x="6" y="67"/>
                    <a:pt x="5" y="64"/>
                  </a:cubicBezTo>
                  <a:cubicBezTo>
                    <a:pt x="3" y="62"/>
                    <a:pt x="2" y="59"/>
                    <a:pt x="1" y="56"/>
                  </a:cubicBezTo>
                  <a:cubicBezTo>
                    <a:pt x="0" y="52"/>
                    <a:pt x="0" y="46"/>
                    <a:pt x="0" y="38"/>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1"/>
            <p:cNvSpPr>
              <a:spLocks noEditPoints="1"/>
            </p:cNvSpPr>
            <p:nvPr/>
          </p:nvSpPr>
          <p:spPr bwMode="auto">
            <a:xfrm>
              <a:off x="4255" y="-151"/>
              <a:ext cx="110" cy="148"/>
            </a:xfrm>
            <a:custGeom>
              <a:avLst/>
              <a:gdLst>
                <a:gd name="T0" fmla="*/ 13 w 53"/>
                <a:gd name="T1" fmla="*/ 12 h 71"/>
                <a:gd name="T2" fmla="*/ 13 w 53"/>
                <a:gd name="T3" fmla="*/ 59 h 71"/>
                <a:gd name="T4" fmla="*/ 22 w 53"/>
                <a:gd name="T5" fmla="*/ 59 h 71"/>
                <a:gd name="T6" fmla="*/ 30 w 53"/>
                <a:gd name="T7" fmla="*/ 59 h 71"/>
                <a:gd name="T8" fmla="*/ 35 w 53"/>
                <a:gd name="T9" fmla="*/ 56 h 71"/>
                <a:gd name="T10" fmla="*/ 39 w 53"/>
                <a:gd name="T11" fmla="*/ 49 h 71"/>
                <a:gd name="T12" fmla="*/ 40 w 53"/>
                <a:gd name="T13" fmla="*/ 36 h 71"/>
                <a:gd name="T14" fmla="*/ 39 w 53"/>
                <a:gd name="T15" fmla="*/ 23 h 71"/>
                <a:gd name="T16" fmla="*/ 35 w 53"/>
                <a:gd name="T17" fmla="*/ 16 h 71"/>
                <a:gd name="T18" fmla="*/ 29 w 53"/>
                <a:gd name="T19" fmla="*/ 13 h 71"/>
                <a:gd name="T20" fmla="*/ 18 w 53"/>
                <a:gd name="T21" fmla="*/ 12 h 71"/>
                <a:gd name="T22" fmla="*/ 13 w 53"/>
                <a:gd name="T23" fmla="*/ 12 h 71"/>
                <a:gd name="T24" fmla="*/ 0 w 53"/>
                <a:gd name="T25" fmla="*/ 0 h 71"/>
                <a:gd name="T26" fmla="*/ 23 w 53"/>
                <a:gd name="T27" fmla="*/ 0 h 71"/>
                <a:gd name="T28" fmla="*/ 36 w 53"/>
                <a:gd name="T29" fmla="*/ 1 h 71"/>
                <a:gd name="T30" fmla="*/ 45 w 53"/>
                <a:gd name="T31" fmla="*/ 8 h 71"/>
                <a:gd name="T32" fmla="*/ 51 w 53"/>
                <a:gd name="T33" fmla="*/ 19 h 71"/>
                <a:gd name="T34" fmla="*/ 53 w 53"/>
                <a:gd name="T35" fmla="*/ 36 h 71"/>
                <a:gd name="T36" fmla="*/ 51 w 53"/>
                <a:gd name="T37" fmla="*/ 51 h 71"/>
                <a:gd name="T38" fmla="*/ 45 w 53"/>
                <a:gd name="T39" fmla="*/ 64 h 71"/>
                <a:gd name="T40" fmla="*/ 35 w 53"/>
                <a:gd name="T41" fmla="*/ 70 h 71"/>
                <a:gd name="T42" fmla="*/ 24 w 53"/>
                <a:gd name="T43" fmla="*/ 71 h 71"/>
                <a:gd name="T44" fmla="*/ 0 w 53"/>
                <a:gd name="T45" fmla="*/ 71 h 71"/>
                <a:gd name="T46" fmla="*/ 0 w 53"/>
                <a:gd name="T4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 h="71">
                  <a:moveTo>
                    <a:pt x="13" y="12"/>
                  </a:moveTo>
                  <a:cubicBezTo>
                    <a:pt x="13" y="59"/>
                    <a:pt x="13" y="59"/>
                    <a:pt x="13" y="59"/>
                  </a:cubicBezTo>
                  <a:cubicBezTo>
                    <a:pt x="22" y="59"/>
                    <a:pt x="22" y="59"/>
                    <a:pt x="22" y="59"/>
                  </a:cubicBezTo>
                  <a:cubicBezTo>
                    <a:pt x="26" y="59"/>
                    <a:pt x="29" y="59"/>
                    <a:pt x="30" y="59"/>
                  </a:cubicBezTo>
                  <a:cubicBezTo>
                    <a:pt x="32" y="58"/>
                    <a:pt x="34" y="57"/>
                    <a:pt x="35" y="56"/>
                  </a:cubicBezTo>
                  <a:cubicBezTo>
                    <a:pt x="37" y="54"/>
                    <a:pt x="38" y="52"/>
                    <a:pt x="39" y="49"/>
                  </a:cubicBezTo>
                  <a:cubicBezTo>
                    <a:pt x="40" y="45"/>
                    <a:pt x="40" y="41"/>
                    <a:pt x="40" y="36"/>
                  </a:cubicBezTo>
                  <a:cubicBezTo>
                    <a:pt x="40" y="30"/>
                    <a:pt x="40" y="26"/>
                    <a:pt x="39" y="23"/>
                  </a:cubicBezTo>
                  <a:cubicBezTo>
                    <a:pt x="38" y="20"/>
                    <a:pt x="37" y="18"/>
                    <a:pt x="35" y="16"/>
                  </a:cubicBezTo>
                  <a:cubicBezTo>
                    <a:pt x="34" y="14"/>
                    <a:pt x="31" y="13"/>
                    <a:pt x="29" y="13"/>
                  </a:cubicBezTo>
                  <a:cubicBezTo>
                    <a:pt x="27" y="12"/>
                    <a:pt x="24" y="12"/>
                    <a:pt x="18" y="12"/>
                  </a:cubicBezTo>
                  <a:lnTo>
                    <a:pt x="13" y="12"/>
                  </a:lnTo>
                  <a:close/>
                  <a:moveTo>
                    <a:pt x="0" y="0"/>
                  </a:moveTo>
                  <a:cubicBezTo>
                    <a:pt x="23" y="0"/>
                    <a:pt x="23" y="0"/>
                    <a:pt x="23" y="0"/>
                  </a:cubicBezTo>
                  <a:cubicBezTo>
                    <a:pt x="29" y="0"/>
                    <a:pt x="33" y="0"/>
                    <a:pt x="36" y="1"/>
                  </a:cubicBezTo>
                  <a:cubicBezTo>
                    <a:pt x="39" y="2"/>
                    <a:pt x="42" y="5"/>
                    <a:pt x="45" y="8"/>
                  </a:cubicBezTo>
                  <a:cubicBezTo>
                    <a:pt x="48" y="11"/>
                    <a:pt x="50" y="15"/>
                    <a:pt x="51" y="19"/>
                  </a:cubicBezTo>
                  <a:cubicBezTo>
                    <a:pt x="53" y="24"/>
                    <a:pt x="53" y="30"/>
                    <a:pt x="53" y="36"/>
                  </a:cubicBezTo>
                  <a:cubicBezTo>
                    <a:pt x="53" y="42"/>
                    <a:pt x="53" y="47"/>
                    <a:pt x="51" y="51"/>
                  </a:cubicBezTo>
                  <a:cubicBezTo>
                    <a:pt x="50" y="57"/>
                    <a:pt x="48" y="61"/>
                    <a:pt x="45" y="64"/>
                  </a:cubicBezTo>
                  <a:cubicBezTo>
                    <a:pt x="42" y="67"/>
                    <a:pt x="39" y="68"/>
                    <a:pt x="35" y="70"/>
                  </a:cubicBezTo>
                  <a:cubicBezTo>
                    <a:pt x="33" y="71"/>
                    <a:pt x="29" y="71"/>
                    <a:pt x="24" y="71"/>
                  </a:cubicBezTo>
                  <a:cubicBezTo>
                    <a:pt x="0" y="71"/>
                    <a:pt x="0" y="71"/>
                    <a:pt x="0" y="7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2"/>
            <p:cNvSpPr>
              <a:spLocks noEditPoints="1"/>
            </p:cNvSpPr>
            <p:nvPr/>
          </p:nvSpPr>
          <p:spPr bwMode="auto">
            <a:xfrm>
              <a:off x="4375" y="-151"/>
              <a:ext cx="133" cy="148"/>
            </a:xfrm>
            <a:custGeom>
              <a:avLst/>
              <a:gdLst>
                <a:gd name="T0" fmla="*/ 86 w 133"/>
                <a:gd name="T1" fmla="*/ 90 h 148"/>
                <a:gd name="T2" fmla="*/ 67 w 133"/>
                <a:gd name="T3" fmla="*/ 34 h 148"/>
                <a:gd name="T4" fmla="*/ 48 w 133"/>
                <a:gd name="T5" fmla="*/ 90 h 148"/>
                <a:gd name="T6" fmla="*/ 86 w 133"/>
                <a:gd name="T7" fmla="*/ 90 h 148"/>
                <a:gd name="T8" fmla="*/ 133 w 133"/>
                <a:gd name="T9" fmla="*/ 148 h 148"/>
                <a:gd name="T10" fmla="*/ 104 w 133"/>
                <a:gd name="T11" fmla="*/ 148 h 148"/>
                <a:gd name="T12" fmla="*/ 94 w 133"/>
                <a:gd name="T13" fmla="*/ 115 h 148"/>
                <a:gd name="T14" fmla="*/ 40 w 133"/>
                <a:gd name="T15" fmla="*/ 115 h 148"/>
                <a:gd name="T16" fmla="*/ 30 w 133"/>
                <a:gd name="T17" fmla="*/ 148 h 148"/>
                <a:gd name="T18" fmla="*/ 0 w 133"/>
                <a:gd name="T19" fmla="*/ 148 h 148"/>
                <a:gd name="T20" fmla="*/ 52 w 133"/>
                <a:gd name="T21" fmla="*/ 0 h 148"/>
                <a:gd name="T22" fmla="*/ 81 w 133"/>
                <a:gd name="T23" fmla="*/ 0 h 148"/>
                <a:gd name="T24" fmla="*/ 133 w 133"/>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48">
                  <a:moveTo>
                    <a:pt x="86" y="90"/>
                  </a:moveTo>
                  <a:lnTo>
                    <a:pt x="67" y="34"/>
                  </a:lnTo>
                  <a:lnTo>
                    <a:pt x="48" y="90"/>
                  </a:lnTo>
                  <a:lnTo>
                    <a:pt x="86" y="90"/>
                  </a:lnTo>
                  <a:close/>
                  <a:moveTo>
                    <a:pt x="133" y="148"/>
                  </a:moveTo>
                  <a:lnTo>
                    <a:pt x="104" y="148"/>
                  </a:lnTo>
                  <a:lnTo>
                    <a:pt x="94" y="115"/>
                  </a:lnTo>
                  <a:lnTo>
                    <a:pt x="40" y="115"/>
                  </a:lnTo>
                  <a:lnTo>
                    <a:pt x="30" y="148"/>
                  </a:lnTo>
                  <a:lnTo>
                    <a:pt x="0" y="148"/>
                  </a:lnTo>
                  <a:lnTo>
                    <a:pt x="52" y="0"/>
                  </a:lnTo>
                  <a:lnTo>
                    <a:pt x="81" y="0"/>
                  </a:lnTo>
                  <a:lnTo>
                    <a:pt x="133"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53"/>
            <p:cNvSpPr/>
            <p:nvPr/>
          </p:nvSpPr>
          <p:spPr bwMode="auto">
            <a:xfrm>
              <a:off x="4525" y="-151"/>
              <a:ext cx="106" cy="148"/>
            </a:xfrm>
            <a:custGeom>
              <a:avLst/>
              <a:gdLst>
                <a:gd name="T0" fmla="*/ 0 w 106"/>
                <a:gd name="T1" fmla="*/ 148 h 148"/>
                <a:gd name="T2" fmla="*/ 0 w 106"/>
                <a:gd name="T3" fmla="*/ 0 h 148"/>
                <a:gd name="T4" fmla="*/ 25 w 106"/>
                <a:gd name="T5" fmla="*/ 0 h 148"/>
                <a:gd name="T6" fmla="*/ 81 w 106"/>
                <a:gd name="T7" fmla="*/ 100 h 148"/>
                <a:gd name="T8" fmla="*/ 81 w 106"/>
                <a:gd name="T9" fmla="*/ 0 h 148"/>
                <a:gd name="T10" fmla="*/ 106 w 106"/>
                <a:gd name="T11" fmla="*/ 0 h 148"/>
                <a:gd name="T12" fmla="*/ 106 w 106"/>
                <a:gd name="T13" fmla="*/ 148 h 148"/>
                <a:gd name="T14" fmla="*/ 79 w 106"/>
                <a:gd name="T15" fmla="*/ 148 h 148"/>
                <a:gd name="T16" fmla="*/ 23 w 106"/>
                <a:gd name="T17" fmla="*/ 50 h 148"/>
                <a:gd name="T18" fmla="*/ 23 w 106"/>
                <a:gd name="T19" fmla="*/ 148 h 148"/>
                <a:gd name="T20" fmla="*/ 0 w 106"/>
                <a:gd name="T2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48">
                  <a:moveTo>
                    <a:pt x="0" y="148"/>
                  </a:moveTo>
                  <a:lnTo>
                    <a:pt x="0" y="0"/>
                  </a:lnTo>
                  <a:lnTo>
                    <a:pt x="25" y="0"/>
                  </a:lnTo>
                  <a:lnTo>
                    <a:pt x="81" y="100"/>
                  </a:lnTo>
                  <a:lnTo>
                    <a:pt x="81" y="0"/>
                  </a:lnTo>
                  <a:lnTo>
                    <a:pt x="106" y="0"/>
                  </a:lnTo>
                  <a:lnTo>
                    <a:pt x="106" y="148"/>
                  </a:lnTo>
                  <a:lnTo>
                    <a:pt x="79" y="148"/>
                  </a:lnTo>
                  <a:lnTo>
                    <a:pt x="23" y="50"/>
                  </a:lnTo>
                  <a:lnTo>
                    <a:pt x="23"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54"/>
            <p:cNvSpPr/>
            <p:nvPr/>
          </p:nvSpPr>
          <p:spPr bwMode="auto">
            <a:xfrm>
              <a:off x="4710" y="-151"/>
              <a:ext cx="108" cy="152"/>
            </a:xfrm>
            <a:custGeom>
              <a:avLst/>
              <a:gdLst>
                <a:gd name="T0" fmla="*/ 0 w 52"/>
                <a:gd name="T1" fmla="*/ 0 h 73"/>
                <a:gd name="T2" fmla="*/ 13 w 52"/>
                <a:gd name="T3" fmla="*/ 0 h 73"/>
                <a:gd name="T4" fmla="*/ 13 w 52"/>
                <a:gd name="T5" fmla="*/ 39 h 73"/>
                <a:gd name="T6" fmla="*/ 14 w 52"/>
                <a:gd name="T7" fmla="*/ 51 h 73"/>
                <a:gd name="T8" fmla="*/ 18 w 52"/>
                <a:gd name="T9" fmla="*/ 58 h 73"/>
                <a:gd name="T10" fmla="*/ 26 w 52"/>
                <a:gd name="T11" fmla="*/ 60 h 73"/>
                <a:gd name="T12" fmla="*/ 35 w 52"/>
                <a:gd name="T13" fmla="*/ 58 h 73"/>
                <a:gd name="T14" fmla="*/ 38 w 52"/>
                <a:gd name="T15" fmla="*/ 52 h 73"/>
                <a:gd name="T16" fmla="*/ 39 w 52"/>
                <a:gd name="T17" fmla="*/ 39 h 73"/>
                <a:gd name="T18" fmla="*/ 39 w 52"/>
                <a:gd name="T19" fmla="*/ 0 h 73"/>
                <a:gd name="T20" fmla="*/ 52 w 52"/>
                <a:gd name="T21" fmla="*/ 0 h 73"/>
                <a:gd name="T22" fmla="*/ 52 w 52"/>
                <a:gd name="T23" fmla="*/ 37 h 73"/>
                <a:gd name="T24" fmla="*/ 51 w 52"/>
                <a:gd name="T25" fmla="*/ 56 h 73"/>
                <a:gd name="T26" fmla="*/ 47 w 52"/>
                <a:gd name="T27" fmla="*/ 65 h 73"/>
                <a:gd name="T28" fmla="*/ 39 w 52"/>
                <a:gd name="T29" fmla="*/ 71 h 73"/>
                <a:gd name="T30" fmla="*/ 27 w 52"/>
                <a:gd name="T31" fmla="*/ 73 h 73"/>
                <a:gd name="T32" fmla="*/ 13 w 52"/>
                <a:gd name="T33" fmla="*/ 70 h 73"/>
                <a:gd name="T34" fmla="*/ 5 w 52"/>
                <a:gd name="T35" fmla="*/ 64 h 73"/>
                <a:gd name="T36" fmla="*/ 2 w 52"/>
                <a:gd name="T37" fmla="*/ 56 h 73"/>
                <a:gd name="T38" fmla="*/ 0 w 52"/>
                <a:gd name="T39" fmla="*/ 38 h 73"/>
                <a:gd name="T40" fmla="*/ 0 w 52"/>
                <a:gd name="T4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73">
                  <a:moveTo>
                    <a:pt x="0" y="0"/>
                  </a:moveTo>
                  <a:cubicBezTo>
                    <a:pt x="13" y="0"/>
                    <a:pt x="13" y="0"/>
                    <a:pt x="13" y="0"/>
                  </a:cubicBezTo>
                  <a:cubicBezTo>
                    <a:pt x="13" y="39"/>
                    <a:pt x="13" y="39"/>
                    <a:pt x="13" y="39"/>
                  </a:cubicBezTo>
                  <a:cubicBezTo>
                    <a:pt x="13" y="45"/>
                    <a:pt x="14" y="49"/>
                    <a:pt x="14" y="51"/>
                  </a:cubicBezTo>
                  <a:cubicBezTo>
                    <a:pt x="15" y="54"/>
                    <a:pt x="16" y="56"/>
                    <a:pt x="18" y="58"/>
                  </a:cubicBezTo>
                  <a:cubicBezTo>
                    <a:pt x="20" y="60"/>
                    <a:pt x="23" y="60"/>
                    <a:pt x="26" y="60"/>
                  </a:cubicBezTo>
                  <a:cubicBezTo>
                    <a:pt x="30" y="60"/>
                    <a:pt x="33" y="60"/>
                    <a:pt x="35" y="58"/>
                  </a:cubicBezTo>
                  <a:cubicBezTo>
                    <a:pt x="37" y="56"/>
                    <a:pt x="38" y="54"/>
                    <a:pt x="38" y="52"/>
                  </a:cubicBezTo>
                  <a:cubicBezTo>
                    <a:pt x="38" y="49"/>
                    <a:pt x="39" y="45"/>
                    <a:pt x="39" y="39"/>
                  </a:cubicBezTo>
                  <a:cubicBezTo>
                    <a:pt x="39" y="0"/>
                    <a:pt x="39" y="0"/>
                    <a:pt x="39" y="0"/>
                  </a:cubicBezTo>
                  <a:cubicBezTo>
                    <a:pt x="52" y="0"/>
                    <a:pt x="52" y="0"/>
                    <a:pt x="52" y="0"/>
                  </a:cubicBezTo>
                  <a:cubicBezTo>
                    <a:pt x="52" y="37"/>
                    <a:pt x="52" y="37"/>
                    <a:pt x="52" y="37"/>
                  </a:cubicBezTo>
                  <a:cubicBezTo>
                    <a:pt x="52" y="46"/>
                    <a:pt x="51" y="52"/>
                    <a:pt x="51" y="56"/>
                  </a:cubicBezTo>
                  <a:cubicBezTo>
                    <a:pt x="50" y="59"/>
                    <a:pt x="49" y="62"/>
                    <a:pt x="47" y="65"/>
                  </a:cubicBezTo>
                  <a:cubicBezTo>
                    <a:pt x="45" y="67"/>
                    <a:pt x="42" y="69"/>
                    <a:pt x="39" y="71"/>
                  </a:cubicBezTo>
                  <a:cubicBezTo>
                    <a:pt x="36" y="72"/>
                    <a:pt x="32" y="73"/>
                    <a:pt x="27" y="73"/>
                  </a:cubicBezTo>
                  <a:cubicBezTo>
                    <a:pt x="21" y="73"/>
                    <a:pt x="16" y="72"/>
                    <a:pt x="13" y="70"/>
                  </a:cubicBezTo>
                  <a:cubicBezTo>
                    <a:pt x="10" y="69"/>
                    <a:pt x="7" y="67"/>
                    <a:pt x="5" y="64"/>
                  </a:cubicBezTo>
                  <a:cubicBezTo>
                    <a:pt x="4" y="62"/>
                    <a:pt x="2" y="59"/>
                    <a:pt x="2" y="56"/>
                  </a:cubicBezTo>
                  <a:cubicBezTo>
                    <a:pt x="1" y="52"/>
                    <a:pt x="0" y="46"/>
                    <a:pt x="0" y="38"/>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5"/>
            <p:cNvSpPr/>
            <p:nvPr/>
          </p:nvSpPr>
          <p:spPr bwMode="auto">
            <a:xfrm>
              <a:off x="4845" y="-151"/>
              <a:ext cx="108" cy="148"/>
            </a:xfrm>
            <a:custGeom>
              <a:avLst/>
              <a:gdLst>
                <a:gd name="T0" fmla="*/ 0 w 108"/>
                <a:gd name="T1" fmla="*/ 148 h 148"/>
                <a:gd name="T2" fmla="*/ 0 w 108"/>
                <a:gd name="T3" fmla="*/ 0 h 148"/>
                <a:gd name="T4" fmla="*/ 27 w 108"/>
                <a:gd name="T5" fmla="*/ 0 h 148"/>
                <a:gd name="T6" fmla="*/ 83 w 108"/>
                <a:gd name="T7" fmla="*/ 100 h 148"/>
                <a:gd name="T8" fmla="*/ 83 w 108"/>
                <a:gd name="T9" fmla="*/ 0 h 148"/>
                <a:gd name="T10" fmla="*/ 108 w 108"/>
                <a:gd name="T11" fmla="*/ 0 h 148"/>
                <a:gd name="T12" fmla="*/ 108 w 108"/>
                <a:gd name="T13" fmla="*/ 148 h 148"/>
                <a:gd name="T14" fmla="*/ 81 w 108"/>
                <a:gd name="T15" fmla="*/ 148 h 148"/>
                <a:gd name="T16" fmla="*/ 25 w 108"/>
                <a:gd name="T17" fmla="*/ 50 h 148"/>
                <a:gd name="T18" fmla="*/ 25 w 108"/>
                <a:gd name="T19" fmla="*/ 148 h 148"/>
                <a:gd name="T20" fmla="*/ 0 w 108"/>
                <a:gd name="T21"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48">
                  <a:moveTo>
                    <a:pt x="0" y="148"/>
                  </a:moveTo>
                  <a:lnTo>
                    <a:pt x="0" y="0"/>
                  </a:lnTo>
                  <a:lnTo>
                    <a:pt x="27" y="0"/>
                  </a:lnTo>
                  <a:lnTo>
                    <a:pt x="83" y="100"/>
                  </a:lnTo>
                  <a:lnTo>
                    <a:pt x="83" y="0"/>
                  </a:lnTo>
                  <a:lnTo>
                    <a:pt x="108" y="0"/>
                  </a:lnTo>
                  <a:lnTo>
                    <a:pt x="108" y="148"/>
                  </a:lnTo>
                  <a:lnTo>
                    <a:pt x="81" y="148"/>
                  </a:lnTo>
                  <a:lnTo>
                    <a:pt x="25" y="50"/>
                  </a:lnTo>
                  <a:lnTo>
                    <a:pt x="25"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Rectangle 56"/>
            <p:cNvSpPr>
              <a:spLocks noChangeArrowheads="1"/>
            </p:cNvSpPr>
            <p:nvPr/>
          </p:nvSpPr>
          <p:spPr bwMode="auto">
            <a:xfrm>
              <a:off x="4980" y="-151"/>
              <a:ext cx="27"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Freeform 57"/>
            <p:cNvSpPr/>
            <p:nvPr/>
          </p:nvSpPr>
          <p:spPr bwMode="auto">
            <a:xfrm>
              <a:off x="5019" y="-151"/>
              <a:ext cx="123" cy="148"/>
            </a:xfrm>
            <a:custGeom>
              <a:avLst/>
              <a:gdLst>
                <a:gd name="T0" fmla="*/ 46 w 123"/>
                <a:gd name="T1" fmla="*/ 148 h 148"/>
                <a:gd name="T2" fmla="*/ 0 w 123"/>
                <a:gd name="T3" fmla="*/ 0 h 148"/>
                <a:gd name="T4" fmla="*/ 29 w 123"/>
                <a:gd name="T5" fmla="*/ 0 h 148"/>
                <a:gd name="T6" fmla="*/ 63 w 123"/>
                <a:gd name="T7" fmla="*/ 111 h 148"/>
                <a:gd name="T8" fmla="*/ 94 w 123"/>
                <a:gd name="T9" fmla="*/ 0 h 148"/>
                <a:gd name="T10" fmla="*/ 123 w 123"/>
                <a:gd name="T11" fmla="*/ 0 h 148"/>
                <a:gd name="T12" fmla="*/ 77 w 123"/>
                <a:gd name="T13" fmla="*/ 148 h 148"/>
                <a:gd name="T14" fmla="*/ 46 w 123"/>
                <a:gd name="T15" fmla="*/ 148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48">
                  <a:moveTo>
                    <a:pt x="46" y="148"/>
                  </a:moveTo>
                  <a:lnTo>
                    <a:pt x="0" y="0"/>
                  </a:lnTo>
                  <a:lnTo>
                    <a:pt x="29" y="0"/>
                  </a:lnTo>
                  <a:lnTo>
                    <a:pt x="63" y="111"/>
                  </a:lnTo>
                  <a:lnTo>
                    <a:pt x="94" y="0"/>
                  </a:lnTo>
                  <a:lnTo>
                    <a:pt x="123" y="0"/>
                  </a:lnTo>
                  <a:lnTo>
                    <a:pt x="77" y="148"/>
                  </a:lnTo>
                  <a:lnTo>
                    <a:pt x="46"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8"/>
            <p:cNvSpPr/>
            <p:nvPr/>
          </p:nvSpPr>
          <p:spPr bwMode="auto">
            <a:xfrm>
              <a:off x="5156" y="-151"/>
              <a:ext cx="102" cy="148"/>
            </a:xfrm>
            <a:custGeom>
              <a:avLst/>
              <a:gdLst>
                <a:gd name="T0" fmla="*/ 0 w 102"/>
                <a:gd name="T1" fmla="*/ 148 h 148"/>
                <a:gd name="T2" fmla="*/ 0 w 102"/>
                <a:gd name="T3" fmla="*/ 0 h 148"/>
                <a:gd name="T4" fmla="*/ 100 w 102"/>
                <a:gd name="T5" fmla="*/ 0 h 148"/>
                <a:gd name="T6" fmla="*/ 100 w 102"/>
                <a:gd name="T7" fmla="*/ 25 h 148"/>
                <a:gd name="T8" fmla="*/ 27 w 102"/>
                <a:gd name="T9" fmla="*/ 25 h 148"/>
                <a:gd name="T10" fmla="*/ 27 w 102"/>
                <a:gd name="T11" fmla="*/ 59 h 148"/>
                <a:gd name="T12" fmla="*/ 96 w 102"/>
                <a:gd name="T13" fmla="*/ 59 h 148"/>
                <a:gd name="T14" fmla="*/ 96 w 102"/>
                <a:gd name="T15" fmla="*/ 84 h 148"/>
                <a:gd name="T16" fmla="*/ 27 w 102"/>
                <a:gd name="T17" fmla="*/ 84 h 148"/>
                <a:gd name="T18" fmla="*/ 27 w 102"/>
                <a:gd name="T19" fmla="*/ 123 h 148"/>
                <a:gd name="T20" fmla="*/ 102 w 102"/>
                <a:gd name="T21" fmla="*/ 123 h 148"/>
                <a:gd name="T22" fmla="*/ 102 w 102"/>
                <a:gd name="T23" fmla="*/ 148 h 148"/>
                <a:gd name="T24" fmla="*/ 0 w 102"/>
                <a:gd name="T25"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48">
                  <a:moveTo>
                    <a:pt x="0" y="148"/>
                  </a:moveTo>
                  <a:lnTo>
                    <a:pt x="0" y="0"/>
                  </a:lnTo>
                  <a:lnTo>
                    <a:pt x="100" y="0"/>
                  </a:lnTo>
                  <a:lnTo>
                    <a:pt x="100" y="25"/>
                  </a:lnTo>
                  <a:lnTo>
                    <a:pt x="27" y="25"/>
                  </a:lnTo>
                  <a:lnTo>
                    <a:pt x="27" y="59"/>
                  </a:lnTo>
                  <a:lnTo>
                    <a:pt x="96" y="59"/>
                  </a:lnTo>
                  <a:lnTo>
                    <a:pt x="96" y="84"/>
                  </a:lnTo>
                  <a:lnTo>
                    <a:pt x="27" y="84"/>
                  </a:lnTo>
                  <a:lnTo>
                    <a:pt x="27" y="123"/>
                  </a:lnTo>
                  <a:lnTo>
                    <a:pt x="102" y="123"/>
                  </a:lnTo>
                  <a:lnTo>
                    <a:pt x="102" y="148"/>
                  </a:lnTo>
                  <a:lnTo>
                    <a:pt x="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9"/>
            <p:cNvSpPr>
              <a:spLocks noEditPoints="1"/>
            </p:cNvSpPr>
            <p:nvPr/>
          </p:nvSpPr>
          <p:spPr bwMode="auto">
            <a:xfrm>
              <a:off x="5281" y="-151"/>
              <a:ext cx="121" cy="148"/>
            </a:xfrm>
            <a:custGeom>
              <a:avLst/>
              <a:gdLst>
                <a:gd name="T0" fmla="*/ 13 w 58"/>
                <a:gd name="T1" fmla="*/ 30 h 71"/>
                <a:gd name="T2" fmla="*/ 23 w 58"/>
                <a:gd name="T3" fmla="*/ 30 h 71"/>
                <a:gd name="T4" fmla="*/ 34 w 58"/>
                <a:gd name="T5" fmla="*/ 29 h 71"/>
                <a:gd name="T6" fmla="*/ 38 w 58"/>
                <a:gd name="T7" fmla="*/ 26 h 71"/>
                <a:gd name="T8" fmla="*/ 39 w 58"/>
                <a:gd name="T9" fmla="*/ 21 h 71"/>
                <a:gd name="T10" fmla="*/ 38 w 58"/>
                <a:gd name="T11" fmla="*/ 15 h 71"/>
                <a:gd name="T12" fmla="*/ 33 w 58"/>
                <a:gd name="T13" fmla="*/ 12 h 71"/>
                <a:gd name="T14" fmla="*/ 23 w 58"/>
                <a:gd name="T15" fmla="*/ 12 h 71"/>
                <a:gd name="T16" fmla="*/ 13 w 58"/>
                <a:gd name="T17" fmla="*/ 12 h 71"/>
                <a:gd name="T18" fmla="*/ 13 w 58"/>
                <a:gd name="T19" fmla="*/ 30 h 71"/>
                <a:gd name="T20" fmla="*/ 0 w 58"/>
                <a:gd name="T21" fmla="*/ 71 h 71"/>
                <a:gd name="T22" fmla="*/ 0 w 58"/>
                <a:gd name="T23" fmla="*/ 0 h 71"/>
                <a:gd name="T24" fmla="*/ 28 w 58"/>
                <a:gd name="T25" fmla="*/ 0 h 71"/>
                <a:gd name="T26" fmla="*/ 42 w 58"/>
                <a:gd name="T27" fmla="*/ 2 h 71"/>
                <a:gd name="T28" fmla="*/ 50 w 58"/>
                <a:gd name="T29" fmla="*/ 9 h 71"/>
                <a:gd name="T30" fmla="*/ 53 w 58"/>
                <a:gd name="T31" fmla="*/ 20 h 71"/>
                <a:gd name="T32" fmla="*/ 49 w 58"/>
                <a:gd name="T33" fmla="*/ 33 h 71"/>
                <a:gd name="T34" fmla="*/ 36 w 58"/>
                <a:gd name="T35" fmla="*/ 40 h 71"/>
                <a:gd name="T36" fmla="*/ 43 w 58"/>
                <a:gd name="T37" fmla="*/ 46 h 71"/>
                <a:gd name="T38" fmla="*/ 50 w 58"/>
                <a:gd name="T39" fmla="*/ 57 h 71"/>
                <a:gd name="T40" fmla="*/ 58 w 58"/>
                <a:gd name="T41" fmla="*/ 71 h 71"/>
                <a:gd name="T42" fmla="*/ 43 w 58"/>
                <a:gd name="T43" fmla="*/ 71 h 71"/>
                <a:gd name="T44" fmla="*/ 33 w 58"/>
                <a:gd name="T45" fmla="*/ 56 h 71"/>
                <a:gd name="T46" fmla="*/ 26 w 58"/>
                <a:gd name="T47" fmla="*/ 45 h 71"/>
                <a:gd name="T48" fmla="*/ 23 w 58"/>
                <a:gd name="T49" fmla="*/ 42 h 71"/>
                <a:gd name="T50" fmla="*/ 16 w 58"/>
                <a:gd name="T51" fmla="*/ 42 h 71"/>
                <a:gd name="T52" fmla="*/ 13 w 58"/>
                <a:gd name="T53" fmla="*/ 42 h 71"/>
                <a:gd name="T54" fmla="*/ 13 w 58"/>
                <a:gd name="T55" fmla="*/ 71 h 71"/>
                <a:gd name="T56" fmla="*/ 0 w 58"/>
                <a:gd name="T5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71">
                  <a:moveTo>
                    <a:pt x="13" y="30"/>
                  </a:moveTo>
                  <a:cubicBezTo>
                    <a:pt x="23" y="30"/>
                    <a:pt x="23" y="30"/>
                    <a:pt x="23" y="30"/>
                  </a:cubicBezTo>
                  <a:cubicBezTo>
                    <a:pt x="29" y="30"/>
                    <a:pt x="33" y="30"/>
                    <a:pt x="34" y="29"/>
                  </a:cubicBezTo>
                  <a:cubicBezTo>
                    <a:pt x="36" y="29"/>
                    <a:pt x="37" y="28"/>
                    <a:pt x="38" y="26"/>
                  </a:cubicBezTo>
                  <a:cubicBezTo>
                    <a:pt x="39" y="25"/>
                    <a:pt x="39" y="23"/>
                    <a:pt x="39" y="21"/>
                  </a:cubicBezTo>
                  <a:cubicBezTo>
                    <a:pt x="39" y="18"/>
                    <a:pt x="39" y="16"/>
                    <a:pt x="38" y="15"/>
                  </a:cubicBezTo>
                  <a:cubicBezTo>
                    <a:pt x="37" y="13"/>
                    <a:pt x="35" y="12"/>
                    <a:pt x="33" y="12"/>
                  </a:cubicBezTo>
                  <a:cubicBezTo>
                    <a:pt x="32" y="12"/>
                    <a:pt x="29" y="12"/>
                    <a:pt x="23" y="12"/>
                  </a:cubicBezTo>
                  <a:cubicBezTo>
                    <a:pt x="13" y="12"/>
                    <a:pt x="13" y="12"/>
                    <a:pt x="13" y="12"/>
                  </a:cubicBezTo>
                  <a:lnTo>
                    <a:pt x="13" y="30"/>
                  </a:lnTo>
                  <a:close/>
                  <a:moveTo>
                    <a:pt x="0" y="71"/>
                  </a:moveTo>
                  <a:cubicBezTo>
                    <a:pt x="0" y="0"/>
                    <a:pt x="0" y="0"/>
                    <a:pt x="0" y="0"/>
                  </a:cubicBezTo>
                  <a:cubicBezTo>
                    <a:pt x="28" y="0"/>
                    <a:pt x="28" y="0"/>
                    <a:pt x="28" y="0"/>
                  </a:cubicBezTo>
                  <a:cubicBezTo>
                    <a:pt x="34" y="0"/>
                    <a:pt x="39" y="0"/>
                    <a:pt x="42" y="2"/>
                  </a:cubicBezTo>
                  <a:cubicBezTo>
                    <a:pt x="46" y="3"/>
                    <a:pt x="48" y="5"/>
                    <a:pt x="50" y="9"/>
                  </a:cubicBezTo>
                  <a:cubicBezTo>
                    <a:pt x="52" y="12"/>
                    <a:pt x="53" y="16"/>
                    <a:pt x="53" y="20"/>
                  </a:cubicBezTo>
                  <a:cubicBezTo>
                    <a:pt x="53" y="25"/>
                    <a:pt x="51" y="30"/>
                    <a:pt x="49" y="33"/>
                  </a:cubicBezTo>
                  <a:cubicBezTo>
                    <a:pt x="46" y="37"/>
                    <a:pt x="42" y="39"/>
                    <a:pt x="36" y="40"/>
                  </a:cubicBezTo>
                  <a:cubicBezTo>
                    <a:pt x="39" y="42"/>
                    <a:pt x="41" y="44"/>
                    <a:pt x="43" y="46"/>
                  </a:cubicBezTo>
                  <a:cubicBezTo>
                    <a:pt x="45" y="48"/>
                    <a:pt x="47" y="52"/>
                    <a:pt x="50" y="57"/>
                  </a:cubicBezTo>
                  <a:cubicBezTo>
                    <a:pt x="58" y="71"/>
                    <a:pt x="58" y="71"/>
                    <a:pt x="58" y="71"/>
                  </a:cubicBezTo>
                  <a:cubicBezTo>
                    <a:pt x="43" y="71"/>
                    <a:pt x="43" y="71"/>
                    <a:pt x="43" y="71"/>
                  </a:cubicBezTo>
                  <a:cubicBezTo>
                    <a:pt x="33" y="56"/>
                    <a:pt x="33" y="56"/>
                    <a:pt x="33" y="56"/>
                  </a:cubicBezTo>
                  <a:cubicBezTo>
                    <a:pt x="30" y="50"/>
                    <a:pt x="28" y="47"/>
                    <a:pt x="26" y="45"/>
                  </a:cubicBezTo>
                  <a:cubicBezTo>
                    <a:pt x="25" y="44"/>
                    <a:pt x="24" y="43"/>
                    <a:pt x="23" y="42"/>
                  </a:cubicBezTo>
                  <a:cubicBezTo>
                    <a:pt x="21" y="42"/>
                    <a:pt x="19" y="42"/>
                    <a:pt x="16" y="42"/>
                  </a:cubicBezTo>
                  <a:cubicBezTo>
                    <a:pt x="13" y="42"/>
                    <a:pt x="13" y="42"/>
                    <a:pt x="13" y="42"/>
                  </a:cubicBezTo>
                  <a:cubicBezTo>
                    <a:pt x="13" y="71"/>
                    <a:pt x="13" y="71"/>
                    <a:pt x="13" y="71"/>
                  </a:cubicBezTo>
                  <a:lnTo>
                    <a:pt x="0"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60"/>
            <p:cNvSpPr/>
            <p:nvPr/>
          </p:nvSpPr>
          <p:spPr bwMode="auto">
            <a:xfrm>
              <a:off x="5410" y="-153"/>
              <a:ext cx="108" cy="154"/>
            </a:xfrm>
            <a:custGeom>
              <a:avLst/>
              <a:gdLst>
                <a:gd name="T0" fmla="*/ 0 w 52"/>
                <a:gd name="T1" fmla="*/ 49 h 74"/>
                <a:gd name="T2" fmla="*/ 13 w 52"/>
                <a:gd name="T3" fmla="*/ 48 h 74"/>
                <a:gd name="T4" fmla="*/ 17 w 52"/>
                <a:gd name="T5" fmla="*/ 58 h 74"/>
                <a:gd name="T6" fmla="*/ 27 w 52"/>
                <a:gd name="T7" fmla="*/ 61 h 74"/>
                <a:gd name="T8" fmla="*/ 36 w 52"/>
                <a:gd name="T9" fmla="*/ 58 h 74"/>
                <a:gd name="T10" fmla="*/ 39 w 52"/>
                <a:gd name="T11" fmla="*/ 52 h 74"/>
                <a:gd name="T12" fmla="*/ 38 w 52"/>
                <a:gd name="T13" fmla="*/ 47 h 74"/>
                <a:gd name="T14" fmla="*/ 33 w 52"/>
                <a:gd name="T15" fmla="*/ 44 h 74"/>
                <a:gd name="T16" fmla="*/ 23 w 52"/>
                <a:gd name="T17" fmla="*/ 41 h 74"/>
                <a:gd name="T18" fmla="*/ 8 w 52"/>
                <a:gd name="T19" fmla="*/ 34 h 74"/>
                <a:gd name="T20" fmla="*/ 2 w 52"/>
                <a:gd name="T21" fmla="*/ 20 h 74"/>
                <a:gd name="T22" fmla="*/ 5 w 52"/>
                <a:gd name="T23" fmla="*/ 9 h 74"/>
                <a:gd name="T24" fmla="*/ 13 w 52"/>
                <a:gd name="T25" fmla="*/ 2 h 74"/>
                <a:gd name="T26" fmla="*/ 26 w 52"/>
                <a:gd name="T27" fmla="*/ 0 h 74"/>
                <a:gd name="T28" fmla="*/ 44 w 52"/>
                <a:gd name="T29" fmla="*/ 6 h 74"/>
                <a:gd name="T30" fmla="*/ 50 w 52"/>
                <a:gd name="T31" fmla="*/ 22 h 74"/>
                <a:gd name="T32" fmla="*/ 37 w 52"/>
                <a:gd name="T33" fmla="*/ 22 h 74"/>
                <a:gd name="T34" fmla="*/ 34 w 52"/>
                <a:gd name="T35" fmla="*/ 14 h 74"/>
                <a:gd name="T36" fmla="*/ 26 w 52"/>
                <a:gd name="T37" fmla="*/ 12 h 74"/>
                <a:gd name="T38" fmla="*/ 17 w 52"/>
                <a:gd name="T39" fmla="*/ 14 h 74"/>
                <a:gd name="T40" fmla="*/ 15 w 52"/>
                <a:gd name="T41" fmla="*/ 19 h 74"/>
                <a:gd name="T42" fmla="*/ 17 w 52"/>
                <a:gd name="T43" fmla="*/ 23 h 74"/>
                <a:gd name="T44" fmla="*/ 29 w 52"/>
                <a:gd name="T45" fmla="*/ 28 h 74"/>
                <a:gd name="T46" fmla="*/ 43 w 52"/>
                <a:gd name="T47" fmla="*/ 33 h 74"/>
                <a:gd name="T48" fmla="*/ 50 w 52"/>
                <a:gd name="T49" fmla="*/ 40 h 74"/>
                <a:gd name="T50" fmla="*/ 52 w 52"/>
                <a:gd name="T51" fmla="*/ 52 h 74"/>
                <a:gd name="T52" fmla="*/ 49 w 52"/>
                <a:gd name="T53" fmla="*/ 63 h 74"/>
                <a:gd name="T54" fmla="*/ 40 w 52"/>
                <a:gd name="T55" fmla="*/ 71 h 74"/>
                <a:gd name="T56" fmla="*/ 26 w 52"/>
                <a:gd name="T57" fmla="*/ 74 h 74"/>
                <a:gd name="T58" fmla="*/ 8 w 52"/>
                <a:gd name="T59" fmla="*/ 67 h 74"/>
                <a:gd name="T60" fmla="*/ 0 w 52"/>
                <a:gd name="T61" fmla="*/ 4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74">
                  <a:moveTo>
                    <a:pt x="0" y="49"/>
                  </a:moveTo>
                  <a:cubicBezTo>
                    <a:pt x="13" y="48"/>
                    <a:pt x="13" y="48"/>
                    <a:pt x="13" y="48"/>
                  </a:cubicBezTo>
                  <a:cubicBezTo>
                    <a:pt x="13" y="52"/>
                    <a:pt x="15" y="56"/>
                    <a:pt x="17" y="58"/>
                  </a:cubicBezTo>
                  <a:cubicBezTo>
                    <a:pt x="19" y="60"/>
                    <a:pt x="23" y="61"/>
                    <a:pt x="27" y="61"/>
                  </a:cubicBezTo>
                  <a:cubicBezTo>
                    <a:pt x="31" y="61"/>
                    <a:pt x="34" y="60"/>
                    <a:pt x="36" y="58"/>
                  </a:cubicBezTo>
                  <a:cubicBezTo>
                    <a:pt x="38" y="57"/>
                    <a:pt x="39" y="54"/>
                    <a:pt x="39" y="52"/>
                  </a:cubicBezTo>
                  <a:cubicBezTo>
                    <a:pt x="39" y="50"/>
                    <a:pt x="39" y="48"/>
                    <a:pt x="38" y="47"/>
                  </a:cubicBezTo>
                  <a:cubicBezTo>
                    <a:pt x="37" y="46"/>
                    <a:pt x="35" y="45"/>
                    <a:pt x="33" y="44"/>
                  </a:cubicBezTo>
                  <a:cubicBezTo>
                    <a:pt x="32" y="44"/>
                    <a:pt x="28" y="43"/>
                    <a:pt x="23" y="41"/>
                  </a:cubicBezTo>
                  <a:cubicBezTo>
                    <a:pt x="16" y="39"/>
                    <a:pt x="11" y="37"/>
                    <a:pt x="8" y="34"/>
                  </a:cubicBezTo>
                  <a:cubicBezTo>
                    <a:pt x="4" y="30"/>
                    <a:pt x="2" y="25"/>
                    <a:pt x="2" y="20"/>
                  </a:cubicBezTo>
                  <a:cubicBezTo>
                    <a:pt x="2" y="16"/>
                    <a:pt x="3" y="13"/>
                    <a:pt x="5" y="9"/>
                  </a:cubicBezTo>
                  <a:cubicBezTo>
                    <a:pt x="7" y="6"/>
                    <a:pt x="10" y="4"/>
                    <a:pt x="13" y="2"/>
                  </a:cubicBezTo>
                  <a:cubicBezTo>
                    <a:pt x="17" y="1"/>
                    <a:pt x="21" y="0"/>
                    <a:pt x="26" y="0"/>
                  </a:cubicBezTo>
                  <a:cubicBezTo>
                    <a:pt x="34" y="0"/>
                    <a:pt x="40" y="2"/>
                    <a:pt x="44" y="6"/>
                  </a:cubicBezTo>
                  <a:cubicBezTo>
                    <a:pt x="48" y="10"/>
                    <a:pt x="50" y="15"/>
                    <a:pt x="50" y="22"/>
                  </a:cubicBezTo>
                  <a:cubicBezTo>
                    <a:pt x="37" y="22"/>
                    <a:pt x="37" y="22"/>
                    <a:pt x="37" y="22"/>
                  </a:cubicBezTo>
                  <a:cubicBezTo>
                    <a:pt x="37" y="18"/>
                    <a:pt x="36" y="16"/>
                    <a:pt x="34" y="14"/>
                  </a:cubicBezTo>
                  <a:cubicBezTo>
                    <a:pt x="32" y="12"/>
                    <a:pt x="29" y="12"/>
                    <a:pt x="26" y="12"/>
                  </a:cubicBezTo>
                  <a:cubicBezTo>
                    <a:pt x="22" y="12"/>
                    <a:pt x="19" y="13"/>
                    <a:pt x="17" y="14"/>
                  </a:cubicBezTo>
                  <a:cubicBezTo>
                    <a:pt x="15" y="15"/>
                    <a:pt x="15" y="17"/>
                    <a:pt x="15" y="19"/>
                  </a:cubicBezTo>
                  <a:cubicBezTo>
                    <a:pt x="15" y="20"/>
                    <a:pt x="15" y="22"/>
                    <a:pt x="17" y="23"/>
                  </a:cubicBezTo>
                  <a:cubicBezTo>
                    <a:pt x="18" y="25"/>
                    <a:pt x="22" y="26"/>
                    <a:pt x="29" y="28"/>
                  </a:cubicBezTo>
                  <a:cubicBezTo>
                    <a:pt x="35" y="29"/>
                    <a:pt x="40" y="31"/>
                    <a:pt x="43" y="33"/>
                  </a:cubicBezTo>
                  <a:cubicBezTo>
                    <a:pt x="46" y="35"/>
                    <a:pt x="48" y="37"/>
                    <a:pt x="50" y="40"/>
                  </a:cubicBezTo>
                  <a:cubicBezTo>
                    <a:pt x="51" y="43"/>
                    <a:pt x="52" y="47"/>
                    <a:pt x="52" y="52"/>
                  </a:cubicBezTo>
                  <a:cubicBezTo>
                    <a:pt x="52" y="56"/>
                    <a:pt x="51" y="60"/>
                    <a:pt x="49" y="63"/>
                  </a:cubicBezTo>
                  <a:cubicBezTo>
                    <a:pt x="47" y="67"/>
                    <a:pt x="44" y="69"/>
                    <a:pt x="40" y="71"/>
                  </a:cubicBezTo>
                  <a:cubicBezTo>
                    <a:pt x="37" y="73"/>
                    <a:pt x="32" y="74"/>
                    <a:pt x="26" y="74"/>
                  </a:cubicBezTo>
                  <a:cubicBezTo>
                    <a:pt x="18" y="74"/>
                    <a:pt x="12" y="72"/>
                    <a:pt x="8" y="67"/>
                  </a:cubicBezTo>
                  <a:cubicBezTo>
                    <a:pt x="3" y="63"/>
                    <a:pt x="1" y="57"/>
                    <a:pt x="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Rectangle 61"/>
            <p:cNvSpPr>
              <a:spLocks noChangeArrowheads="1"/>
            </p:cNvSpPr>
            <p:nvPr/>
          </p:nvSpPr>
          <p:spPr bwMode="auto">
            <a:xfrm>
              <a:off x="5541" y="-151"/>
              <a:ext cx="27" cy="1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Freeform 62"/>
            <p:cNvSpPr/>
            <p:nvPr/>
          </p:nvSpPr>
          <p:spPr bwMode="auto">
            <a:xfrm>
              <a:off x="5584" y="-151"/>
              <a:ext cx="106" cy="148"/>
            </a:xfrm>
            <a:custGeom>
              <a:avLst/>
              <a:gdLst>
                <a:gd name="T0" fmla="*/ 40 w 106"/>
                <a:gd name="T1" fmla="*/ 148 h 148"/>
                <a:gd name="T2" fmla="*/ 40 w 106"/>
                <a:gd name="T3" fmla="*/ 25 h 148"/>
                <a:gd name="T4" fmla="*/ 0 w 106"/>
                <a:gd name="T5" fmla="*/ 25 h 148"/>
                <a:gd name="T6" fmla="*/ 0 w 106"/>
                <a:gd name="T7" fmla="*/ 0 h 148"/>
                <a:gd name="T8" fmla="*/ 106 w 106"/>
                <a:gd name="T9" fmla="*/ 0 h 148"/>
                <a:gd name="T10" fmla="*/ 106 w 106"/>
                <a:gd name="T11" fmla="*/ 25 h 148"/>
                <a:gd name="T12" fmla="*/ 67 w 106"/>
                <a:gd name="T13" fmla="*/ 25 h 148"/>
                <a:gd name="T14" fmla="*/ 67 w 106"/>
                <a:gd name="T15" fmla="*/ 148 h 148"/>
                <a:gd name="T16" fmla="*/ 40 w 106"/>
                <a:gd name="T17"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148">
                  <a:moveTo>
                    <a:pt x="40" y="148"/>
                  </a:moveTo>
                  <a:lnTo>
                    <a:pt x="40" y="25"/>
                  </a:lnTo>
                  <a:lnTo>
                    <a:pt x="0" y="25"/>
                  </a:lnTo>
                  <a:lnTo>
                    <a:pt x="0" y="0"/>
                  </a:lnTo>
                  <a:lnTo>
                    <a:pt x="106" y="0"/>
                  </a:lnTo>
                  <a:lnTo>
                    <a:pt x="106" y="25"/>
                  </a:lnTo>
                  <a:lnTo>
                    <a:pt x="67" y="25"/>
                  </a:lnTo>
                  <a:lnTo>
                    <a:pt x="67" y="148"/>
                  </a:lnTo>
                  <a:lnTo>
                    <a:pt x="40"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63"/>
            <p:cNvSpPr/>
            <p:nvPr/>
          </p:nvSpPr>
          <p:spPr bwMode="auto">
            <a:xfrm>
              <a:off x="5694" y="-151"/>
              <a:ext cx="125" cy="148"/>
            </a:xfrm>
            <a:custGeom>
              <a:avLst/>
              <a:gdLst>
                <a:gd name="T0" fmla="*/ 48 w 125"/>
                <a:gd name="T1" fmla="*/ 148 h 148"/>
                <a:gd name="T2" fmla="*/ 48 w 125"/>
                <a:gd name="T3" fmla="*/ 86 h 148"/>
                <a:gd name="T4" fmla="*/ 0 w 125"/>
                <a:gd name="T5" fmla="*/ 0 h 148"/>
                <a:gd name="T6" fmla="*/ 32 w 125"/>
                <a:gd name="T7" fmla="*/ 0 h 148"/>
                <a:gd name="T8" fmla="*/ 63 w 125"/>
                <a:gd name="T9" fmla="*/ 59 h 148"/>
                <a:gd name="T10" fmla="*/ 94 w 125"/>
                <a:gd name="T11" fmla="*/ 0 h 148"/>
                <a:gd name="T12" fmla="*/ 125 w 125"/>
                <a:gd name="T13" fmla="*/ 0 h 148"/>
                <a:gd name="T14" fmla="*/ 75 w 125"/>
                <a:gd name="T15" fmla="*/ 86 h 148"/>
                <a:gd name="T16" fmla="*/ 75 w 125"/>
                <a:gd name="T17" fmla="*/ 148 h 148"/>
                <a:gd name="T18" fmla="*/ 48 w 125"/>
                <a:gd name="T1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48">
                  <a:moveTo>
                    <a:pt x="48" y="148"/>
                  </a:moveTo>
                  <a:lnTo>
                    <a:pt x="48" y="86"/>
                  </a:lnTo>
                  <a:lnTo>
                    <a:pt x="0" y="0"/>
                  </a:lnTo>
                  <a:lnTo>
                    <a:pt x="32" y="0"/>
                  </a:lnTo>
                  <a:lnTo>
                    <a:pt x="63" y="59"/>
                  </a:lnTo>
                  <a:lnTo>
                    <a:pt x="94" y="0"/>
                  </a:lnTo>
                  <a:lnTo>
                    <a:pt x="125" y="0"/>
                  </a:lnTo>
                  <a:lnTo>
                    <a:pt x="75" y="86"/>
                  </a:lnTo>
                  <a:lnTo>
                    <a:pt x="75" y="148"/>
                  </a:lnTo>
                  <a:lnTo>
                    <a:pt x="48" y="1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2" name="PA_08_Jesse_Jones_-_Is_It_Friday_Yet">
            <a:hlinkClick r:id="" action="ppaction://media"/>
          </p:cNvPr>
          <p:cNvPicPr>
            <a:picLocks noChangeAspect="1"/>
          </p:cNvPicPr>
          <p:nvPr>
            <a:audioFile r:link="rId5"/>
            <p:extLst>
              <p:ext uri="{DAA4B4D4-6D71-4841-9C94-3DE7FCFB9230}">
                <p14:media xmlns:p14="http://schemas.microsoft.com/office/powerpoint/2010/main" r:embed="rId6"/>
              </p:ext>
            </p:extLst>
            <p:custDataLst>
              <p:tags r:id="rId7"/>
            </p:custDataLst>
          </p:nvPr>
        </p:nvPicPr>
        <p:blipFill>
          <a:blip r:embed="rId8"/>
          <a:stretch>
            <a:fillRect/>
          </a:stretch>
        </p:blipFill>
        <p:spPr>
          <a:xfrm>
            <a:off x="11264900" y="-10668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 presetClass="entr" presetSubtype="1" decel="10000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ppt_x"/>
                                          </p:val>
                                        </p:tav>
                                        <p:tav tm="100000">
                                          <p:val>
                                            <p:strVal val="#ppt_x"/>
                                          </p:val>
                                        </p:tav>
                                      </p:tavLst>
                                    </p:anim>
                                    <p:anim calcmode="lin" valueType="num">
                                      <p:cBhvr additive="base">
                                        <p:cTn id="11" dur="1000" fill="hold"/>
                                        <p:tgtEl>
                                          <p:spTgt spid="5"/>
                                        </p:tgtEl>
                                        <p:attrNameLst>
                                          <p:attrName>ppt_y</p:attrName>
                                        </p:attrNameLst>
                                      </p:cBhvr>
                                      <p:tavLst>
                                        <p:tav tm="0">
                                          <p:val>
                                            <p:strVal val="0-#ppt_h/2"/>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63" presetClass="path" presetSubtype="0" decel="100000" fill="hold" nodeType="withEffect">
                                  <p:stCondLst>
                                    <p:cond delay="0"/>
                                  </p:stCondLst>
                                  <p:childTnLst>
                                    <p:animMotion origin="layout" path="M 5E-6 1.48148E-6 L -0.00027 0.13379 " pathEditMode="relative" rAng="0" ptsTypes="AA">
                                      <p:cBhvr>
                                        <p:cTn id="17" dur="1000" spd="-100000" fill="hold"/>
                                        <p:tgtEl>
                                          <p:spTgt spid="8"/>
                                        </p:tgtEl>
                                        <p:attrNameLst>
                                          <p:attrName>ppt_x</p:attrName>
                                          <p:attrName>ppt_y</p:attrName>
                                        </p:attrNameLst>
                                      </p:cBhvr>
                                      <p:rCtr x="-13" y="6690"/>
                                    </p:animMotion>
                                  </p:childTnLst>
                                </p:cTn>
                              </p:par>
                            </p:childTnLst>
                          </p:cTn>
                        </p:par>
                        <p:par>
                          <p:cTn id="18" fill="hold">
                            <p:stCondLst>
                              <p:cond delay="2000"/>
                            </p:stCondLst>
                            <p:childTnLst>
                              <p:par>
                                <p:cTn id="19" presetID="41" presetClass="entr" presetSubtype="0" fill="hold" nodeType="afterEffect">
                                  <p:stCondLst>
                                    <p:cond delay="0"/>
                                  </p:stCondLst>
                                  <p:iterate type="lt">
                                    <p:tmPct val="10000"/>
                                  </p:iterate>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7">
                                            <p:txEl>
                                              <p:pRg st="0" end="0"/>
                                            </p:txEl>
                                          </p:spTgt>
                                        </p:tgtEl>
                                      </p:cBhvr>
                                    </p:animEffect>
                                  </p:childTnLst>
                                </p:cTn>
                              </p:par>
                              <p:par>
                                <p:cTn id="26" presetID="2" presetClass="entr" presetSubtype="4" decel="100000" fill="hold" grpId="0" nodeType="withEffect">
                                  <p:stCondLst>
                                    <p:cond delay="30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000" fill="hold"/>
                                        <p:tgtEl>
                                          <p:spTgt spid="6"/>
                                        </p:tgtEl>
                                        <p:attrNameLst>
                                          <p:attrName>ppt_x</p:attrName>
                                        </p:attrNameLst>
                                      </p:cBhvr>
                                      <p:tavLst>
                                        <p:tav tm="0">
                                          <p:val>
                                            <p:strVal val="#ppt_x"/>
                                          </p:val>
                                        </p:tav>
                                        <p:tav tm="100000">
                                          <p:val>
                                            <p:strVal val="#ppt_x"/>
                                          </p:val>
                                        </p:tav>
                                      </p:tavLst>
                                    </p:anim>
                                    <p:anim calcmode="lin" valueType="num">
                                      <p:cBhvr additive="base">
                                        <p:cTn id="29"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0" repeatCount="indefinite" fill="remove" display="0">
                  <p:stCondLst>
                    <p:cond delay="indefinite"/>
                  </p:stCondLst>
                  <p:endCondLst>
                    <p:cond evt="onStopAudio" delay="0">
                      <p:tgtEl>
                        <p:sldTgt/>
                      </p:tgtEl>
                    </p:cond>
                  </p:endCondLst>
                </p:cTn>
                <p:tgtEl>
                  <p:spTgt spid="2"/>
                </p:tgtEl>
              </p:cMediaNode>
            </p:audio>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弧形 33"/>
          <p:cNvSpPr/>
          <p:nvPr/>
        </p:nvSpPr>
        <p:spPr>
          <a:xfrm>
            <a:off x="1471544" y="1373825"/>
            <a:ext cx="3784058" cy="3787543"/>
          </a:xfrm>
          <a:prstGeom prst="arc">
            <a:avLst>
              <a:gd name="adj1" fmla="val 830435"/>
              <a:gd name="adj2" fmla="val 10793851"/>
            </a:avLst>
          </a:prstGeom>
          <a:noFill/>
          <a:ln w="254000" cap="flat" cmpd="sng" algn="ctr">
            <a:solidFill>
              <a:schemeClr val="tx2"/>
            </a:solidFill>
            <a:prstDash val="solid"/>
            <a:miter lim="800000"/>
          </a:ln>
          <a:effectLst/>
        </p:spPr>
        <p:txBody>
          <a:bodyPr lIns="121880" tIns="60940" rIns="121880" bIns="60940" rtlCol="0" anchor="ctr"/>
          <a:lstStyle/>
          <a:p>
            <a:pPr defTabSz="1217930"/>
            <a:endParaRPr lang="zh-CN" altLang="en-US" sz="1200" kern="0">
              <a:solidFill>
                <a:sysClr val="windowText" lastClr="000000"/>
              </a:solidFill>
              <a:latin typeface="Calibri" panose="020F0502020204030204"/>
              <a:cs typeface="+mn-ea"/>
            </a:endParaRPr>
          </a:p>
        </p:txBody>
      </p:sp>
      <p:sp>
        <p:nvSpPr>
          <p:cNvPr id="141" name="弧形 35"/>
          <p:cNvSpPr/>
          <p:nvPr/>
        </p:nvSpPr>
        <p:spPr>
          <a:xfrm>
            <a:off x="1762627" y="1665174"/>
            <a:ext cx="3201895" cy="3204844"/>
          </a:xfrm>
          <a:prstGeom prst="arc">
            <a:avLst>
              <a:gd name="adj1" fmla="val 2938498"/>
              <a:gd name="adj2" fmla="val 10793851"/>
            </a:avLst>
          </a:prstGeom>
          <a:noFill/>
          <a:ln w="254000" cap="flat" cmpd="sng" algn="ctr">
            <a:solidFill>
              <a:schemeClr val="accent1"/>
            </a:solidFill>
            <a:prstDash val="solid"/>
            <a:miter lim="800000"/>
          </a:ln>
          <a:effectLst/>
        </p:spPr>
        <p:txBody>
          <a:bodyPr lIns="121880" tIns="60940" rIns="121880" bIns="60940" rtlCol="0" anchor="ctr"/>
          <a:lstStyle/>
          <a:p>
            <a:pPr defTabSz="1217930"/>
            <a:endParaRPr lang="zh-CN" altLang="en-US" sz="1200" kern="0">
              <a:solidFill>
                <a:sysClr val="windowText" lastClr="000000"/>
              </a:solidFill>
              <a:latin typeface="Calibri" panose="020F0502020204030204"/>
              <a:cs typeface="+mn-ea"/>
            </a:endParaRPr>
          </a:p>
        </p:txBody>
      </p:sp>
      <p:sp>
        <p:nvSpPr>
          <p:cNvPr id="142" name="弧形 36"/>
          <p:cNvSpPr/>
          <p:nvPr/>
        </p:nvSpPr>
        <p:spPr>
          <a:xfrm>
            <a:off x="2053707" y="1956524"/>
            <a:ext cx="2619732" cy="2622145"/>
          </a:xfrm>
          <a:prstGeom prst="arc">
            <a:avLst>
              <a:gd name="adj1" fmla="val 4654623"/>
              <a:gd name="adj2" fmla="val 10793851"/>
            </a:avLst>
          </a:prstGeom>
          <a:noFill/>
          <a:ln w="254000" cap="flat" cmpd="sng" algn="ctr">
            <a:solidFill>
              <a:schemeClr val="accent2"/>
            </a:solidFill>
            <a:prstDash val="solid"/>
            <a:miter lim="800000"/>
          </a:ln>
          <a:effectLst/>
        </p:spPr>
        <p:txBody>
          <a:bodyPr lIns="121880" tIns="60940" rIns="121880" bIns="60940" rtlCol="0" anchor="ctr"/>
          <a:lstStyle/>
          <a:p>
            <a:pPr defTabSz="1217930"/>
            <a:endParaRPr lang="zh-CN" altLang="en-US" sz="1200" kern="0">
              <a:solidFill>
                <a:sysClr val="windowText" lastClr="000000"/>
              </a:solidFill>
              <a:latin typeface="Calibri" panose="020F0502020204030204"/>
              <a:cs typeface="+mn-ea"/>
            </a:endParaRPr>
          </a:p>
        </p:txBody>
      </p:sp>
      <p:sp>
        <p:nvSpPr>
          <p:cNvPr id="143" name="弧形 37"/>
          <p:cNvSpPr/>
          <p:nvPr/>
        </p:nvSpPr>
        <p:spPr>
          <a:xfrm>
            <a:off x="2344790" y="2247873"/>
            <a:ext cx="2037569" cy="2039446"/>
          </a:xfrm>
          <a:prstGeom prst="arc">
            <a:avLst>
              <a:gd name="adj1" fmla="val 7924595"/>
              <a:gd name="adj2" fmla="val 10793851"/>
            </a:avLst>
          </a:prstGeom>
          <a:noFill/>
          <a:ln w="254000" cap="flat" cmpd="sng" algn="ctr">
            <a:solidFill>
              <a:schemeClr val="accent3"/>
            </a:solidFill>
            <a:prstDash val="solid"/>
            <a:miter lim="800000"/>
          </a:ln>
          <a:effectLst/>
        </p:spPr>
        <p:txBody>
          <a:bodyPr lIns="121880" tIns="60940" rIns="121880" bIns="60940" rtlCol="0" anchor="ctr"/>
          <a:lstStyle/>
          <a:p>
            <a:pPr defTabSz="1217930"/>
            <a:endParaRPr lang="zh-CN" altLang="en-US" sz="1200" kern="0">
              <a:solidFill>
                <a:sysClr val="windowText" lastClr="000000"/>
              </a:solidFill>
              <a:latin typeface="Calibri" panose="020F0502020204030204"/>
              <a:cs typeface="+mn-ea"/>
            </a:endParaRPr>
          </a:p>
        </p:txBody>
      </p:sp>
      <p:grpSp>
        <p:nvGrpSpPr>
          <p:cNvPr id="2" name="组合 1"/>
          <p:cNvGrpSpPr/>
          <p:nvPr/>
        </p:nvGrpSpPr>
        <p:grpSpPr>
          <a:xfrm>
            <a:off x="2694459" y="2269920"/>
            <a:ext cx="2876999" cy="2286625"/>
            <a:chOff x="2020861" y="1702965"/>
            <a:chExt cx="2158405" cy="1715498"/>
          </a:xfrm>
        </p:grpSpPr>
        <p:grpSp>
          <p:nvGrpSpPr>
            <p:cNvPr id="140" name="组合 34"/>
            <p:cNvGrpSpPr/>
            <p:nvPr/>
          </p:nvGrpSpPr>
          <p:grpSpPr>
            <a:xfrm>
              <a:off x="2565627" y="1702965"/>
              <a:ext cx="524106" cy="1715498"/>
              <a:chOff x="6656632" y="2132856"/>
              <a:chExt cx="864000" cy="2825421"/>
            </a:xfrm>
          </p:grpSpPr>
          <p:grpSp>
            <p:nvGrpSpPr>
              <p:cNvPr id="165" name="组合 81"/>
              <p:cNvGrpSpPr/>
              <p:nvPr/>
            </p:nvGrpSpPr>
            <p:grpSpPr>
              <a:xfrm>
                <a:off x="6656632" y="2132856"/>
                <a:ext cx="864000" cy="2825421"/>
                <a:chOff x="6656632" y="2132856"/>
                <a:chExt cx="864000" cy="2825421"/>
              </a:xfrm>
            </p:grpSpPr>
            <p:sp>
              <p:nvSpPr>
                <p:cNvPr id="167" name="椭圆 83"/>
                <p:cNvSpPr/>
                <p:nvPr/>
              </p:nvSpPr>
              <p:spPr>
                <a:xfrm>
                  <a:off x="7017271" y="4815555"/>
                  <a:ext cx="142722" cy="142722"/>
                </a:xfrm>
                <a:prstGeom prst="ellipse">
                  <a:avLst/>
                </a:prstGeom>
                <a:noFill/>
                <a:ln w="38100" cap="flat" cmpd="sng" algn="ctr">
                  <a:solidFill>
                    <a:schemeClr val="accent2"/>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cxnSp>
              <p:nvCxnSpPr>
                <p:cNvPr id="168" name="直接连接符 84"/>
                <p:cNvCxnSpPr>
                  <a:stCxn id="167" idx="0"/>
                </p:cNvCxnSpPr>
                <p:nvPr/>
              </p:nvCxnSpPr>
              <p:spPr>
                <a:xfrm flipV="1">
                  <a:off x="7088632" y="3014708"/>
                  <a:ext cx="324" cy="1800847"/>
                </a:xfrm>
                <a:prstGeom prst="line">
                  <a:avLst/>
                </a:prstGeom>
                <a:noFill/>
                <a:ln w="38100" cap="flat" cmpd="sng" algn="ctr">
                  <a:solidFill>
                    <a:schemeClr val="accent2"/>
                  </a:solidFill>
                  <a:prstDash val="solid"/>
                  <a:miter lim="800000"/>
                </a:ln>
                <a:effectLst/>
              </p:spPr>
            </p:cxnSp>
            <p:sp>
              <p:nvSpPr>
                <p:cNvPr id="169" name="弧形 85"/>
                <p:cNvSpPr/>
                <p:nvPr/>
              </p:nvSpPr>
              <p:spPr>
                <a:xfrm>
                  <a:off x="6656632" y="2132856"/>
                  <a:ext cx="864000" cy="864000"/>
                </a:xfrm>
                <a:prstGeom prst="arc">
                  <a:avLst>
                    <a:gd name="adj1" fmla="val 2657162"/>
                    <a:gd name="adj2" fmla="val 8176062"/>
                  </a:avLst>
                </a:prstGeom>
                <a:noFill/>
                <a:ln w="38100" cap="flat" cmpd="sng" algn="ctr">
                  <a:solidFill>
                    <a:schemeClr val="accent2"/>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sp>
              <p:nvSpPr>
                <p:cNvPr id="170" name="椭圆 86"/>
                <p:cNvSpPr/>
                <p:nvPr/>
              </p:nvSpPr>
              <p:spPr>
                <a:xfrm>
                  <a:off x="6710632" y="2187164"/>
                  <a:ext cx="756000" cy="756000"/>
                </a:xfrm>
                <a:prstGeom prst="ellipse">
                  <a:avLst/>
                </a:prstGeom>
                <a:solidFill>
                  <a:schemeClr val="accent2"/>
                </a:solidFill>
                <a:ln w="12700" cap="flat" cmpd="sng" algn="ctr">
                  <a:noFill/>
                  <a:prstDash val="solid"/>
                  <a:miter lim="800000"/>
                </a:ln>
                <a:effectLst/>
              </p:spPr>
              <p:txBody>
                <a:bodyPr rtlCol="0" anchor="ctr"/>
                <a:lstStyle/>
                <a:p>
                  <a:pPr defTabSz="1217930"/>
                  <a:endParaRPr lang="zh-CN" altLang="en-US" sz="1200" kern="0" dirty="0">
                    <a:solidFill>
                      <a:sysClr val="window" lastClr="FFFFFF"/>
                    </a:solidFill>
                    <a:latin typeface="Calibri" panose="020F0502020204030204"/>
                    <a:cs typeface="+mn-ea"/>
                  </a:endParaRPr>
                </a:p>
              </p:txBody>
            </p:sp>
          </p:grpSp>
          <p:sp>
            <p:nvSpPr>
              <p:cNvPr id="166" name="文本框 20"/>
              <p:cNvSpPr txBox="1"/>
              <p:nvPr/>
            </p:nvSpPr>
            <p:spPr>
              <a:xfrm>
                <a:off x="6690070" y="2350574"/>
                <a:ext cx="751780" cy="418327"/>
              </a:xfrm>
              <a:prstGeom prst="rect">
                <a:avLst/>
              </a:prstGeom>
              <a:noFill/>
            </p:spPr>
            <p:txBody>
              <a:bodyPr wrap="none" rtlCol="0">
                <a:spAutoFit/>
              </a:bodyPr>
              <a:lstStyle/>
              <a:p>
                <a:pPr defTabSz="1217930"/>
                <a:r>
                  <a:rPr lang="en-US" altLang="zh-CN" sz="1600" kern="0" dirty="0">
                    <a:solidFill>
                      <a:sysClr val="window" lastClr="FFFFFF"/>
                    </a:solidFill>
                    <a:cs typeface="+mn-ea"/>
                  </a:rPr>
                  <a:t>28%</a:t>
                </a:r>
                <a:endParaRPr lang="zh-CN" altLang="en-US" sz="1600" kern="0" dirty="0">
                  <a:solidFill>
                    <a:sysClr val="window" lastClr="FFFFFF"/>
                  </a:solidFill>
                  <a:cs typeface="+mn-ea"/>
                </a:endParaRPr>
              </a:p>
            </p:txBody>
          </p:sp>
        </p:grpSp>
        <p:grpSp>
          <p:nvGrpSpPr>
            <p:cNvPr id="144" name="组合 42"/>
            <p:cNvGrpSpPr/>
            <p:nvPr/>
          </p:nvGrpSpPr>
          <p:grpSpPr>
            <a:xfrm>
              <a:off x="3110394" y="1702965"/>
              <a:ext cx="524106" cy="1620712"/>
              <a:chOff x="4583023" y="1773463"/>
              <a:chExt cx="864000" cy="2669309"/>
            </a:xfrm>
          </p:grpSpPr>
          <p:sp>
            <p:nvSpPr>
              <p:cNvPr id="160" name="椭圆 76"/>
              <p:cNvSpPr/>
              <p:nvPr/>
            </p:nvSpPr>
            <p:spPr>
              <a:xfrm>
                <a:off x="4943662" y="4300050"/>
                <a:ext cx="142722" cy="142722"/>
              </a:xfrm>
              <a:prstGeom prst="ellipse">
                <a:avLst/>
              </a:prstGeom>
              <a:noFill/>
              <a:ln w="38100" cap="flat" cmpd="sng" algn="ctr">
                <a:solidFill>
                  <a:schemeClr val="accent1"/>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cxnSp>
            <p:nvCxnSpPr>
              <p:cNvPr id="161" name="直接连接符 77"/>
              <p:cNvCxnSpPr>
                <a:stCxn id="160" idx="0"/>
              </p:cNvCxnSpPr>
              <p:nvPr/>
            </p:nvCxnSpPr>
            <p:spPr>
              <a:xfrm flipV="1">
                <a:off x="5015023" y="2637463"/>
                <a:ext cx="0" cy="1662587"/>
              </a:xfrm>
              <a:prstGeom prst="line">
                <a:avLst/>
              </a:prstGeom>
              <a:noFill/>
              <a:ln w="38100" cap="flat" cmpd="sng" algn="ctr">
                <a:solidFill>
                  <a:schemeClr val="accent1"/>
                </a:solidFill>
                <a:prstDash val="solid"/>
                <a:miter lim="800000"/>
              </a:ln>
              <a:effectLst/>
            </p:spPr>
          </p:cxnSp>
          <p:sp>
            <p:nvSpPr>
              <p:cNvPr id="162" name="弧形 78"/>
              <p:cNvSpPr/>
              <p:nvPr/>
            </p:nvSpPr>
            <p:spPr>
              <a:xfrm>
                <a:off x="4583023" y="1773463"/>
                <a:ext cx="864000" cy="864000"/>
              </a:xfrm>
              <a:prstGeom prst="arc">
                <a:avLst>
                  <a:gd name="adj1" fmla="val 2657162"/>
                  <a:gd name="adj2" fmla="val 8176062"/>
                </a:avLst>
              </a:prstGeom>
              <a:noFill/>
              <a:ln w="38100" cap="flat" cmpd="sng" algn="ctr">
                <a:solidFill>
                  <a:schemeClr val="accent1"/>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sp>
            <p:nvSpPr>
              <p:cNvPr id="163" name="椭圆 79"/>
              <p:cNvSpPr/>
              <p:nvPr/>
            </p:nvSpPr>
            <p:spPr>
              <a:xfrm>
                <a:off x="4637023" y="1827771"/>
                <a:ext cx="756000" cy="756000"/>
              </a:xfrm>
              <a:prstGeom prst="ellipse">
                <a:avLst/>
              </a:prstGeom>
              <a:solidFill>
                <a:schemeClr val="accent1"/>
              </a:solidFill>
              <a:ln w="12700" cap="flat" cmpd="sng" algn="ctr">
                <a:noFill/>
                <a:prstDash val="solid"/>
                <a:miter lim="800000"/>
              </a:ln>
              <a:effectLst/>
            </p:spPr>
            <p:txBody>
              <a:bodyPr rtlCol="0" anchor="ctr"/>
              <a:lstStyle/>
              <a:p>
                <a:pPr defTabSz="1217930"/>
                <a:endParaRPr lang="zh-CN" altLang="en-US" sz="1200" kern="0" dirty="0">
                  <a:solidFill>
                    <a:sysClr val="window" lastClr="FFFFFF"/>
                  </a:solidFill>
                  <a:latin typeface="Calibri" panose="020F0502020204030204"/>
                  <a:cs typeface="+mn-ea"/>
                </a:endParaRPr>
              </a:p>
            </p:txBody>
          </p:sp>
          <p:sp>
            <p:nvSpPr>
              <p:cNvPr id="164" name="文本框 38"/>
              <p:cNvSpPr txBox="1"/>
              <p:nvPr/>
            </p:nvSpPr>
            <p:spPr>
              <a:xfrm>
                <a:off x="4616461" y="1991181"/>
                <a:ext cx="751780" cy="418327"/>
              </a:xfrm>
              <a:prstGeom prst="rect">
                <a:avLst/>
              </a:prstGeom>
              <a:noFill/>
            </p:spPr>
            <p:txBody>
              <a:bodyPr wrap="none" rtlCol="0">
                <a:spAutoFit/>
              </a:bodyPr>
              <a:lstStyle/>
              <a:p>
                <a:pPr defTabSz="1217930"/>
                <a:r>
                  <a:rPr lang="en-US" altLang="zh-CN" sz="1600" kern="0" dirty="0">
                    <a:solidFill>
                      <a:sysClr val="window" lastClr="FFFFFF"/>
                    </a:solidFill>
                    <a:cs typeface="+mn-ea"/>
                  </a:rPr>
                  <a:t>38%</a:t>
                </a:r>
                <a:endParaRPr lang="zh-CN" altLang="en-US" sz="1600" kern="0" dirty="0">
                  <a:solidFill>
                    <a:sysClr val="window" lastClr="FFFFFF"/>
                  </a:solidFill>
                  <a:cs typeface="+mn-ea"/>
                </a:endParaRPr>
              </a:p>
            </p:txBody>
          </p:sp>
        </p:grpSp>
        <p:grpSp>
          <p:nvGrpSpPr>
            <p:cNvPr id="145" name="组合 43"/>
            <p:cNvGrpSpPr/>
            <p:nvPr/>
          </p:nvGrpSpPr>
          <p:grpSpPr>
            <a:xfrm>
              <a:off x="3655160" y="1702965"/>
              <a:ext cx="524106" cy="1048513"/>
              <a:chOff x="6656632" y="2132856"/>
              <a:chExt cx="864000" cy="1726898"/>
            </a:xfrm>
          </p:grpSpPr>
          <p:grpSp>
            <p:nvGrpSpPr>
              <p:cNvPr id="154" name="组合 70"/>
              <p:cNvGrpSpPr/>
              <p:nvPr/>
            </p:nvGrpSpPr>
            <p:grpSpPr>
              <a:xfrm>
                <a:off x="6656632" y="2132856"/>
                <a:ext cx="864000" cy="1726898"/>
                <a:chOff x="6656632" y="2132856"/>
                <a:chExt cx="864000" cy="1726898"/>
              </a:xfrm>
            </p:grpSpPr>
            <p:sp>
              <p:nvSpPr>
                <p:cNvPr id="156" name="椭圆 72"/>
                <p:cNvSpPr/>
                <p:nvPr/>
              </p:nvSpPr>
              <p:spPr>
                <a:xfrm>
                  <a:off x="7017271" y="3717032"/>
                  <a:ext cx="142722" cy="142722"/>
                </a:xfrm>
                <a:prstGeom prst="ellipse">
                  <a:avLst/>
                </a:prstGeom>
                <a:noFill/>
                <a:ln w="38100" cap="flat" cmpd="sng" algn="ctr">
                  <a:solidFill>
                    <a:schemeClr val="tx2"/>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cxnSp>
              <p:nvCxnSpPr>
                <p:cNvPr id="157" name="直接连接符 73"/>
                <p:cNvCxnSpPr/>
                <p:nvPr/>
              </p:nvCxnSpPr>
              <p:spPr>
                <a:xfrm flipV="1">
                  <a:off x="7088309" y="2996952"/>
                  <a:ext cx="647" cy="720080"/>
                </a:xfrm>
                <a:prstGeom prst="line">
                  <a:avLst/>
                </a:prstGeom>
                <a:noFill/>
                <a:ln w="38100" cap="flat" cmpd="sng" algn="ctr">
                  <a:solidFill>
                    <a:schemeClr val="tx2"/>
                  </a:solidFill>
                  <a:prstDash val="solid"/>
                  <a:miter lim="800000"/>
                </a:ln>
                <a:effectLst/>
              </p:spPr>
            </p:cxnSp>
            <p:sp>
              <p:nvSpPr>
                <p:cNvPr id="158" name="弧形 74"/>
                <p:cNvSpPr/>
                <p:nvPr/>
              </p:nvSpPr>
              <p:spPr>
                <a:xfrm>
                  <a:off x="6656632" y="2132856"/>
                  <a:ext cx="864000" cy="864000"/>
                </a:xfrm>
                <a:prstGeom prst="arc">
                  <a:avLst>
                    <a:gd name="adj1" fmla="val 2657162"/>
                    <a:gd name="adj2" fmla="val 8176062"/>
                  </a:avLst>
                </a:prstGeom>
                <a:noFill/>
                <a:ln w="38100" cap="flat" cmpd="sng" algn="ctr">
                  <a:solidFill>
                    <a:schemeClr val="tx2"/>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sp>
              <p:nvSpPr>
                <p:cNvPr id="159" name="椭圆 75"/>
                <p:cNvSpPr/>
                <p:nvPr/>
              </p:nvSpPr>
              <p:spPr>
                <a:xfrm>
                  <a:off x="6710632" y="2187164"/>
                  <a:ext cx="756000" cy="756000"/>
                </a:xfrm>
                <a:prstGeom prst="ellipse">
                  <a:avLst/>
                </a:prstGeom>
                <a:solidFill>
                  <a:schemeClr val="tx2"/>
                </a:solidFill>
                <a:ln w="12700" cap="flat" cmpd="sng" algn="ctr">
                  <a:noFill/>
                  <a:prstDash val="solid"/>
                  <a:miter lim="800000"/>
                </a:ln>
                <a:effectLst/>
              </p:spPr>
              <p:txBody>
                <a:bodyPr rtlCol="0" anchor="ctr"/>
                <a:lstStyle/>
                <a:p>
                  <a:pPr defTabSz="1217930"/>
                  <a:endParaRPr lang="zh-CN" altLang="en-US" sz="1200" kern="0" dirty="0">
                    <a:solidFill>
                      <a:sysClr val="window" lastClr="FFFFFF"/>
                    </a:solidFill>
                    <a:latin typeface="Calibri" panose="020F0502020204030204"/>
                    <a:cs typeface="+mn-ea"/>
                  </a:endParaRPr>
                </a:p>
              </p:txBody>
            </p:sp>
          </p:grpSp>
          <p:sp>
            <p:nvSpPr>
              <p:cNvPr id="155" name="文本框 45"/>
              <p:cNvSpPr txBox="1"/>
              <p:nvPr/>
            </p:nvSpPr>
            <p:spPr>
              <a:xfrm>
                <a:off x="6690070" y="2350571"/>
                <a:ext cx="751780" cy="418327"/>
              </a:xfrm>
              <a:prstGeom prst="rect">
                <a:avLst/>
              </a:prstGeom>
              <a:noFill/>
            </p:spPr>
            <p:txBody>
              <a:bodyPr wrap="none" rtlCol="0">
                <a:spAutoFit/>
              </a:bodyPr>
              <a:lstStyle/>
              <a:p>
                <a:pPr defTabSz="1217930"/>
                <a:r>
                  <a:rPr lang="en-US" altLang="zh-CN" sz="1600" kern="0" dirty="0">
                    <a:solidFill>
                      <a:sysClr val="window" lastClr="FFFFFF"/>
                    </a:solidFill>
                    <a:cs typeface="+mn-ea"/>
                  </a:rPr>
                  <a:t>46%</a:t>
                </a:r>
                <a:endParaRPr lang="zh-CN" altLang="en-US" sz="1600" kern="0" dirty="0">
                  <a:solidFill>
                    <a:sysClr val="window" lastClr="FFFFFF"/>
                  </a:solidFill>
                  <a:cs typeface="+mn-ea"/>
                </a:endParaRPr>
              </a:p>
            </p:txBody>
          </p:sp>
        </p:grpSp>
        <p:grpSp>
          <p:nvGrpSpPr>
            <p:cNvPr id="146" name="组合 44"/>
            <p:cNvGrpSpPr/>
            <p:nvPr/>
          </p:nvGrpSpPr>
          <p:grpSpPr>
            <a:xfrm>
              <a:off x="2020861" y="1702965"/>
              <a:ext cx="524106" cy="1409775"/>
              <a:chOff x="6656632" y="2132856"/>
              <a:chExt cx="864000" cy="2321897"/>
            </a:xfrm>
          </p:grpSpPr>
          <p:grpSp>
            <p:nvGrpSpPr>
              <p:cNvPr id="148" name="组合 64"/>
              <p:cNvGrpSpPr/>
              <p:nvPr/>
            </p:nvGrpSpPr>
            <p:grpSpPr>
              <a:xfrm>
                <a:off x="6656632" y="2132856"/>
                <a:ext cx="864000" cy="2321897"/>
                <a:chOff x="6656632" y="2132856"/>
                <a:chExt cx="864000" cy="2321897"/>
              </a:xfrm>
            </p:grpSpPr>
            <p:sp>
              <p:nvSpPr>
                <p:cNvPr id="150" name="椭圆 66"/>
                <p:cNvSpPr/>
                <p:nvPr/>
              </p:nvSpPr>
              <p:spPr>
                <a:xfrm>
                  <a:off x="6710256" y="4312031"/>
                  <a:ext cx="142722" cy="142722"/>
                </a:xfrm>
                <a:prstGeom prst="ellipse">
                  <a:avLst/>
                </a:prstGeom>
                <a:noFill/>
                <a:ln w="38100" cap="flat" cmpd="sng" algn="ctr">
                  <a:solidFill>
                    <a:schemeClr val="accent3"/>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cxnSp>
              <p:nvCxnSpPr>
                <p:cNvPr id="151" name="直接连接符 67"/>
                <p:cNvCxnSpPr/>
                <p:nvPr/>
              </p:nvCxnSpPr>
              <p:spPr>
                <a:xfrm flipV="1">
                  <a:off x="7088957" y="2996952"/>
                  <a:ext cx="0" cy="1079472"/>
                </a:xfrm>
                <a:prstGeom prst="line">
                  <a:avLst/>
                </a:prstGeom>
                <a:noFill/>
                <a:ln w="38100" cap="flat" cmpd="sng" algn="ctr">
                  <a:solidFill>
                    <a:schemeClr val="accent3"/>
                  </a:solidFill>
                  <a:prstDash val="solid"/>
                  <a:miter lim="800000"/>
                </a:ln>
                <a:effectLst/>
              </p:spPr>
            </p:cxnSp>
            <p:sp>
              <p:nvSpPr>
                <p:cNvPr id="152" name="弧形 68"/>
                <p:cNvSpPr/>
                <p:nvPr/>
              </p:nvSpPr>
              <p:spPr>
                <a:xfrm>
                  <a:off x="6656632" y="2132856"/>
                  <a:ext cx="864000" cy="864000"/>
                </a:xfrm>
                <a:prstGeom prst="arc">
                  <a:avLst>
                    <a:gd name="adj1" fmla="val 2657162"/>
                    <a:gd name="adj2" fmla="val 8176062"/>
                  </a:avLst>
                </a:prstGeom>
                <a:noFill/>
                <a:ln w="38100" cap="flat" cmpd="sng" algn="ctr">
                  <a:solidFill>
                    <a:schemeClr val="accent3"/>
                  </a:solidFill>
                  <a:prstDash val="solid"/>
                  <a:miter lim="800000"/>
                </a:ln>
                <a:effectLst/>
              </p:spPr>
              <p:txBody>
                <a:bodyPr rtlCol="0" anchor="ctr"/>
                <a:lstStyle/>
                <a:p>
                  <a:pPr defTabSz="1217930"/>
                  <a:endParaRPr lang="zh-CN" altLang="en-US" sz="1200" kern="0">
                    <a:solidFill>
                      <a:sysClr val="window" lastClr="FFFFFF"/>
                    </a:solidFill>
                    <a:latin typeface="Calibri" panose="020F0502020204030204"/>
                    <a:cs typeface="+mn-ea"/>
                  </a:endParaRPr>
                </a:p>
              </p:txBody>
            </p:sp>
            <p:sp>
              <p:nvSpPr>
                <p:cNvPr id="153" name="椭圆 69"/>
                <p:cNvSpPr/>
                <p:nvPr/>
              </p:nvSpPr>
              <p:spPr>
                <a:xfrm>
                  <a:off x="6710632" y="2187164"/>
                  <a:ext cx="756000" cy="756000"/>
                </a:xfrm>
                <a:prstGeom prst="ellipse">
                  <a:avLst/>
                </a:prstGeom>
                <a:solidFill>
                  <a:schemeClr val="accent1"/>
                </a:solidFill>
                <a:ln w="12700" cap="flat" cmpd="sng" algn="ctr">
                  <a:noFill/>
                  <a:prstDash val="solid"/>
                  <a:miter lim="800000"/>
                </a:ln>
                <a:effectLst/>
              </p:spPr>
              <p:txBody>
                <a:bodyPr rtlCol="0" anchor="ctr"/>
                <a:lstStyle/>
                <a:p>
                  <a:pPr defTabSz="1217930"/>
                  <a:endParaRPr lang="zh-CN" altLang="en-US" sz="1200" kern="0" dirty="0">
                    <a:solidFill>
                      <a:sysClr val="window" lastClr="FFFFFF"/>
                    </a:solidFill>
                    <a:latin typeface="Calibri" panose="020F0502020204030204"/>
                    <a:cs typeface="+mn-ea"/>
                  </a:endParaRPr>
                </a:p>
              </p:txBody>
            </p:sp>
          </p:grpSp>
          <p:sp>
            <p:nvSpPr>
              <p:cNvPr id="149" name="文本框 52"/>
              <p:cNvSpPr txBox="1"/>
              <p:nvPr/>
            </p:nvSpPr>
            <p:spPr>
              <a:xfrm>
                <a:off x="6760540" y="2350572"/>
                <a:ext cx="603089" cy="418327"/>
              </a:xfrm>
              <a:prstGeom prst="rect">
                <a:avLst/>
              </a:prstGeom>
              <a:noFill/>
            </p:spPr>
            <p:txBody>
              <a:bodyPr wrap="none" rtlCol="0">
                <a:spAutoFit/>
              </a:bodyPr>
              <a:lstStyle/>
              <a:p>
                <a:pPr defTabSz="1217930"/>
                <a:r>
                  <a:rPr lang="en-US" altLang="zh-CN" sz="1600" kern="0" dirty="0">
                    <a:solidFill>
                      <a:sysClr val="window" lastClr="FFFFFF"/>
                    </a:solidFill>
                    <a:cs typeface="+mn-ea"/>
                  </a:rPr>
                  <a:t>9%</a:t>
                </a:r>
                <a:endParaRPr lang="zh-CN" altLang="en-US" sz="1600" kern="0" dirty="0">
                  <a:solidFill>
                    <a:sysClr val="window" lastClr="FFFFFF"/>
                  </a:solidFill>
                  <a:cs typeface="+mn-ea"/>
                </a:endParaRPr>
              </a:p>
            </p:txBody>
          </p:sp>
        </p:grpSp>
        <p:cxnSp>
          <p:nvCxnSpPr>
            <p:cNvPr id="147" name="直接连接符 63"/>
            <p:cNvCxnSpPr>
              <a:endCxn id="150" idx="7"/>
            </p:cNvCxnSpPr>
            <p:nvPr/>
          </p:nvCxnSpPr>
          <p:spPr>
            <a:xfrm flipH="1">
              <a:off x="2127286" y="2872494"/>
              <a:ext cx="159716" cy="166281"/>
            </a:xfrm>
            <a:prstGeom prst="line">
              <a:avLst/>
            </a:prstGeom>
            <a:noFill/>
            <a:ln w="38100" cap="flat" cmpd="sng" algn="ctr">
              <a:solidFill>
                <a:schemeClr val="accent3"/>
              </a:solidFill>
              <a:prstDash val="solid"/>
              <a:miter lim="800000"/>
            </a:ln>
            <a:effectLst/>
          </p:spPr>
        </p:cxnSp>
      </p:grpSp>
      <p:cxnSp>
        <p:nvCxnSpPr>
          <p:cNvPr id="171" name="直接连接符 118"/>
          <p:cNvCxnSpPr/>
          <p:nvPr/>
        </p:nvCxnSpPr>
        <p:spPr>
          <a:xfrm>
            <a:off x="5966996" y="2274389"/>
            <a:ext cx="0" cy="3061888"/>
          </a:xfrm>
          <a:prstGeom prst="line">
            <a:avLst/>
          </a:prstGeom>
          <a:noFill/>
          <a:ln w="12700" cap="flat" cmpd="sng" algn="ctr">
            <a:solidFill>
              <a:sysClr val="window" lastClr="FFFFFF">
                <a:lumMod val="75000"/>
              </a:sysClr>
            </a:solidFill>
            <a:prstDash val="solid"/>
            <a:miter lim="800000"/>
          </a:ln>
          <a:effectLst/>
        </p:spPr>
      </p:cxnSp>
      <p:grpSp>
        <p:nvGrpSpPr>
          <p:cNvPr id="172" name="Group 38"/>
          <p:cNvGrpSpPr>
            <a:grpSpLocks noChangeAspect="1"/>
          </p:cNvGrpSpPr>
          <p:nvPr/>
        </p:nvGrpSpPr>
        <p:grpSpPr>
          <a:xfrm>
            <a:off x="8330655" y="2439280"/>
            <a:ext cx="2495523" cy="575828"/>
            <a:chOff x="3803923" y="1467019"/>
            <a:chExt cx="3435539" cy="792000"/>
          </a:xfrm>
          <a:solidFill>
            <a:schemeClr val="tx2"/>
          </a:solidFill>
        </p:grpSpPr>
        <p:grpSp>
          <p:nvGrpSpPr>
            <p:cNvPr id="173" name="Group 39"/>
            <p:cNvGrpSpPr>
              <a:grpSpLocks noChangeAspect="1"/>
            </p:cNvGrpSpPr>
            <p:nvPr/>
          </p:nvGrpSpPr>
          <p:grpSpPr>
            <a:xfrm>
              <a:off x="3803923" y="1467019"/>
              <a:ext cx="303707" cy="792000"/>
              <a:chOff x="2323306" y="2203133"/>
              <a:chExt cx="979488" cy="2554287"/>
            </a:xfrm>
            <a:grpFill/>
          </p:grpSpPr>
          <p:sp>
            <p:nvSpPr>
              <p:cNvPr id="201"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202"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4" name="Group 40"/>
            <p:cNvGrpSpPr>
              <a:grpSpLocks noChangeAspect="1"/>
            </p:cNvGrpSpPr>
            <p:nvPr/>
          </p:nvGrpSpPr>
          <p:grpSpPr>
            <a:xfrm>
              <a:off x="4153219" y="1467019"/>
              <a:ext cx="303707" cy="792000"/>
              <a:chOff x="2323306" y="2203133"/>
              <a:chExt cx="979488" cy="2554287"/>
            </a:xfrm>
            <a:grpFill/>
          </p:grpSpPr>
          <p:sp>
            <p:nvSpPr>
              <p:cNvPr id="19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20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5" name="Group 41"/>
            <p:cNvGrpSpPr>
              <a:grpSpLocks noChangeAspect="1"/>
            </p:cNvGrpSpPr>
            <p:nvPr/>
          </p:nvGrpSpPr>
          <p:grpSpPr>
            <a:xfrm>
              <a:off x="4500824" y="1467019"/>
              <a:ext cx="303707" cy="792000"/>
              <a:chOff x="2323306" y="2203133"/>
              <a:chExt cx="979488" cy="2554287"/>
            </a:xfrm>
            <a:grpFill/>
          </p:grpSpPr>
          <p:sp>
            <p:nvSpPr>
              <p:cNvPr id="19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98"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6" name="Group 42"/>
            <p:cNvGrpSpPr>
              <a:grpSpLocks noChangeAspect="1"/>
            </p:cNvGrpSpPr>
            <p:nvPr/>
          </p:nvGrpSpPr>
          <p:grpSpPr>
            <a:xfrm>
              <a:off x="4848430" y="1467019"/>
              <a:ext cx="303707" cy="792000"/>
              <a:chOff x="2323306" y="2203133"/>
              <a:chExt cx="979488" cy="2554287"/>
            </a:xfrm>
            <a:grpFill/>
          </p:grpSpPr>
          <p:sp>
            <p:nvSpPr>
              <p:cNvPr id="195"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96"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7" name="Group 43"/>
            <p:cNvGrpSpPr>
              <a:grpSpLocks noChangeAspect="1"/>
            </p:cNvGrpSpPr>
            <p:nvPr/>
          </p:nvGrpSpPr>
          <p:grpSpPr>
            <a:xfrm>
              <a:off x="5196036" y="1467019"/>
              <a:ext cx="303707" cy="792000"/>
              <a:chOff x="2323306" y="2203133"/>
              <a:chExt cx="979488" cy="2554287"/>
            </a:xfrm>
            <a:grpFill/>
          </p:grpSpPr>
          <p:sp>
            <p:nvSpPr>
              <p:cNvPr id="19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94"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8" name="Group 44"/>
            <p:cNvGrpSpPr>
              <a:grpSpLocks noChangeAspect="1"/>
            </p:cNvGrpSpPr>
            <p:nvPr/>
          </p:nvGrpSpPr>
          <p:grpSpPr>
            <a:xfrm>
              <a:off x="5543642" y="1467019"/>
              <a:ext cx="303707" cy="792000"/>
              <a:chOff x="2323306" y="2203133"/>
              <a:chExt cx="979488" cy="2554287"/>
            </a:xfrm>
            <a:grpFill/>
          </p:grpSpPr>
          <p:sp>
            <p:nvSpPr>
              <p:cNvPr id="191"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92"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79" name="Group 45"/>
            <p:cNvGrpSpPr>
              <a:grpSpLocks noChangeAspect="1"/>
            </p:cNvGrpSpPr>
            <p:nvPr/>
          </p:nvGrpSpPr>
          <p:grpSpPr>
            <a:xfrm>
              <a:off x="5892938" y="1467019"/>
              <a:ext cx="303707" cy="792000"/>
              <a:chOff x="2323306" y="2203133"/>
              <a:chExt cx="979488" cy="2554287"/>
            </a:xfrm>
            <a:grpFill/>
          </p:grpSpPr>
          <p:sp>
            <p:nvSpPr>
              <p:cNvPr id="18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9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80" name="Group 46"/>
            <p:cNvGrpSpPr>
              <a:grpSpLocks noChangeAspect="1"/>
            </p:cNvGrpSpPr>
            <p:nvPr/>
          </p:nvGrpSpPr>
          <p:grpSpPr>
            <a:xfrm>
              <a:off x="6240543" y="1467019"/>
              <a:ext cx="303707" cy="792000"/>
              <a:chOff x="2323306" y="2203133"/>
              <a:chExt cx="979488" cy="2554287"/>
            </a:xfrm>
            <a:grpFill/>
          </p:grpSpPr>
          <p:sp>
            <p:nvSpPr>
              <p:cNvPr id="18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88"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81" name="Group 47"/>
            <p:cNvGrpSpPr>
              <a:grpSpLocks noChangeAspect="1"/>
            </p:cNvGrpSpPr>
            <p:nvPr/>
          </p:nvGrpSpPr>
          <p:grpSpPr>
            <a:xfrm>
              <a:off x="6588149" y="1467019"/>
              <a:ext cx="303707" cy="792000"/>
              <a:chOff x="2323306" y="2203133"/>
              <a:chExt cx="979488" cy="2554287"/>
            </a:xfrm>
            <a:grpFill/>
          </p:grpSpPr>
          <p:sp>
            <p:nvSpPr>
              <p:cNvPr id="185"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86"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nvGrpSpPr>
            <p:cNvPr id="182" name="Group 48"/>
            <p:cNvGrpSpPr>
              <a:grpSpLocks noChangeAspect="1"/>
            </p:cNvGrpSpPr>
            <p:nvPr/>
          </p:nvGrpSpPr>
          <p:grpSpPr>
            <a:xfrm>
              <a:off x="6935755" y="1467019"/>
              <a:ext cx="303707" cy="792000"/>
              <a:chOff x="2323306" y="2203133"/>
              <a:chExt cx="979488" cy="2554287"/>
            </a:xfrm>
            <a:grpFill/>
          </p:grpSpPr>
          <p:sp>
            <p:nvSpPr>
              <p:cNvPr id="18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sp>
            <p:nvSpPr>
              <p:cNvPr id="184"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w="6350" cap="flat" cmpd="sng" algn="ctr">
                <a:noFill/>
                <a:prstDash val="solid"/>
                <a:miter lim="800000"/>
              </a:ln>
              <a:effectLst/>
              <a:extLst>
                <a:ext uri="{91240B29-F687-4F45-9708-019B960494DF}">
                  <a14:hiddenLine xmlns:a14="http://schemas.microsoft.com/office/drawing/2010/main" w="9525">
                    <a:solidFill>
                      <a:srgbClr val="808080"/>
                    </a:solidFill>
                    <a:bevel/>
                  </a14:hiddenLine>
                </a:ext>
              </a:extLst>
            </p:spPr>
            <p:txBody>
              <a:bodyPr lIns="68570" tIns="34287" rIns="68570" bIns="34287" rtlCol="0" anchor="ctr"/>
              <a:lstStyle/>
              <a:p>
                <a:pPr defTabSz="1217930"/>
                <a:endParaRPr lang="en-US" sz="1200" kern="0">
                  <a:solidFill>
                    <a:sysClr val="window" lastClr="FFFFFF"/>
                  </a:solidFill>
                  <a:latin typeface="+mn-ea"/>
                  <a:cs typeface="+mn-ea"/>
                </a:endParaRPr>
              </a:p>
            </p:txBody>
          </p:sp>
        </p:grpSp>
      </p:grpSp>
      <p:grpSp>
        <p:nvGrpSpPr>
          <p:cNvPr id="203" name="Group 69"/>
          <p:cNvGrpSpPr>
            <a:grpSpLocks noChangeAspect="1"/>
          </p:cNvGrpSpPr>
          <p:nvPr/>
        </p:nvGrpSpPr>
        <p:grpSpPr>
          <a:xfrm>
            <a:off x="8330662" y="3142064"/>
            <a:ext cx="979322" cy="575828"/>
            <a:chOff x="3803923" y="1467019"/>
            <a:chExt cx="1348214" cy="792000"/>
          </a:xfrm>
          <a:solidFill>
            <a:schemeClr val="accent1"/>
          </a:solidFill>
        </p:grpSpPr>
        <p:grpSp>
          <p:nvGrpSpPr>
            <p:cNvPr id="204" name="Group 70"/>
            <p:cNvGrpSpPr>
              <a:grpSpLocks noChangeAspect="1"/>
            </p:cNvGrpSpPr>
            <p:nvPr/>
          </p:nvGrpSpPr>
          <p:grpSpPr>
            <a:xfrm>
              <a:off x="3803923" y="1467019"/>
              <a:ext cx="303707" cy="792000"/>
              <a:chOff x="2323306" y="2203133"/>
              <a:chExt cx="979488" cy="2554287"/>
            </a:xfrm>
            <a:grpFill/>
          </p:grpSpPr>
          <p:sp>
            <p:nvSpPr>
              <p:cNvPr id="214"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15"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05" name="Group 71"/>
            <p:cNvGrpSpPr>
              <a:grpSpLocks noChangeAspect="1"/>
            </p:cNvGrpSpPr>
            <p:nvPr/>
          </p:nvGrpSpPr>
          <p:grpSpPr>
            <a:xfrm>
              <a:off x="4153219" y="1467019"/>
              <a:ext cx="303707" cy="792000"/>
              <a:chOff x="2323306" y="2203133"/>
              <a:chExt cx="979488" cy="2554287"/>
            </a:xfrm>
            <a:grpFill/>
          </p:grpSpPr>
          <p:sp>
            <p:nvSpPr>
              <p:cNvPr id="212"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13"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06" name="Group 72"/>
            <p:cNvGrpSpPr>
              <a:grpSpLocks noChangeAspect="1"/>
            </p:cNvGrpSpPr>
            <p:nvPr/>
          </p:nvGrpSpPr>
          <p:grpSpPr>
            <a:xfrm>
              <a:off x="4500824" y="1467019"/>
              <a:ext cx="303707" cy="792000"/>
              <a:chOff x="2323306" y="2203133"/>
              <a:chExt cx="979488" cy="2554287"/>
            </a:xfrm>
            <a:grpFill/>
          </p:grpSpPr>
          <p:sp>
            <p:nvSpPr>
              <p:cNvPr id="210"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11"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07" name="Group 73"/>
            <p:cNvGrpSpPr>
              <a:grpSpLocks noChangeAspect="1"/>
            </p:cNvGrpSpPr>
            <p:nvPr/>
          </p:nvGrpSpPr>
          <p:grpSpPr>
            <a:xfrm>
              <a:off x="4848430" y="1467019"/>
              <a:ext cx="303707" cy="792000"/>
              <a:chOff x="2323306" y="2203133"/>
              <a:chExt cx="979488" cy="2554287"/>
            </a:xfrm>
            <a:grpFill/>
          </p:grpSpPr>
          <p:sp>
            <p:nvSpPr>
              <p:cNvPr id="208"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09"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grpSp>
        <p:nvGrpSpPr>
          <p:cNvPr id="216" name="Group 82"/>
          <p:cNvGrpSpPr>
            <a:grpSpLocks noChangeAspect="1"/>
          </p:cNvGrpSpPr>
          <p:nvPr/>
        </p:nvGrpSpPr>
        <p:grpSpPr>
          <a:xfrm>
            <a:off x="8330661" y="3960092"/>
            <a:ext cx="2518417" cy="540333"/>
            <a:chOff x="7422589" y="2144478"/>
            <a:chExt cx="3822688" cy="819413"/>
          </a:xfrm>
          <a:solidFill>
            <a:schemeClr val="accent2"/>
          </a:solidFill>
        </p:grpSpPr>
        <p:grpSp>
          <p:nvGrpSpPr>
            <p:cNvPr id="217" name="Group 83"/>
            <p:cNvGrpSpPr>
              <a:grpSpLocks noChangeAspect="1"/>
            </p:cNvGrpSpPr>
            <p:nvPr/>
          </p:nvGrpSpPr>
          <p:grpSpPr>
            <a:xfrm>
              <a:off x="7422589" y="2148162"/>
              <a:ext cx="357242" cy="813989"/>
              <a:chOff x="3672681" y="1899920"/>
              <a:chExt cx="1293813" cy="2947988"/>
            </a:xfrm>
            <a:grpFill/>
          </p:grpSpPr>
          <p:sp>
            <p:nvSpPr>
              <p:cNvPr id="24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4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18" name="Group 84"/>
            <p:cNvGrpSpPr>
              <a:grpSpLocks noChangeAspect="1"/>
            </p:cNvGrpSpPr>
            <p:nvPr/>
          </p:nvGrpSpPr>
          <p:grpSpPr>
            <a:xfrm>
              <a:off x="7802237" y="2144478"/>
              <a:ext cx="357242" cy="813989"/>
              <a:chOff x="3672681" y="1899920"/>
              <a:chExt cx="1293813" cy="2947988"/>
            </a:xfrm>
            <a:grpFill/>
          </p:grpSpPr>
          <p:sp>
            <p:nvSpPr>
              <p:cNvPr id="243"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44"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19" name="Group 85"/>
            <p:cNvGrpSpPr>
              <a:grpSpLocks noChangeAspect="1"/>
            </p:cNvGrpSpPr>
            <p:nvPr/>
          </p:nvGrpSpPr>
          <p:grpSpPr>
            <a:xfrm>
              <a:off x="8185710" y="2144478"/>
              <a:ext cx="357242" cy="813989"/>
              <a:chOff x="3672681" y="1899920"/>
              <a:chExt cx="1293813" cy="2947988"/>
            </a:xfrm>
            <a:grpFill/>
          </p:grpSpPr>
          <p:sp>
            <p:nvSpPr>
              <p:cNvPr id="241"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42"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0" name="Group 86"/>
            <p:cNvGrpSpPr>
              <a:grpSpLocks noChangeAspect="1"/>
            </p:cNvGrpSpPr>
            <p:nvPr/>
          </p:nvGrpSpPr>
          <p:grpSpPr>
            <a:xfrm>
              <a:off x="8576684" y="2144478"/>
              <a:ext cx="357242" cy="813989"/>
              <a:chOff x="3672681" y="1899920"/>
              <a:chExt cx="1293813" cy="2947988"/>
            </a:xfrm>
            <a:grpFill/>
          </p:grpSpPr>
          <p:sp>
            <p:nvSpPr>
              <p:cNvPr id="239"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40"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1" name="Group 87"/>
            <p:cNvGrpSpPr>
              <a:grpSpLocks noChangeAspect="1"/>
            </p:cNvGrpSpPr>
            <p:nvPr/>
          </p:nvGrpSpPr>
          <p:grpSpPr>
            <a:xfrm>
              <a:off x="8965548" y="2149902"/>
              <a:ext cx="357242" cy="813989"/>
              <a:chOff x="3672681" y="1899920"/>
              <a:chExt cx="1293813" cy="2947988"/>
            </a:xfrm>
            <a:grpFill/>
          </p:grpSpPr>
          <p:sp>
            <p:nvSpPr>
              <p:cNvPr id="237"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38"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2" name="Group 88"/>
            <p:cNvGrpSpPr>
              <a:grpSpLocks noChangeAspect="1"/>
            </p:cNvGrpSpPr>
            <p:nvPr/>
          </p:nvGrpSpPr>
          <p:grpSpPr>
            <a:xfrm>
              <a:off x="9345076" y="2148162"/>
              <a:ext cx="357242" cy="813989"/>
              <a:chOff x="3672681" y="1899920"/>
              <a:chExt cx="1293813" cy="2947988"/>
            </a:xfrm>
            <a:grpFill/>
          </p:grpSpPr>
          <p:sp>
            <p:nvSpPr>
              <p:cNvPr id="23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3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3" name="Group 89"/>
            <p:cNvGrpSpPr>
              <a:grpSpLocks noChangeAspect="1"/>
            </p:cNvGrpSpPr>
            <p:nvPr/>
          </p:nvGrpSpPr>
          <p:grpSpPr>
            <a:xfrm>
              <a:off x="9724724" y="2144478"/>
              <a:ext cx="357242" cy="813989"/>
              <a:chOff x="3672681" y="1899920"/>
              <a:chExt cx="1293813" cy="2947988"/>
            </a:xfrm>
            <a:grpFill/>
          </p:grpSpPr>
          <p:sp>
            <p:nvSpPr>
              <p:cNvPr id="233"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34"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4" name="Group 90"/>
            <p:cNvGrpSpPr>
              <a:grpSpLocks noChangeAspect="1"/>
            </p:cNvGrpSpPr>
            <p:nvPr/>
          </p:nvGrpSpPr>
          <p:grpSpPr>
            <a:xfrm>
              <a:off x="10108197" y="2144478"/>
              <a:ext cx="357242" cy="813989"/>
              <a:chOff x="3672681" y="1899920"/>
              <a:chExt cx="1293813" cy="2947988"/>
            </a:xfrm>
            <a:grpFill/>
          </p:grpSpPr>
          <p:sp>
            <p:nvSpPr>
              <p:cNvPr id="231"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32"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5" name="Group 91"/>
            <p:cNvGrpSpPr>
              <a:grpSpLocks noChangeAspect="1"/>
            </p:cNvGrpSpPr>
            <p:nvPr/>
          </p:nvGrpSpPr>
          <p:grpSpPr>
            <a:xfrm>
              <a:off x="10499171" y="2144478"/>
              <a:ext cx="357242" cy="813989"/>
              <a:chOff x="3672681" y="1899920"/>
              <a:chExt cx="1293813" cy="2947988"/>
            </a:xfrm>
            <a:grpFill/>
          </p:grpSpPr>
          <p:sp>
            <p:nvSpPr>
              <p:cNvPr id="229"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30"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26" name="Group 92"/>
            <p:cNvGrpSpPr>
              <a:grpSpLocks noChangeAspect="1"/>
            </p:cNvGrpSpPr>
            <p:nvPr/>
          </p:nvGrpSpPr>
          <p:grpSpPr>
            <a:xfrm>
              <a:off x="10888035" y="2149902"/>
              <a:ext cx="357242" cy="813989"/>
              <a:chOff x="3672681" y="1899920"/>
              <a:chExt cx="1293813" cy="2947988"/>
            </a:xfrm>
            <a:grpFill/>
          </p:grpSpPr>
          <p:sp>
            <p:nvSpPr>
              <p:cNvPr id="227"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28"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grpSp>
        <p:nvGrpSpPr>
          <p:cNvPr id="247" name="Group 113"/>
          <p:cNvGrpSpPr>
            <a:grpSpLocks noChangeAspect="1"/>
          </p:cNvGrpSpPr>
          <p:nvPr/>
        </p:nvGrpSpPr>
        <p:grpSpPr>
          <a:xfrm>
            <a:off x="8335148" y="4618376"/>
            <a:ext cx="1501904" cy="540333"/>
            <a:chOff x="7422589" y="2144478"/>
            <a:chExt cx="2279729" cy="819413"/>
          </a:xfrm>
          <a:solidFill>
            <a:schemeClr val="accent3"/>
          </a:solidFill>
        </p:grpSpPr>
        <p:grpSp>
          <p:nvGrpSpPr>
            <p:cNvPr id="248" name="Group 114"/>
            <p:cNvGrpSpPr>
              <a:grpSpLocks noChangeAspect="1"/>
            </p:cNvGrpSpPr>
            <p:nvPr/>
          </p:nvGrpSpPr>
          <p:grpSpPr>
            <a:xfrm>
              <a:off x="7422589" y="2148162"/>
              <a:ext cx="357242" cy="813989"/>
              <a:chOff x="3672681" y="1899920"/>
              <a:chExt cx="1293813" cy="2947988"/>
            </a:xfrm>
            <a:grpFill/>
          </p:grpSpPr>
          <p:sp>
            <p:nvSpPr>
              <p:cNvPr id="264"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65"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49" name="Group 115"/>
            <p:cNvGrpSpPr>
              <a:grpSpLocks noChangeAspect="1"/>
            </p:cNvGrpSpPr>
            <p:nvPr/>
          </p:nvGrpSpPr>
          <p:grpSpPr>
            <a:xfrm>
              <a:off x="7802237" y="2144478"/>
              <a:ext cx="357242" cy="813989"/>
              <a:chOff x="3672681" y="1899920"/>
              <a:chExt cx="1293813" cy="2947988"/>
            </a:xfrm>
            <a:grpFill/>
          </p:grpSpPr>
          <p:sp>
            <p:nvSpPr>
              <p:cNvPr id="262"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63"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50" name="Group 116"/>
            <p:cNvGrpSpPr>
              <a:grpSpLocks noChangeAspect="1"/>
            </p:cNvGrpSpPr>
            <p:nvPr/>
          </p:nvGrpSpPr>
          <p:grpSpPr>
            <a:xfrm>
              <a:off x="8185710" y="2144478"/>
              <a:ext cx="357242" cy="813989"/>
              <a:chOff x="3672681" y="1899920"/>
              <a:chExt cx="1293813" cy="2947988"/>
            </a:xfrm>
            <a:grpFill/>
          </p:grpSpPr>
          <p:sp>
            <p:nvSpPr>
              <p:cNvPr id="260"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61"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51" name="Group 117"/>
            <p:cNvGrpSpPr>
              <a:grpSpLocks noChangeAspect="1"/>
            </p:cNvGrpSpPr>
            <p:nvPr/>
          </p:nvGrpSpPr>
          <p:grpSpPr>
            <a:xfrm>
              <a:off x="8576684" y="2144478"/>
              <a:ext cx="357242" cy="813989"/>
              <a:chOff x="3672681" y="1899920"/>
              <a:chExt cx="1293813" cy="2947988"/>
            </a:xfrm>
            <a:grpFill/>
          </p:grpSpPr>
          <p:sp>
            <p:nvSpPr>
              <p:cNvPr id="258"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59"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52" name="Group 118"/>
            <p:cNvGrpSpPr>
              <a:grpSpLocks noChangeAspect="1"/>
            </p:cNvGrpSpPr>
            <p:nvPr/>
          </p:nvGrpSpPr>
          <p:grpSpPr>
            <a:xfrm>
              <a:off x="8965548" y="2149902"/>
              <a:ext cx="357242" cy="813989"/>
              <a:chOff x="3672681" y="1899920"/>
              <a:chExt cx="1293813" cy="2947988"/>
            </a:xfrm>
            <a:grpFill/>
          </p:grpSpPr>
          <p:sp>
            <p:nvSpPr>
              <p:cNvPr id="256"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57"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nvGrpSpPr>
            <p:cNvPr id="253" name="Group 119"/>
            <p:cNvGrpSpPr>
              <a:grpSpLocks noChangeAspect="1"/>
            </p:cNvGrpSpPr>
            <p:nvPr/>
          </p:nvGrpSpPr>
          <p:grpSpPr>
            <a:xfrm>
              <a:off x="9345076" y="2148162"/>
              <a:ext cx="357242" cy="813989"/>
              <a:chOff x="3672681" y="1899920"/>
              <a:chExt cx="1293813" cy="2947988"/>
            </a:xfrm>
            <a:grpFill/>
          </p:grpSpPr>
          <p:sp>
            <p:nvSpPr>
              <p:cNvPr id="254"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sp>
            <p:nvSpPr>
              <p:cNvPr id="255"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1217930"/>
                <a:endParaRPr lang="en-US" kern="0">
                  <a:solidFill>
                    <a:sysClr val="windowText" lastClr="000000"/>
                  </a:solidFill>
                  <a:cs typeface="+mn-ea"/>
                </a:endParaRPr>
              </a:p>
            </p:txBody>
          </p:sp>
        </p:grpSp>
      </p:grpSp>
      <p:sp>
        <p:nvSpPr>
          <p:cNvPr id="267" name="Content Placeholder 2"/>
          <p:cNvSpPr txBox="1"/>
          <p:nvPr/>
        </p:nvSpPr>
        <p:spPr>
          <a:xfrm>
            <a:off x="6143259" y="2408945"/>
            <a:ext cx="975332" cy="869229"/>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217930">
              <a:lnSpc>
                <a:spcPct val="70000"/>
              </a:lnSpc>
              <a:buNone/>
            </a:pPr>
            <a:r>
              <a:rPr lang="id-ID" sz="4800" dirty="0">
                <a:solidFill>
                  <a:srgbClr val="7F7F7F"/>
                </a:solidFill>
                <a:latin typeface="Calibri" panose="020F0502020204030204"/>
                <a:cs typeface="+mn-ea"/>
              </a:rPr>
              <a:t>40</a:t>
            </a:r>
            <a:r>
              <a:rPr lang="id-ID" sz="3600" dirty="0">
                <a:solidFill>
                  <a:srgbClr val="7F7F7F"/>
                </a:solidFill>
                <a:latin typeface="Calibri" panose="020F0502020204030204"/>
                <a:cs typeface="+mn-ea"/>
              </a:rPr>
              <a:t>%</a:t>
            </a:r>
            <a:endParaRPr lang="id-ID" sz="4800" dirty="0">
              <a:solidFill>
                <a:srgbClr val="7F7F7F"/>
              </a:solidFill>
              <a:latin typeface="Calibri" panose="020F0502020204030204"/>
              <a:cs typeface="+mn-ea"/>
            </a:endParaRPr>
          </a:p>
        </p:txBody>
      </p:sp>
      <p:sp>
        <p:nvSpPr>
          <p:cNvPr id="269" name="Content Placeholder 2"/>
          <p:cNvSpPr txBox="1"/>
          <p:nvPr/>
        </p:nvSpPr>
        <p:spPr>
          <a:xfrm>
            <a:off x="6136953" y="3929997"/>
            <a:ext cx="975332" cy="958636"/>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217930">
              <a:lnSpc>
                <a:spcPct val="70000"/>
              </a:lnSpc>
              <a:buNone/>
            </a:pPr>
            <a:r>
              <a:rPr lang="id-ID" sz="4800" dirty="0">
                <a:solidFill>
                  <a:srgbClr val="7F7F7F"/>
                </a:solidFill>
                <a:latin typeface="Calibri" panose="020F0502020204030204"/>
                <a:cs typeface="+mn-ea"/>
              </a:rPr>
              <a:t>60</a:t>
            </a:r>
            <a:r>
              <a:rPr lang="id-ID" sz="3600" dirty="0">
                <a:solidFill>
                  <a:srgbClr val="7F7F7F"/>
                </a:solidFill>
                <a:latin typeface="Calibri" panose="020F0502020204030204"/>
                <a:cs typeface="+mn-ea"/>
              </a:rPr>
              <a:t>%</a:t>
            </a:r>
            <a:endParaRPr lang="id-ID" sz="3600" dirty="0">
              <a:solidFill>
                <a:srgbClr val="7F7F7F"/>
              </a:solidFill>
              <a:latin typeface="Calibri" panose="020F0502020204030204"/>
              <a:cs typeface="+mn-ea"/>
            </a:endParaRPr>
          </a:p>
        </p:txBody>
      </p:sp>
      <p:sp>
        <p:nvSpPr>
          <p:cNvPr id="270" name="Content Placeholder 2"/>
          <p:cNvSpPr txBox="1"/>
          <p:nvPr/>
        </p:nvSpPr>
        <p:spPr>
          <a:xfrm rot="16200000">
            <a:off x="1020050" y="2732647"/>
            <a:ext cx="841044" cy="193638"/>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930">
              <a:buNone/>
            </a:pPr>
            <a:r>
              <a:rPr lang="id-ID" sz="1100" dirty="0">
                <a:solidFill>
                  <a:schemeClr val="tx2"/>
                </a:solidFill>
                <a:latin typeface="Calibri" panose="020F0502020204030204"/>
                <a:cs typeface="+mn-ea"/>
              </a:rPr>
              <a:t>Twitter</a:t>
            </a:r>
            <a:endParaRPr lang="en-US" dirty="0">
              <a:solidFill>
                <a:schemeClr val="tx2"/>
              </a:solidFill>
              <a:latin typeface="Calibri" panose="020F0502020204030204"/>
              <a:cs typeface="+mn-ea"/>
            </a:endParaRPr>
          </a:p>
        </p:txBody>
      </p:sp>
      <p:sp>
        <p:nvSpPr>
          <p:cNvPr id="271" name="Content Placeholder 2"/>
          <p:cNvSpPr txBox="1"/>
          <p:nvPr/>
        </p:nvSpPr>
        <p:spPr>
          <a:xfrm rot="16200000">
            <a:off x="1317488" y="2743272"/>
            <a:ext cx="841044" cy="193638"/>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930">
              <a:buNone/>
            </a:pPr>
            <a:r>
              <a:rPr lang="id-ID" sz="1100" dirty="0">
                <a:solidFill>
                  <a:schemeClr val="accent1"/>
                </a:solidFill>
                <a:latin typeface="Calibri" panose="020F0502020204030204"/>
                <a:cs typeface="+mn-ea"/>
              </a:rPr>
              <a:t>Facebook</a:t>
            </a:r>
            <a:endParaRPr lang="en-US" dirty="0">
              <a:solidFill>
                <a:schemeClr val="accent1"/>
              </a:solidFill>
              <a:latin typeface="Calibri" panose="020F0502020204030204"/>
              <a:cs typeface="+mn-ea"/>
            </a:endParaRPr>
          </a:p>
        </p:txBody>
      </p:sp>
      <p:sp>
        <p:nvSpPr>
          <p:cNvPr id="272" name="Content Placeholder 2"/>
          <p:cNvSpPr txBox="1"/>
          <p:nvPr/>
        </p:nvSpPr>
        <p:spPr>
          <a:xfrm rot="16200000">
            <a:off x="1608021" y="2743272"/>
            <a:ext cx="841044" cy="193638"/>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930">
              <a:buNone/>
            </a:pPr>
            <a:r>
              <a:rPr lang="id-ID" sz="1100" dirty="0">
                <a:solidFill>
                  <a:schemeClr val="tx2"/>
                </a:solidFill>
                <a:latin typeface="Calibri" panose="020F0502020204030204"/>
                <a:cs typeface="+mn-ea"/>
              </a:rPr>
              <a:t>Linkedin</a:t>
            </a:r>
            <a:endParaRPr lang="en-US" dirty="0">
              <a:solidFill>
                <a:schemeClr val="tx2"/>
              </a:solidFill>
              <a:latin typeface="Calibri" panose="020F0502020204030204"/>
              <a:cs typeface="+mn-ea"/>
            </a:endParaRPr>
          </a:p>
        </p:txBody>
      </p:sp>
      <p:sp>
        <p:nvSpPr>
          <p:cNvPr id="273" name="Content Placeholder 2"/>
          <p:cNvSpPr txBox="1"/>
          <p:nvPr/>
        </p:nvSpPr>
        <p:spPr>
          <a:xfrm rot="16200000">
            <a:off x="1884360" y="2769032"/>
            <a:ext cx="841044" cy="193638"/>
          </a:xfrm>
          <a:prstGeom prst="rect">
            <a:avLst/>
          </a:prstGeom>
        </p:spPr>
        <p:txBody>
          <a:bodyPr vert="horz" lIns="91397" tIns="45701" rIns="91397" bIns="45701"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7930">
              <a:buNone/>
            </a:pPr>
            <a:r>
              <a:rPr lang="id-ID" sz="1100" dirty="0">
                <a:solidFill>
                  <a:schemeClr val="accent1"/>
                </a:solidFill>
                <a:latin typeface="Calibri" panose="020F0502020204030204"/>
                <a:cs typeface="+mn-ea"/>
              </a:rPr>
              <a:t>Pinterest</a:t>
            </a:r>
            <a:endParaRPr lang="en-US" dirty="0">
              <a:solidFill>
                <a:schemeClr val="accent1"/>
              </a:solidFill>
              <a:latin typeface="Calibri" panose="020F0502020204030204"/>
              <a:cs typeface="+mn-ea"/>
            </a:endParaRPr>
          </a:p>
        </p:txBody>
      </p:sp>
      <p:sp>
        <p:nvSpPr>
          <p:cNvPr id="274" name="矩形 273"/>
          <p:cNvSpPr/>
          <p:nvPr/>
        </p:nvSpPr>
        <p:spPr>
          <a:xfrm>
            <a:off x="7111693" y="2373687"/>
            <a:ext cx="1102778" cy="1156883"/>
          </a:xfrm>
          <a:prstGeom prst="rect">
            <a:avLst/>
          </a:prstGeom>
        </p:spPr>
        <p:txBody>
          <a:bodyPr wrap="square" lIns="121880" tIns="60940" rIns="121880" bIns="60940">
            <a:spAutoFit/>
          </a:bodyPr>
          <a:lstStyle/>
          <a:p>
            <a:pPr>
              <a:lnSpc>
                <a:spcPct val="120000"/>
              </a:lnSpc>
              <a:defRPr/>
            </a:pPr>
            <a:r>
              <a:rPr lang="zh-CN" altLang="en-US" sz="8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a:t>
            </a:r>
            <a:endParaRPr lang="zh-CN" altLang="en-US" sz="800" kern="0" dirty="0">
              <a:solidFill>
                <a:srgbClr val="7F7F7F"/>
              </a:solidFill>
              <a:latin typeface="+mn-ea"/>
              <a:cs typeface="+mn-ea"/>
              <a:sym typeface="方正兰亭黑_GBK" pitchFamily="2" charset="-122"/>
            </a:endParaRPr>
          </a:p>
        </p:txBody>
      </p:sp>
      <p:sp>
        <p:nvSpPr>
          <p:cNvPr id="275" name="矩形 274"/>
          <p:cNvSpPr/>
          <p:nvPr/>
        </p:nvSpPr>
        <p:spPr>
          <a:xfrm>
            <a:off x="7111693" y="3922609"/>
            <a:ext cx="1102778" cy="1156883"/>
          </a:xfrm>
          <a:prstGeom prst="rect">
            <a:avLst/>
          </a:prstGeom>
        </p:spPr>
        <p:txBody>
          <a:bodyPr wrap="square" lIns="121880" tIns="60940" rIns="121880" bIns="60940">
            <a:spAutoFit/>
          </a:bodyPr>
          <a:lstStyle/>
          <a:p>
            <a:pPr>
              <a:lnSpc>
                <a:spcPct val="120000"/>
              </a:lnSpc>
              <a:defRPr/>
            </a:pPr>
            <a:r>
              <a:rPr lang="zh-CN" altLang="en-US" sz="8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a:t>
            </a:r>
            <a:endParaRPr lang="zh-CN" altLang="en-US" sz="800" kern="0" dirty="0">
              <a:solidFill>
                <a:srgbClr val="7F7F7F"/>
              </a:solidFill>
              <a:latin typeface="+mn-ea"/>
              <a:cs typeface="+mn-ea"/>
              <a:sym typeface="方正兰亭黑_GBK" pitchFamily="2" charset="-122"/>
            </a:endParaRPr>
          </a:p>
        </p:txBody>
      </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wipe(left)">
                                      <p:cBhvr>
                                        <p:cTn id="7" dur="500"/>
                                        <p:tgtEl>
                                          <p:spTgt spid="14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2"/>
                                        </p:tgtEl>
                                        <p:attrNameLst>
                                          <p:attrName>style.visibility</p:attrName>
                                        </p:attrNameLst>
                                      </p:cBhvr>
                                      <p:to>
                                        <p:strVal val="visible"/>
                                      </p:to>
                                    </p:set>
                                    <p:animEffect transition="in" filter="wipe(left)">
                                      <p:cBhvr>
                                        <p:cTn id="10" dur="500"/>
                                        <p:tgtEl>
                                          <p:spTgt spid="14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1"/>
                                        </p:tgtEl>
                                        <p:attrNameLst>
                                          <p:attrName>style.visibility</p:attrName>
                                        </p:attrNameLst>
                                      </p:cBhvr>
                                      <p:to>
                                        <p:strVal val="visible"/>
                                      </p:to>
                                    </p:set>
                                    <p:animEffect transition="in" filter="wipe(left)">
                                      <p:cBhvr>
                                        <p:cTn id="13" dur="500"/>
                                        <p:tgtEl>
                                          <p:spTgt spid="14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wipe(left)">
                                      <p:cBhvr>
                                        <p:cTn id="16" dur="500"/>
                                        <p:tgtEl>
                                          <p:spTgt spid="139"/>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270"/>
                                        </p:tgtEl>
                                        <p:attrNameLst>
                                          <p:attrName>style.visibility</p:attrName>
                                        </p:attrNameLst>
                                      </p:cBhvr>
                                      <p:to>
                                        <p:strVal val="visible"/>
                                      </p:to>
                                    </p:set>
                                    <p:animEffect transition="in" filter="wipe(up)">
                                      <p:cBhvr>
                                        <p:cTn id="24" dur="1000"/>
                                        <p:tgtEl>
                                          <p:spTgt spid="270"/>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Effect transition="in" filter="wipe(up)">
                                      <p:cBhvr>
                                        <p:cTn id="27" dur="1000"/>
                                        <p:tgtEl>
                                          <p:spTgt spid="27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72"/>
                                        </p:tgtEl>
                                        <p:attrNameLst>
                                          <p:attrName>style.visibility</p:attrName>
                                        </p:attrNameLst>
                                      </p:cBhvr>
                                      <p:to>
                                        <p:strVal val="visible"/>
                                      </p:to>
                                    </p:set>
                                    <p:animEffect transition="in" filter="wipe(up)">
                                      <p:cBhvr>
                                        <p:cTn id="30" dur="1000"/>
                                        <p:tgtEl>
                                          <p:spTgt spid="272"/>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73"/>
                                        </p:tgtEl>
                                        <p:attrNameLst>
                                          <p:attrName>style.visibility</p:attrName>
                                        </p:attrNameLst>
                                      </p:cBhvr>
                                      <p:to>
                                        <p:strVal val="visible"/>
                                      </p:to>
                                    </p:set>
                                    <p:animEffect transition="in" filter="wipe(up)">
                                      <p:cBhvr>
                                        <p:cTn id="33" dur="1000"/>
                                        <p:tgtEl>
                                          <p:spTgt spid="273"/>
                                        </p:tgtEl>
                                      </p:cBhvr>
                                    </p:animEffect>
                                  </p:childTnLst>
                                </p:cTn>
                              </p:par>
                              <p:par>
                                <p:cTn id="34" presetID="31" presetClass="entr" presetSubtype="0" fill="hold" nodeType="withEffect">
                                  <p:stCondLst>
                                    <p:cond delay="400"/>
                                  </p:stCondLst>
                                  <p:childTnLst>
                                    <p:set>
                                      <p:cBhvr>
                                        <p:cTn id="35" dur="1" fill="hold">
                                          <p:stCondLst>
                                            <p:cond delay="0"/>
                                          </p:stCondLst>
                                        </p:cTn>
                                        <p:tgtEl>
                                          <p:spTgt spid="171"/>
                                        </p:tgtEl>
                                        <p:attrNameLst>
                                          <p:attrName>style.visibility</p:attrName>
                                        </p:attrNameLst>
                                      </p:cBhvr>
                                      <p:to>
                                        <p:strVal val="visible"/>
                                      </p:to>
                                    </p:set>
                                    <p:anim calcmode="lin" valueType="num">
                                      <p:cBhvr>
                                        <p:cTn id="36" dur="1000" fill="hold"/>
                                        <p:tgtEl>
                                          <p:spTgt spid="171"/>
                                        </p:tgtEl>
                                        <p:attrNameLst>
                                          <p:attrName>ppt_w</p:attrName>
                                        </p:attrNameLst>
                                      </p:cBhvr>
                                      <p:tavLst>
                                        <p:tav tm="0">
                                          <p:val>
                                            <p:fltVal val="0"/>
                                          </p:val>
                                        </p:tav>
                                        <p:tav tm="100000">
                                          <p:val>
                                            <p:strVal val="#ppt_w"/>
                                          </p:val>
                                        </p:tav>
                                      </p:tavLst>
                                    </p:anim>
                                    <p:anim calcmode="lin" valueType="num">
                                      <p:cBhvr>
                                        <p:cTn id="37" dur="1000" fill="hold"/>
                                        <p:tgtEl>
                                          <p:spTgt spid="171"/>
                                        </p:tgtEl>
                                        <p:attrNameLst>
                                          <p:attrName>ppt_h</p:attrName>
                                        </p:attrNameLst>
                                      </p:cBhvr>
                                      <p:tavLst>
                                        <p:tav tm="0">
                                          <p:val>
                                            <p:fltVal val="0"/>
                                          </p:val>
                                        </p:tav>
                                        <p:tav tm="100000">
                                          <p:val>
                                            <p:strVal val="#ppt_h"/>
                                          </p:val>
                                        </p:tav>
                                      </p:tavLst>
                                    </p:anim>
                                    <p:anim calcmode="lin" valueType="num">
                                      <p:cBhvr>
                                        <p:cTn id="38" dur="1000" fill="hold"/>
                                        <p:tgtEl>
                                          <p:spTgt spid="171"/>
                                        </p:tgtEl>
                                        <p:attrNameLst>
                                          <p:attrName>style.rotation</p:attrName>
                                        </p:attrNameLst>
                                      </p:cBhvr>
                                      <p:tavLst>
                                        <p:tav tm="0">
                                          <p:val>
                                            <p:fltVal val="90"/>
                                          </p:val>
                                        </p:tav>
                                        <p:tav tm="100000">
                                          <p:val>
                                            <p:fltVal val="0"/>
                                          </p:val>
                                        </p:tav>
                                      </p:tavLst>
                                    </p:anim>
                                    <p:animEffect transition="in" filter="fade">
                                      <p:cBhvr>
                                        <p:cTn id="39" dur="1000"/>
                                        <p:tgtEl>
                                          <p:spTgt spid="171"/>
                                        </p:tgtEl>
                                      </p:cBhvr>
                                    </p:animEffect>
                                  </p:childTnLst>
                                </p:cTn>
                              </p:par>
                            </p:childTnLst>
                          </p:cTn>
                        </p:par>
                        <p:par>
                          <p:cTn id="40" fill="hold">
                            <p:stCondLst>
                              <p:cond delay="2000"/>
                            </p:stCondLst>
                            <p:childTnLst>
                              <p:par>
                                <p:cTn id="41" presetID="22" presetClass="entr" presetSubtype="2" fill="hold" nodeType="afterEffect">
                                  <p:stCondLst>
                                    <p:cond delay="0"/>
                                  </p:stCondLst>
                                  <p:childTnLst>
                                    <p:set>
                                      <p:cBhvr>
                                        <p:cTn id="42" dur="1" fill="hold">
                                          <p:stCondLst>
                                            <p:cond delay="0"/>
                                          </p:stCondLst>
                                        </p:cTn>
                                        <p:tgtEl>
                                          <p:spTgt spid="172"/>
                                        </p:tgtEl>
                                        <p:attrNameLst>
                                          <p:attrName>style.visibility</p:attrName>
                                        </p:attrNameLst>
                                      </p:cBhvr>
                                      <p:to>
                                        <p:strVal val="visible"/>
                                      </p:to>
                                    </p:set>
                                    <p:animEffect transition="in" filter="wipe(right)">
                                      <p:cBhvr>
                                        <p:cTn id="43" dur="500"/>
                                        <p:tgtEl>
                                          <p:spTgt spid="172"/>
                                        </p:tgtEl>
                                      </p:cBhvr>
                                    </p:animEffect>
                                  </p:childTnLst>
                                </p:cTn>
                              </p:par>
                              <p:par>
                                <p:cTn id="44" presetID="22" presetClass="entr" presetSubtype="2" fill="hold" nodeType="withEffect">
                                  <p:stCondLst>
                                    <p:cond delay="0"/>
                                  </p:stCondLst>
                                  <p:childTnLst>
                                    <p:set>
                                      <p:cBhvr>
                                        <p:cTn id="45" dur="1" fill="hold">
                                          <p:stCondLst>
                                            <p:cond delay="0"/>
                                          </p:stCondLst>
                                        </p:cTn>
                                        <p:tgtEl>
                                          <p:spTgt spid="203"/>
                                        </p:tgtEl>
                                        <p:attrNameLst>
                                          <p:attrName>style.visibility</p:attrName>
                                        </p:attrNameLst>
                                      </p:cBhvr>
                                      <p:to>
                                        <p:strVal val="visible"/>
                                      </p:to>
                                    </p:set>
                                    <p:animEffect transition="in" filter="wipe(right)">
                                      <p:cBhvr>
                                        <p:cTn id="46" dur="500"/>
                                        <p:tgtEl>
                                          <p:spTgt spid="203"/>
                                        </p:tgtEl>
                                      </p:cBhvr>
                                    </p:animEffect>
                                  </p:childTnLst>
                                </p:cTn>
                              </p:par>
                              <p:par>
                                <p:cTn id="47" presetID="22" presetClass="entr" presetSubtype="8" fill="hold" nodeType="withEffect">
                                  <p:stCondLst>
                                    <p:cond delay="0"/>
                                  </p:stCondLst>
                                  <p:childTnLst>
                                    <p:set>
                                      <p:cBhvr>
                                        <p:cTn id="48" dur="1" fill="hold">
                                          <p:stCondLst>
                                            <p:cond delay="0"/>
                                          </p:stCondLst>
                                        </p:cTn>
                                        <p:tgtEl>
                                          <p:spTgt spid="216"/>
                                        </p:tgtEl>
                                        <p:attrNameLst>
                                          <p:attrName>style.visibility</p:attrName>
                                        </p:attrNameLst>
                                      </p:cBhvr>
                                      <p:to>
                                        <p:strVal val="visible"/>
                                      </p:to>
                                    </p:set>
                                    <p:animEffect transition="in" filter="wipe(left)">
                                      <p:cBhvr>
                                        <p:cTn id="49" dur="500"/>
                                        <p:tgtEl>
                                          <p:spTgt spid="216"/>
                                        </p:tgtEl>
                                      </p:cBhvr>
                                    </p:animEffect>
                                  </p:childTnLst>
                                </p:cTn>
                              </p:par>
                              <p:par>
                                <p:cTn id="50" presetID="22" presetClass="entr" presetSubtype="8" fill="hold" nodeType="withEffect">
                                  <p:stCondLst>
                                    <p:cond delay="0"/>
                                  </p:stCondLst>
                                  <p:childTnLst>
                                    <p:set>
                                      <p:cBhvr>
                                        <p:cTn id="51" dur="1" fill="hold">
                                          <p:stCondLst>
                                            <p:cond delay="0"/>
                                          </p:stCondLst>
                                        </p:cTn>
                                        <p:tgtEl>
                                          <p:spTgt spid="247"/>
                                        </p:tgtEl>
                                        <p:attrNameLst>
                                          <p:attrName>style.visibility</p:attrName>
                                        </p:attrNameLst>
                                      </p:cBhvr>
                                      <p:to>
                                        <p:strVal val="visible"/>
                                      </p:to>
                                    </p:set>
                                    <p:animEffect transition="in" filter="wipe(left)">
                                      <p:cBhvr>
                                        <p:cTn id="52" dur="500"/>
                                        <p:tgtEl>
                                          <p:spTgt spid="247"/>
                                        </p:tgtEl>
                                      </p:cBhvr>
                                    </p:animEffect>
                                  </p:childTnLst>
                                </p:cTn>
                              </p:par>
                              <p:par>
                                <p:cTn id="53" presetID="2" presetClass="entr" presetSubtype="4" fill="hold" grpId="0" nodeType="withEffect">
                                  <p:stCondLst>
                                    <p:cond delay="0"/>
                                  </p:stCondLst>
                                  <p:childTnLst>
                                    <p:set>
                                      <p:cBhvr>
                                        <p:cTn id="54" dur="1" fill="hold">
                                          <p:stCondLst>
                                            <p:cond delay="0"/>
                                          </p:stCondLst>
                                        </p:cTn>
                                        <p:tgtEl>
                                          <p:spTgt spid="267"/>
                                        </p:tgtEl>
                                        <p:attrNameLst>
                                          <p:attrName>style.visibility</p:attrName>
                                        </p:attrNameLst>
                                      </p:cBhvr>
                                      <p:to>
                                        <p:strVal val="visible"/>
                                      </p:to>
                                    </p:set>
                                    <p:anim calcmode="lin" valueType="num">
                                      <p:cBhvr additive="base">
                                        <p:cTn id="55" dur="500" fill="hold"/>
                                        <p:tgtEl>
                                          <p:spTgt spid="267"/>
                                        </p:tgtEl>
                                        <p:attrNameLst>
                                          <p:attrName>ppt_x</p:attrName>
                                        </p:attrNameLst>
                                      </p:cBhvr>
                                      <p:tavLst>
                                        <p:tav tm="0">
                                          <p:val>
                                            <p:strVal val="#ppt_x"/>
                                          </p:val>
                                        </p:tav>
                                        <p:tav tm="100000">
                                          <p:val>
                                            <p:strVal val="#ppt_x"/>
                                          </p:val>
                                        </p:tav>
                                      </p:tavLst>
                                    </p:anim>
                                    <p:anim calcmode="lin" valueType="num">
                                      <p:cBhvr additive="base">
                                        <p:cTn id="56" dur="500" fill="hold"/>
                                        <p:tgtEl>
                                          <p:spTgt spid="26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9"/>
                                        </p:tgtEl>
                                        <p:attrNameLst>
                                          <p:attrName>style.visibility</p:attrName>
                                        </p:attrNameLst>
                                      </p:cBhvr>
                                      <p:to>
                                        <p:strVal val="visible"/>
                                      </p:to>
                                    </p:set>
                                    <p:anim calcmode="lin" valueType="num">
                                      <p:cBhvr additive="base">
                                        <p:cTn id="59" dur="500" fill="hold"/>
                                        <p:tgtEl>
                                          <p:spTgt spid="269"/>
                                        </p:tgtEl>
                                        <p:attrNameLst>
                                          <p:attrName>ppt_x</p:attrName>
                                        </p:attrNameLst>
                                      </p:cBhvr>
                                      <p:tavLst>
                                        <p:tav tm="0">
                                          <p:val>
                                            <p:strVal val="#ppt_x"/>
                                          </p:val>
                                        </p:tav>
                                        <p:tav tm="100000">
                                          <p:val>
                                            <p:strVal val="#ppt_x"/>
                                          </p:val>
                                        </p:tav>
                                      </p:tavLst>
                                    </p:anim>
                                    <p:anim calcmode="lin" valueType="num">
                                      <p:cBhvr additive="base">
                                        <p:cTn id="60" dur="500" fill="hold"/>
                                        <p:tgtEl>
                                          <p:spTgt spid="269"/>
                                        </p:tgtEl>
                                        <p:attrNameLst>
                                          <p:attrName>ppt_y</p:attrName>
                                        </p:attrNameLst>
                                      </p:cBhvr>
                                      <p:tavLst>
                                        <p:tav tm="0">
                                          <p:val>
                                            <p:strVal val="1+#ppt_h/2"/>
                                          </p:val>
                                        </p:tav>
                                        <p:tav tm="100000">
                                          <p:val>
                                            <p:strVal val="#ppt_y"/>
                                          </p:val>
                                        </p:tav>
                                      </p:tavLst>
                                    </p:anim>
                                  </p:childTnLst>
                                </p:cTn>
                              </p:par>
                              <p:par>
                                <p:cTn id="61" presetID="16" presetClass="entr" presetSubtype="21" fill="hold" grpId="0" nodeType="withEffect">
                                  <p:stCondLst>
                                    <p:cond delay="0"/>
                                  </p:stCondLst>
                                  <p:childTnLst>
                                    <p:set>
                                      <p:cBhvr>
                                        <p:cTn id="62" dur="1" fill="hold">
                                          <p:stCondLst>
                                            <p:cond delay="0"/>
                                          </p:stCondLst>
                                        </p:cTn>
                                        <p:tgtEl>
                                          <p:spTgt spid="274"/>
                                        </p:tgtEl>
                                        <p:attrNameLst>
                                          <p:attrName>style.visibility</p:attrName>
                                        </p:attrNameLst>
                                      </p:cBhvr>
                                      <p:to>
                                        <p:strVal val="visible"/>
                                      </p:to>
                                    </p:set>
                                    <p:animEffect transition="in" filter="barn(inVertical)">
                                      <p:cBhvr>
                                        <p:cTn id="63" dur="500"/>
                                        <p:tgtEl>
                                          <p:spTgt spid="274"/>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75"/>
                                        </p:tgtEl>
                                        <p:attrNameLst>
                                          <p:attrName>style.visibility</p:attrName>
                                        </p:attrNameLst>
                                      </p:cBhvr>
                                      <p:to>
                                        <p:strVal val="visible"/>
                                      </p:to>
                                    </p:set>
                                    <p:animEffect transition="in" filter="barn(inVertical)">
                                      <p:cBhvr>
                                        <p:cTn id="66"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1" grpId="0" animBg="1"/>
      <p:bldP spid="142" grpId="0" animBg="1"/>
      <p:bldP spid="143" grpId="0" animBg="1"/>
      <p:bldP spid="267" grpId="0"/>
      <p:bldP spid="269" grpId="0"/>
      <p:bldP spid="270" grpId="0"/>
      <p:bldP spid="271" grpId="0"/>
      <p:bldP spid="272" grpId="0"/>
      <p:bldP spid="273" grpId="0"/>
      <p:bldP spid="274" grpId="0"/>
      <p:bldP spid="2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2"/>
          <p:cNvSpPr>
            <a:spLocks noChangeArrowheads="1"/>
          </p:cNvSpPr>
          <p:nvPr/>
        </p:nvSpPr>
        <p:spPr bwMode="auto">
          <a:xfrm>
            <a:off x="9840304" y="3715720"/>
            <a:ext cx="922586" cy="2259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zh-CN">
              <a:cs typeface="+mn-ea"/>
            </a:endParaRPr>
          </a:p>
        </p:txBody>
      </p:sp>
      <p:sp>
        <p:nvSpPr>
          <p:cNvPr id="4" name="矩形 37"/>
          <p:cNvSpPr>
            <a:spLocks noChangeArrowheads="1"/>
          </p:cNvSpPr>
          <p:nvPr/>
        </p:nvSpPr>
        <p:spPr bwMode="auto">
          <a:xfrm>
            <a:off x="5005191" y="3715720"/>
            <a:ext cx="4665832" cy="22599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zh-CN">
              <a:cs typeface="+mn-ea"/>
            </a:endParaRPr>
          </a:p>
        </p:txBody>
      </p:sp>
      <p:sp>
        <p:nvSpPr>
          <p:cNvPr id="8" name="矩形 46"/>
          <p:cNvSpPr>
            <a:spLocks noChangeAspect="1" noChangeArrowheads="1"/>
          </p:cNvSpPr>
          <p:nvPr/>
        </p:nvSpPr>
        <p:spPr bwMode="auto">
          <a:xfrm>
            <a:off x="1450273" y="3715720"/>
            <a:ext cx="3387753" cy="2259902"/>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0" tIns="60940" rIns="121880" bIns="6094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9" name="矩形 47"/>
          <p:cNvSpPr>
            <a:spLocks noChangeAspect="1" noChangeArrowheads="1"/>
          </p:cNvSpPr>
          <p:nvPr/>
        </p:nvSpPr>
        <p:spPr bwMode="auto">
          <a:xfrm>
            <a:off x="3849842" y="1318277"/>
            <a:ext cx="3385638" cy="2257786"/>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0" tIns="60940" rIns="121880" bIns="6094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17" name="矩形 1"/>
          <p:cNvSpPr>
            <a:spLocks noChangeArrowheads="1"/>
          </p:cNvSpPr>
          <p:nvPr/>
        </p:nvSpPr>
        <p:spPr bwMode="auto">
          <a:xfrm>
            <a:off x="1450273" y="1316160"/>
            <a:ext cx="2259912" cy="22599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zh-CN" altLang="zh-CN">
              <a:cs typeface="+mn-ea"/>
            </a:endParaRPr>
          </a:p>
        </p:txBody>
      </p:sp>
      <p:sp>
        <p:nvSpPr>
          <p:cNvPr id="21" name="矩形 59"/>
          <p:cNvSpPr>
            <a:spLocks noChangeAspect="1" noChangeArrowheads="1"/>
          </p:cNvSpPr>
          <p:nvPr/>
        </p:nvSpPr>
        <p:spPr bwMode="auto">
          <a:xfrm>
            <a:off x="7375139" y="1316160"/>
            <a:ext cx="3387753" cy="225990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0" tIns="60940" rIns="121880" bIns="6094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27" name="矩形 26"/>
          <p:cNvSpPr/>
          <p:nvPr/>
        </p:nvSpPr>
        <p:spPr>
          <a:xfrm>
            <a:off x="5087888" y="4077073"/>
            <a:ext cx="4489144" cy="1508065"/>
          </a:xfrm>
          <a:prstGeom prst="rect">
            <a:avLst/>
          </a:prstGeom>
        </p:spPr>
        <p:txBody>
          <a:bodyPr wrap="square" lIns="121880" tIns="60940" rIns="121880" bIns="60940">
            <a:spAutoFit/>
          </a:bodyPr>
          <a:lstStyle/>
          <a:p>
            <a:pPr>
              <a:lnSpc>
                <a:spcPct val="120000"/>
              </a:lnSpc>
              <a:defRPr/>
            </a:pPr>
            <a:r>
              <a:rPr lang="zh-CN" altLang="en-US" sz="2000" kern="0" dirty="0">
                <a:solidFill>
                  <a:schemeClr val="bg1"/>
                </a:solidFill>
                <a:latin typeface="+mn-ea"/>
                <a:cs typeface="+mn-ea"/>
                <a:sym typeface="方正兰亭黑_GBK" pitchFamily="2" charset="-122"/>
              </a:rPr>
              <a:t>主要工作</a:t>
            </a:r>
            <a:r>
              <a:rPr lang="zh-CN" altLang="en-US" sz="1100" kern="0" dirty="0">
                <a:solidFill>
                  <a:schemeClr val="bg1"/>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100" kern="0" dirty="0">
              <a:solidFill>
                <a:schemeClr val="bg1"/>
              </a:solidFill>
              <a:latin typeface="+mn-ea"/>
              <a:cs typeface="+mn-ea"/>
              <a:sym typeface="方正兰亭黑_GBK" pitchFamily="2" charset="-122"/>
            </a:endParaRPr>
          </a:p>
          <a:p>
            <a:pP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在此录入上述图表的综合描述说明在此录入上述图表的综合描述说明，在此录入上述图表的综合描述说明</a:t>
            </a:r>
            <a:endParaRPr lang="zh-CN" altLang="en-US" sz="1100" kern="0" dirty="0">
              <a:solidFill>
                <a:schemeClr val="bg1"/>
              </a:solidFill>
              <a:latin typeface="+mn-ea"/>
              <a:cs typeface="+mn-ea"/>
              <a:sym typeface="方正兰亭黑_GBK" pitchFamily="2" charset="-122"/>
            </a:endParaRPr>
          </a:p>
        </p:txBody>
      </p:sp>
      <p:sp>
        <p:nvSpPr>
          <p:cNvPr id="28" name="矩形 27"/>
          <p:cNvSpPr/>
          <p:nvPr/>
        </p:nvSpPr>
        <p:spPr>
          <a:xfrm>
            <a:off x="1559496" y="1844824"/>
            <a:ext cx="2035060" cy="1304932"/>
          </a:xfrm>
          <a:prstGeom prst="rect">
            <a:avLst/>
          </a:prstGeom>
        </p:spPr>
        <p:txBody>
          <a:bodyPr wrap="square" lIns="121880" tIns="60940" rIns="121880" bIns="60940">
            <a:spAutoFit/>
          </a:bodyPr>
          <a:lstStyle/>
          <a:p>
            <a:pPr>
              <a:lnSpc>
                <a:spcPct val="120000"/>
              </a:lnSpc>
              <a:defRPr/>
            </a:pPr>
            <a:r>
              <a:rPr lang="zh-CN" altLang="en-US" sz="2000" kern="0" dirty="0">
                <a:solidFill>
                  <a:schemeClr val="bg1"/>
                </a:solidFill>
                <a:latin typeface="+mn-ea"/>
                <a:cs typeface="+mn-ea"/>
                <a:sym typeface="方正兰亭黑_GBK" pitchFamily="2" charset="-122"/>
              </a:rPr>
              <a:t>主要工作</a:t>
            </a:r>
            <a:r>
              <a:rPr lang="zh-CN" altLang="en-US" sz="1100" kern="0" dirty="0">
                <a:solidFill>
                  <a:schemeClr val="bg1"/>
                </a:solidFill>
                <a:latin typeface="+mn-ea"/>
                <a:cs typeface="+mn-ea"/>
                <a:sym typeface="方正兰亭黑_GBK" pitchFamily="2" charset="-122"/>
              </a:rPr>
              <a:t>在此录入上述图表的综合描述说明，在此录入上述图表的综合描述说明在此录入上述图表的综合描述说明</a:t>
            </a:r>
            <a:endParaRPr lang="zh-CN" altLang="en-US" sz="1100" kern="0" dirty="0">
              <a:solidFill>
                <a:schemeClr val="bg1"/>
              </a:solidFill>
              <a:latin typeface="+mn-ea"/>
              <a:cs typeface="+mn-ea"/>
              <a:sym typeface="方正兰亭黑_GBK" pitchFamily="2" charset="-122"/>
            </a:endParaRPr>
          </a:p>
        </p:txBody>
      </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1+#ppt_w/2"/>
                                          </p:val>
                                        </p:tav>
                                        <p:tav tm="100000">
                                          <p:val>
                                            <p:strVal val="#ppt_x"/>
                                          </p:val>
                                        </p:tav>
                                      </p:tavLst>
                                    </p:anim>
                                    <p:anim calcmode="lin" valueType="num">
                                      <p:cBhvr additive="base">
                                        <p:cTn id="16" dur="5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1+#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6" presetClass="emph" presetSubtype="0" repeatCount="2000" fill="hold" grpId="1" nodeType="afterEffect">
                                  <p:stCondLst>
                                    <p:cond delay="0"/>
                                  </p:stCondLst>
                                  <p:childTnLst>
                                    <p:animEffect transition="out" filter="fade">
                                      <p:cBhvr>
                                        <p:cTn id="31" dur="500" tmFilter="0, 0; .2, .5; .8, .5; 1, 0"/>
                                        <p:tgtEl>
                                          <p:spTgt spid="9"/>
                                        </p:tgtEl>
                                      </p:cBhvr>
                                    </p:animEffect>
                                    <p:animScale>
                                      <p:cBhvr>
                                        <p:cTn id="32" dur="250" autoRev="1" fill="hold"/>
                                        <p:tgtEl>
                                          <p:spTgt spid="9"/>
                                        </p:tgtEl>
                                      </p:cBhvr>
                                      <p:by x="105000" y="105000"/>
                                    </p:animScale>
                                  </p:childTnLst>
                                </p:cTn>
                              </p:par>
                              <p:par>
                                <p:cTn id="33" presetID="26" presetClass="emph" presetSubtype="0" repeatCount="2000" fill="hold" grpId="1" nodeType="withEffect">
                                  <p:stCondLst>
                                    <p:cond delay="300"/>
                                  </p:stCondLst>
                                  <p:childTnLst>
                                    <p:animEffect transition="out" filter="fade">
                                      <p:cBhvr>
                                        <p:cTn id="34" dur="500" tmFilter="0, 0; .2, .5; .8, .5; 1, 0"/>
                                        <p:tgtEl>
                                          <p:spTgt spid="21"/>
                                        </p:tgtEl>
                                      </p:cBhvr>
                                    </p:animEffect>
                                    <p:animScale>
                                      <p:cBhvr>
                                        <p:cTn id="35" dur="250" autoRev="1" fill="hold"/>
                                        <p:tgtEl>
                                          <p:spTgt spid="21"/>
                                        </p:tgtEl>
                                      </p:cBhvr>
                                      <p:by x="105000" y="105000"/>
                                    </p:animScale>
                                  </p:childTnLst>
                                </p:cTn>
                              </p:par>
                              <p:par>
                                <p:cTn id="36" presetID="26" presetClass="emph" presetSubtype="0" repeatCount="2000" fill="hold" grpId="1" nodeType="withEffect">
                                  <p:stCondLst>
                                    <p:cond delay="200"/>
                                  </p:stCondLst>
                                  <p:childTnLst>
                                    <p:animEffect transition="out" filter="fade">
                                      <p:cBhvr>
                                        <p:cTn id="37" dur="500" tmFilter="0, 0; .2, .5; .8, .5; 1, 0"/>
                                        <p:tgtEl>
                                          <p:spTgt spid="8"/>
                                        </p:tgtEl>
                                      </p:cBhvr>
                                    </p:animEffect>
                                    <p:animScale>
                                      <p:cBhvr>
                                        <p:cTn id="38" dur="250" autoRev="1" fill="hold"/>
                                        <p:tgtEl>
                                          <p:spTgt spid="8"/>
                                        </p:tgtEl>
                                      </p:cBhvr>
                                      <p:by x="105000" y="105000"/>
                                    </p:animScale>
                                  </p:childTnLst>
                                </p:cTn>
                              </p:par>
                            </p:childTnLst>
                          </p:cTn>
                        </p:par>
                        <p:par>
                          <p:cTn id="39" fill="hold">
                            <p:stCondLst>
                              <p:cond delay="1000"/>
                            </p:stCondLst>
                            <p:childTnLst>
                              <p:par>
                                <p:cTn id="40" presetID="16" presetClass="entr" presetSubtype="21"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arn(inVertical)">
                                      <p:cBhvr>
                                        <p:cTn id="42" dur="500"/>
                                        <p:tgtEl>
                                          <p:spTgt spid="2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barn(inVertical)">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8" grpId="1" animBg="1"/>
      <p:bldP spid="9" grpId="0" animBg="1"/>
      <p:bldP spid="9" grpId="1" animBg="1"/>
      <p:bldP spid="17" grpId="0" animBg="1"/>
      <p:bldP spid="21" grpId="0" animBg="1"/>
      <p:bldP spid="21" grpId="1" animBg="1"/>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99143" y="1889702"/>
            <a:ext cx="2678159" cy="1443945"/>
            <a:chOff x="748988" y="1417713"/>
            <a:chExt cx="2009230" cy="1083293"/>
          </a:xfrm>
        </p:grpSpPr>
        <p:grpSp>
          <p:nvGrpSpPr>
            <p:cNvPr id="37" name="组合 36"/>
            <p:cNvGrpSpPr/>
            <p:nvPr/>
          </p:nvGrpSpPr>
          <p:grpSpPr>
            <a:xfrm rot="1084679">
              <a:off x="832252" y="1417713"/>
              <a:ext cx="1925966" cy="1083293"/>
              <a:chOff x="959743" y="5245587"/>
              <a:chExt cx="1568418" cy="882184"/>
            </a:xfrm>
          </p:grpSpPr>
          <p:sp>
            <p:nvSpPr>
              <p:cNvPr id="38" name="弦形 37"/>
              <p:cNvSpPr/>
              <p:nvPr/>
            </p:nvSpPr>
            <p:spPr>
              <a:xfrm rot="19843089">
                <a:off x="959743" y="5635680"/>
                <a:ext cx="665334" cy="492091"/>
              </a:xfrm>
              <a:prstGeom prst="chord">
                <a:avLst>
                  <a:gd name="adj1" fmla="val 4738191"/>
                  <a:gd name="adj2" fmla="val 16777845"/>
                </a:avLst>
              </a:prstGeom>
              <a:solidFill>
                <a:schemeClr val="tx2"/>
              </a:solidFill>
              <a:ln w="6350" cap="flat" cmpd="sng" algn="ctr">
                <a:noFill/>
                <a:prstDash val="solid"/>
                <a:miter lim="800000"/>
              </a:ln>
              <a:effectLst/>
            </p:spPr>
            <p:txBody>
              <a:bodyPr lIns="68570" tIns="34287" rIns="68570" bIns="34287" rtlCol="0" anchor="ctr"/>
              <a:lstStyle/>
              <a:p>
                <a:pPr defTabSz="1217930"/>
                <a:endParaRPr lang="zh-CN" altLang="en-US" sz="1200" kern="0">
                  <a:solidFill>
                    <a:sysClr val="window" lastClr="FFFFFF"/>
                  </a:solidFill>
                  <a:latin typeface="+mn-ea"/>
                  <a:cs typeface="+mn-ea"/>
                </a:endParaRPr>
              </a:p>
            </p:txBody>
          </p:sp>
          <p:sp>
            <p:nvSpPr>
              <p:cNvPr id="39" name="弦形 38"/>
              <p:cNvSpPr/>
              <p:nvPr/>
            </p:nvSpPr>
            <p:spPr>
              <a:xfrm rot="9044377">
                <a:off x="1108130" y="5245587"/>
                <a:ext cx="1420031" cy="668094"/>
              </a:xfrm>
              <a:prstGeom prst="chord">
                <a:avLst>
                  <a:gd name="adj1" fmla="val 2158374"/>
                  <a:gd name="adj2" fmla="val 19353612"/>
                </a:avLst>
              </a:prstGeom>
              <a:solidFill>
                <a:schemeClr val="tx2"/>
              </a:solidFill>
              <a:ln w="6350" cap="flat" cmpd="sng" algn="ctr">
                <a:noFill/>
                <a:prstDash val="solid"/>
                <a:miter lim="800000"/>
              </a:ln>
              <a:effectLst/>
            </p:spPr>
            <p:txBody>
              <a:bodyPr lIns="68570" tIns="34287" rIns="68570" bIns="34287" rtlCol="0" anchor="ctr"/>
              <a:lstStyle/>
              <a:p>
                <a:pPr defTabSz="1217930"/>
                <a:endParaRPr lang="zh-CN" altLang="en-US" sz="1200" kern="0">
                  <a:solidFill>
                    <a:sysClr val="window" lastClr="FFFFFF"/>
                  </a:solidFill>
                  <a:latin typeface="+mn-ea"/>
                  <a:cs typeface="+mn-ea"/>
                </a:endParaRPr>
              </a:p>
            </p:txBody>
          </p:sp>
        </p:grpSp>
        <p:sp>
          <p:nvSpPr>
            <p:cNvPr id="40" name="TextBox 39"/>
            <p:cNvSpPr txBox="1"/>
            <p:nvPr/>
          </p:nvSpPr>
          <p:spPr>
            <a:xfrm rot="20898815">
              <a:off x="748988" y="1653127"/>
              <a:ext cx="640681" cy="769441"/>
            </a:xfrm>
            <a:prstGeom prst="rect">
              <a:avLst/>
            </a:prstGeom>
            <a:noFill/>
          </p:spPr>
          <p:txBody>
            <a:bodyPr wrap="square" rtlCol="0">
              <a:spAutoFit/>
            </a:bodyPr>
            <a:lstStyle/>
            <a:p>
              <a:pPr algn="ctr"/>
              <a:r>
                <a:rPr lang="en-US" altLang="zh-CN" sz="5900" b="1" dirty="0">
                  <a:solidFill>
                    <a:schemeClr val="bg1"/>
                  </a:solidFill>
                  <a:effectLst>
                    <a:innerShdw blurRad="63500" dist="38100" dir="13500000">
                      <a:prstClr val="black">
                        <a:alpha val="50000"/>
                      </a:prstClr>
                    </a:innerShdw>
                  </a:effectLst>
                  <a:cs typeface="+mn-ea"/>
                </a:rPr>
                <a:t>1</a:t>
              </a:r>
              <a:endParaRPr lang="zh-CN" altLang="en-US" sz="5900" b="1" dirty="0">
                <a:solidFill>
                  <a:schemeClr val="bg1"/>
                </a:solidFill>
                <a:effectLst>
                  <a:innerShdw blurRad="63500" dist="38100" dir="13500000">
                    <a:prstClr val="black">
                      <a:alpha val="50000"/>
                    </a:prstClr>
                  </a:innerShdw>
                </a:effectLst>
                <a:cs typeface="+mn-ea"/>
              </a:endParaRPr>
            </a:p>
          </p:txBody>
        </p:sp>
        <p:sp>
          <p:nvSpPr>
            <p:cNvPr id="41" name="TextBox 40"/>
            <p:cNvSpPr txBox="1"/>
            <p:nvPr/>
          </p:nvSpPr>
          <p:spPr>
            <a:xfrm rot="20902296">
              <a:off x="1609521" y="1781710"/>
              <a:ext cx="828367" cy="346356"/>
            </a:xfrm>
            <a:prstGeom prst="rect">
              <a:avLst/>
            </a:prstGeom>
            <a:noFill/>
          </p:spPr>
          <p:txBody>
            <a:bodyPr wrap="square" rtlCol="0">
              <a:spAutoFit/>
            </a:bodyPr>
            <a:lstStyle/>
            <a:p>
              <a:r>
                <a:rPr lang="zh-CN" altLang="en-US" sz="1200" b="1" dirty="0">
                  <a:solidFill>
                    <a:schemeClr val="bg1"/>
                  </a:solidFill>
                  <a:effectLst>
                    <a:innerShdw blurRad="63500" dist="38100" dir="13500000">
                      <a:prstClr val="black">
                        <a:alpha val="50000"/>
                      </a:prstClr>
                    </a:innerShdw>
                  </a:effectLst>
                  <a:cs typeface="+mn-ea"/>
                </a:rPr>
                <a:t>点击输入文本内容</a:t>
              </a:r>
              <a:endParaRPr lang="zh-CN" altLang="en-US" sz="1200" b="1" dirty="0">
                <a:solidFill>
                  <a:schemeClr val="bg1"/>
                </a:solidFill>
                <a:effectLst>
                  <a:innerShdw blurRad="63500" dist="38100" dir="13500000">
                    <a:prstClr val="black">
                      <a:alpha val="50000"/>
                    </a:prstClr>
                  </a:innerShdw>
                </a:effectLst>
                <a:cs typeface="+mn-ea"/>
              </a:endParaRPr>
            </a:p>
          </p:txBody>
        </p:sp>
        <p:sp>
          <p:nvSpPr>
            <p:cNvPr id="43" name="TextBox 42"/>
            <p:cNvSpPr txBox="1"/>
            <p:nvPr/>
          </p:nvSpPr>
          <p:spPr>
            <a:xfrm rot="20890787">
              <a:off x="1537194" y="1546894"/>
              <a:ext cx="1051465" cy="219359"/>
            </a:xfrm>
            <a:prstGeom prst="rect">
              <a:avLst/>
            </a:prstGeom>
            <a:noFill/>
          </p:spPr>
          <p:txBody>
            <a:bodyPr wrap="square" rtlCol="0">
              <a:spAutoFit/>
            </a:bodyPr>
            <a:lstStyle/>
            <a:p>
              <a:r>
                <a:rPr lang="zh-CN" altLang="en-US" sz="1300" b="1" dirty="0">
                  <a:solidFill>
                    <a:schemeClr val="bg1"/>
                  </a:solidFill>
                  <a:effectLst>
                    <a:innerShdw blurRad="63500" dist="38100" dir="13500000">
                      <a:prstClr val="black">
                        <a:alpha val="50000"/>
                      </a:prstClr>
                    </a:innerShdw>
                  </a:effectLst>
                  <a:cs typeface="+mn-ea"/>
                </a:rPr>
                <a:t>点击输入标签</a:t>
              </a:r>
              <a:endParaRPr lang="zh-CN" altLang="en-US" sz="1300" b="1" dirty="0">
                <a:solidFill>
                  <a:schemeClr val="bg1"/>
                </a:solidFill>
                <a:effectLst>
                  <a:innerShdw blurRad="63500" dist="38100" dir="13500000">
                    <a:prstClr val="black">
                      <a:alpha val="50000"/>
                    </a:prstClr>
                  </a:innerShdw>
                </a:effectLst>
                <a:cs typeface="+mn-ea"/>
              </a:endParaRPr>
            </a:p>
          </p:txBody>
        </p:sp>
        <p:cxnSp>
          <p:nvCxnSpPr>
            <p:cNvPr id="44" name="直接连接符 43"/>
            <p:cNvCxnSpPr/>
            <p:nvPr/>
          </p:nvCxnSpPr>
          <p:spPr>
            <a:xfrm rot="1084679">
              <a:off x="1439838" y="1680413"/>
              <a:ext cx="281334" cy="479438"/>
            </a:xfrm>
            <a:prstGeom prst="line">
              <a:avLst/>
            </a:prstGeom>
            <a:noFill/>
            <a:ln w="9525" cap="flat" cmpd="sng" algn="ctr">
              <a:solidFill>
                <a:schemeClr val="bg1">
                  <a:lumMod val="95000"/>
                </a:schemeClr>
              </a:solidFill>
              <a:prstDash val="sysDash"/>
            </a:ln>
            <a:effectLst/>
          </p:spPr>
        </p:cxnSp>
      </p:grpSp>
      <p:grpSp>
        <p:nvGrpSpPr>
          <p:cNvPr id="4" name="组合 3"/>
          <p:cNvGrpSpPr/>
          <p:nvPr/>
        </p:nvGrpSpPr>
        <p:grpSpPr>
          <a:xfrm>
            <a:off x="3272073" y="2682120"/>
            <a:ext cx="2691537" cy="1443945"/>
            <a:chOff x="2454204" y="2012210"/>
            <a:chExt cx="2019266" cy="1083293"/>
          </a:xfrm>
        </p:grpSpPr>
        <p:grpSp>
          <p:nvGrpSpPr>
            <p:cNvPr id="45" name="组合 44"/>
            <p:cNvGrpSpPr/>
            <p:nvPr/>
          </p:nvGrpSpPr>
          <p:grpSpPr>
            <a:xfrm rot="1084679">
              <a:off x="2547504" y="2012210"/>
              <a:ext cx="1925966" cy="1083293"/>
              <a:chOff x="959743" y="5245587"/>
              <a:chExt cx="1568418" cy="882184"/>
            </a:xfrm>
          </p:grpSpPr>
          <p:sp>
            <p:nvSpPr>
              <p:cNvPr id="46" name="弦形 45"/>
              <p:cNvSpPr/>
              <p:nvPr/>
            </p:nvSpPr>
            <p:spPr>
              <a:xfrm rot="19843089">
                <a:off x="959743" y="5635680"/>
                <a:ext cx="665334" cy="492091"/>
              </a:xfrm>
              <a:prstGeom prst="chord">
                <a:avLst>
                  <a:gd name="adj1" fmla="val 4738191"/>
                  <a:gd name="adj2" fmla="val 16777845"/>
                </a:avLst>
              </a:prstGeom>
              <a:solidFill>
                <a:schemeClr val="accent1"/>
              </a:solidFill>
              <a:ln w="6350" cap="flat" cmpd="sng" algn="ctr">
                <a:noFill/>
                <a:prstDash val="solid"/>
                <a:miter lim="800000"/>
              </a:ln>
              <a:effectLst/>
            </p:spPr>
            <p:txBody>
              <a:bodyPr lIns="68570" tIns="34287" rIns="68570" bIns="34287" rtlCol="0" anchor="ctr"/>
              <a:lstStyle/>
              <a:p>
                <a:pPr defTabSz="1217930"/>
                <a:endParaRPr lang="zh-CN" altLang="en-US" sz="1200" kern="0">
                  <a:solidFill>
                    <a:sysClr val="window" lastClr="FFFFFF"/>
                  </a:solidFill>
                  <a:latin typeface="+mn-ea"/>
                  <a:cs typeface="+mn-ea"/>
                </a:endParaRPr>
              </a:p>
            </p:txBody>
          </p:sp>
          <p:sp>
            <p:nvSpPr>
              <p:cNvPr id="47" name="弦形 46"/>
              <p:cNvSpPr/>
              <p:nvPr/>
            </p:nvSpPr>
            <p:spPr>
              <a:xfrm rot="9044377">
                <a:off x="1108130" y="5245587"/>
                <a:ext cx="1420031" cy="668094"/>
              </a:xfrm>
              <a:prstGeom prst="chord">
                <a:avLst>
                  <a:gd name="adj1" fmla="val 2158374"/>
                  <a:gd name="adj2" fmla="val 19353612"/>
                </a:avLst>
              </a:prstGeom>
              <a:solidFill>
                <a:schemeClr val="accent1"/>
              </a:solidFill>
              <a:ln w="6350" cap="flat" cmpd="sng" algn="ctr">
                <a:noFill/>
                <a:prstDash val="solid"/>
                <a:miter lim="800000"/>
              </a:ln>
              <a:effectLst/>
            </p:spPr>
            <p:txBody>
              <a:bodyPr lIns="68570" tIns="34287" rIns="68570" bIns="34287" rtlCol="0" anchor="ctr"/>
              <a:lstStyle/>
              <a:p>
                <a:pPr defTabSz="1217930"/>
                <a:endParaRPr lang="zh-CN" altLang="en-US" sz="1200" kern="0">
                  <a:solidFill>
                    <a:sysClr val="window" lastClr="FFFFFF"/>
                  </a:solidFill>
                  <a:latin typeface="+mn-ea"/>
                  <a:cs typeface="+mn-ea"/>
                </a:endParaRPr>
              </a:p>
            </p:txBody>
          </p:sp>
        </p:grpSp>
        <p:sp>
          <p:nvSpPr>
            <p:cNvPr id="48" name="TextBox 47"/>
            <p:cNvSpPr txBox="1"/>
            <p:nvPr/>
          </p:nvSpPr>
          <p:spPr>
            <a:xfrm rot="20898815">
              <a:off x="2454204" y="2251298"/>
              <a:ext cx="640681" cy="769441"/>
            </a:xfrm>
            <a:prstGeom prst="rect">
              <a:avLst/>
            </a:prstGeom>
            <a:noFill/>
          </p:spPr>
          <p:txBody>
            <a:bodyPr wrap="square" rtlCol="0">
              <a:spAutoFit/>
            </a:bodyPr>
            <a:lstStyle/>
            <a:p>
              <a:pPr algn="ctr"/>
              <a:r>
                <a:rPr lang="en-US" altLang="zh-CN" sz="5900" b="1" dirty="0">
                  <a:solidFill>
                    <a:schemeClr val="bg1"/>
                  </a:solidFill>
                  <a:effectLst>
                    <a:innerShdw blurRad="63500" dist="38100" dir="13500000">
                      <a:prstClr val="black">
                        <a:alpha val="50000"/>
                      </a:prstClr>
                    </a:innerShdw>
                  </a:effectLst>
                  <a:cs typeface="+mn-ea"/>
                </a:rPr>
                <a:t>2</a:t>
              </a:r>
              <a:endParaRPr lang="zh-CN" altLang="en-US" sz="5900" b="1" dirty="0">
                <a:solidFill>
                  <a:schemeClr val="bg1"/>
                </a:solidFill>
                <a:effectLst>
                  <a:innerShdw blurRad="63500" dist="38100" dir="13500000">
                    <a:prstClr val="black">
                      <a:alpha val="50000"/>
                    </a:prstClr>
                  </a:innerShdw>
                </a:effectLst>
                <a:cs typeface="+mn-ea"/>
              </a:endParaRPr>
            </a:p>
          </p:txBody>
        </p:sp>
        <p:sp>
          <p:nvSpPr>
            <p:cNvPr id="49" name="TextBox 48"/>
            <p:cNvSpPr txBox="1"/>
            <p:nvPr/>
          </p:nvSpPr>
          <p:spPr>
            <a:xfrm rot="20902296">
              <a:off x="3347881" y="2360012"/>
              <a:ext cx="828367" cy="346356"/>
            </a:xfrm>
            <a:prstGeom prst="rect">
              <a:avLst/>
            </a:prstGeom>
            <a:noFill/>
          </p:spPr>
          <p:txBody>
            <a:bodyPr wrap="square" rtlCol="0">
              <a:spAutoFit/>
            </a:bodyPr>
            <a:lstStyle/>
            <a:p>
              <a:r>
                <a:rPr lang="zh-CN" altLang="en-US" sz="1200" b="1" dirty="0">
                  <a:solidFill>
                    <a:schemeClr val="bg1"/>
                  </a:solidFill>
                  <a:effectLst>
                    <a:innerShdw blurRad="63500" dist="38100" dir="13500000">
                      <a:prstClr val="black">
                        <a:alpha val="50000"/>
                      </a:prstClr>
                    </a:innerShdw>
                  </a:effectLst>
                  <a:cs typeface="+mn-ea"/>
                </a:rPr>
                <a:t>点击输入文本内容</a:t>
              </a:r>
              <a:endParaRPr lang="zh-CN" altLang="en-US" sz="1200" b="1" dirty="0">
                <a:solidFill>
                  <a:schemeClr val="bg1"/>
                </a:solidFill>
                <a:effectLst>
                  <a:innerShdw blurRad="63500" dist="38100" dir="13500000">
                    <a:prstClr val="black">
                      <a:alpha val="50000"/>
                    </a:prstClr>
                  </a:innerShdw>
                </a:effectLst>
                <a:cs typeface="+mn-ea"/>
              </a:endParaRPr>
            </a:p>
          </p:txBody>
        </p:sp>
        <p:sp>
          <p:nvSpPr>
            <p:cNvPr id="51" name="TextBox 50"/>
            <p:cNvSpPr txBox="1"/>
            <p:nvPr/>
          </p:nvSpPr>
          <p:spPr>
            <a:xfrm rot="20890787">
              <a:off x="3285403" y="2138432"/>
              <a:ext cx="1051465" cy="219359"/>
            </a:xfrm>
            <a:prstGeom prst="rect">
              <a:avLst/>
            </a:prstGeom>
            <a:noFill/>
          </p:spPr>
          <p:txBody>
            <a:bodyPr wrap="square" rtlCol="0">
              <a:spAutoFit/>
            </a:bodyPr>
            <a:lstStyle/>
            <a:p>
              <a:r>
                <a:rPr lang="zh-CN" altLang="en-US" sz="1300" b="1" dirty="0">
                  <a:solidFill>
                    <a:schemeClr val="bg1"/>
                  </a:solidFill>
                  <a:effectLst>
                    <a:innerShdw blurRad="63500" dist="38100" dir="13500000">
                      <a:prstClr val="black">
                        <a:alpha val="50000"/>
                      </a:prstClr>
                    </a:innerShdw>
                  </a:effectLst>
                  <a:cs typeface="+mn-ea"/>
                </a:rPr>
                <a:t>点击输入标签</a:t>
              </a:r>
              <a:endParaRPr lang="zh-CN" altLang="en-US" sz="1300" b="1" dirty="0">
                <a:solidFill>
                  <a:schemeClr val="bg1"/>
                </a:solidFill>
                <a:effectLst>
                  <a:innerShdw blurRad="63500" dist="38100" dir="13500000">
                    <a:prstClr val="black">
                      <a:alpha val="50000"/>
                    </a:prstClr>
                  </a:innerShdw>
                </a:effectLst>
                <a:cs typeface="+mn-ea"/>
              </a:endParaRPr>
            </a:p>
          </p:txBody>
        </p:sp>
        <p:cxnSp>
          <p:nvCxnSpPr>
            <p:cNvPr id="52" name="直接连接符 51"/>
            <p:cNvCxnSpPr/>
            <p:nvPr/>
          </p:nvCxnSpPr>
          <p:spPr>
            <a:xfrm rot="1084679">
              <a:off x="3191226" y="2274791"/>
              <a:ext cx="276967" cy="470934"/>
            </a:xfrm>
            <a:prstGeom prst="line">
              <a:avLst/>
            </a:prstGeom>
            <a:noFill/>
            <a:ln w="9525" cap="flat" cmpd="sng" algn="ctr">
              <a:solidFill>
                <a:schemeClr val="bg1">
                  <a:lumMod val="95000"/>
                </a:schemeClr>
              </a:solidFill>
              <a:prstDash val="sysDash"/>
            </a:ln>
            <a:effectLst/>
          </p:spPr>
        </p:cxnSp>
      </p:grpSp>
      <p:grpSp>
        <p:nvGrpSpPr>
          <p:cNvPr id="5" name="组合 4"/>
          <p:cNvGrpSpPr/>
          <p:nvPr/>
        </p:nvGrpSpPr>
        <p:grpSpPr>
          <a:xfrm>
            <a:off x="6191020" y="1698978"/>
            <a:ext cx="2671249" cy="1443945"/>
            <a:chOff x="4644080" y="1274626"/>
            <a:chExt cx="2004046" cy="1083293"/>
          </a:xfrm>
        </p:grpSpPr>
        <p:grpSp>
          <p:nvGrpSpPr>
            <p:cNvPr id="53" name="组合 52"/>
            <p:cNvGrpSpPr/>
            <p:nvPr/>
          </p:nvGrpSpPr>
          <p:grpSpPr>
            <a:xfrm rot="1084679">
              <a:off x="4722160" y="1274626"/>
              <a:ext cx="1925966" cy="1083293"/>
              <a:chOff x="959743" y="5245587"/>
              <a:chExt cx="1568418" cy="882184"/>
            </a:xfrm>
          </p:grpSpPr>
          <p:sp>
            <p:nvSpPr>
              <p:cNvPr id="54" name="弦形 53"/>
              <p:cNvSpPr/>
              <p:nvPr/>
            </p:nvSpPr>
            <p:spPr>
              <a:xfrm rot="19843089">
                <a:off x="959743" y="5635680"/>
                <a:ext cx="665334" cy="492091"/>
              </a:xfrm>
              <a:prstGeom prst="chord">
                <a:avLst>
                  <a:gd name="adj1" fmla="val 4738191"/>
                  <a:gd name="adj2" fmla="val 16777845"/>
                </a:avLst>
              </a:prstGeom>
              <a:solidFill>
                <a:schemeClr val="accent2"/>
              </a:solidFill>
              <a:ln w="6350" cap="flat" cmpd="sng" algn="ctr">
                <a:noFill/>
                <a:prstDash val="solid"/>
                <a:miter lim="800000"/>
              </a:ln>
              <a:effectLst/>
            </p:spPr>
            <p:txBody>
              <a:bodyPr lIns="68570" tIns="34287" rIns="68570" bIns="34287" rtlCol="0" anchor="ctr"/>
              <a:lstStyle/>
              <a:p>
                <a:pPr defTabSz="1217930"/>
                <a:endParaRPr lang="zh-CN" altLang="en-US" sz="1200" kern="0">
                  <a:solidFill>
                    <a:sysClr val="window" lastClr="FFFFFF"/>
                  </a:solidFill>
                  <a:latin typeface="+mn-ea"/>
                  <a:cs typeface="+mn-ea"/>
                </a:endParaRPr>
              </a:p>
            </p:txBody>
          </p:sp>
          <p:sp>
            <p:nvSpPr>
              <p:cNvPr id="55" name="弦形 54"/>
              <p:cNvSpPr/>
              <p:nvPr/>
            </p:nvSpPr>
            <p:spPr>
              <a:xfrm rot="9044377">
                <a:off x="1108130" y="5245587"/>
                <a:ext cx="1420031" cy="668094"/>
              </a:xfrm>
              <a:prstGeom prst="chord">
                <a:avLst>
                  <a:gd name="adj1" fmla="val 2158374"/>
                  <a:gd name="adj2" fmla="val 19353612"/>
                </a:avLst>
              </a:prstGeom>
              <a:solidFill>
                <a:schemeClr val="accent2"/>
              </a:solidFill>
              <a:ln w="6350" cap="flat" cmpd="sng" algn="ctr">
                <a:noFill/>
                <a:prstDash val="solid"/>
                <a:miter lim="800000"/>
              </a:ln>
              <a:effectLst/>
            </p:spPr>
            <p:txBody>
              <a:bodyPr lIns="68570" tIns="34287" rIns="68570" bIns="34287" rtlCol="0" anchor="ctr"/>
              <a:lstStyle/>
              <a:p>
                <a:pPr defTabSz="1217930"/>
                <a:endParaRPr lang="zh-CN" altLang="en-US" sz="1200" kern="0">
                  <a:solidFill>
                    <a:sysClr val="window" lastClr="FFFFFF"/>
                  </a:solidFill>
                  <a:latin typeface="+mn-ea"/>
                  <a:cs typeface="+mn-ea"/>
                </a:endParaRPr>
              </a:p>
            </p:txBody>
          </p:sp>
        </p:grpSp>
        <p:sp>
          <p:nvSpPr>
            <p:cNvPr id="56" name="TextBox 55"/>
            <p:cNvSpPr txBox="1"/>
            <p:nvPr/>
          </p:nvSpPr>
          <p:spPr>
            <a:xfrm rot="20898815">
              <a:off x="4644080" y="1530099"/>
              <a:ext cx="640681" cy="769441"/>
            </a:xfrm>
            <a:prstGeom prst="rect">
              <a:avLst/>
            </a:prstGeom>
            <a:noFill/>
          </p:spPr>
          <p:txBody>
            <a:bodyPr wrap="square" rtlCol="0">
              <a:spAutoFit/>
            </a:bodyPr>
            <a:lstStyle/>
            <a:p>
              <a:pPr algn="ctr"/>
              <a:r>
                <a:rPr lang="en-US" altLang="zh-CN" sz="5900" b="1" dirty="0">
                  <a:solidFill>
                    <a:schemeClr val="bg1"/>
                  </a:solidFill>
                  <a:effectLst>
                    <a:innerShdw blurRad="63500" dist="38100" dir="13500000">
                      <a:prstClr val="black">
                        <a:alpha val="50000"/>
                      </a:prstClr>
                    </a:innerShdw>
                  </a:effectLst>
                  <a:cs typeface="+mn-ea"/>
                </a:rPr>
                <a:t>3</a:t>
              </a:r>
              <a:endParaRPr lang="zh-CN" altLang="en-US" sz="5900" b="1" dirty="0">
                <a:solidFill>
                  <a:schemeClr val="bg1"/>
                </a:solidFill>
                <a:effectLst>
                  <a:innerShdw blurRad="63500" dist="38100" dir="13500000">
                    <a:prstClr val="black">
                      <a:alpha val="50000"/>
                    </a:prstClr>
                  </a:innerShdw>
                </a:effectLst>
                <a:cs typeface="+mn-ea"/>
              </a:endParaRPr>
            </a:p>
          </p:txBody>
        </p:sp>
        <p:sp>
          <p:nvSpPr>
            <p:cNvPr id="57" name="TextBox 56"/>
            <p:cNvSpPr txBox="1"/>
            <p:nvPr/>
          </p:nvSpPr>
          <p:spPr>
            <a:xfrm rot="20902296">
              <a:off x="5553208" y="1634096"/>
              <a:ext cx="828367" cy="346356"/>
            </a:xfrm>
            <a:prstGeom prst="rect">
              <a:avLst/>
            </a:prstGeom>
            <a:noFill/>
          </p:spPr>
          <p:txBody>
            <a:bodyPr wrap="square" rtlCol="0">
              <a:spAutoFit/>
            </a:bodyPr>
            <a:lstStyle/>
            <a:p>
              <a:r>
                <a:rPr lang="zh-CN" altLang="en-US" sz="1200" b="1" dirty="0">
                  <a:solidFill>
                    <a:schemeClr val="bg1"/>
                  </a:solidFill>
                  <a:effectLst>
                    <a:innerShdw blurRad="63500" dist="38100" dir="13500000">
                      <a:prstClr val="black">
                        <a:alpha val="50000"/>
                      </a:prstClr>
                    </a:innerShdw>
                  </a:effectLst>
                  <a:cs typeface="+mn-ea"/>
                </a:rPr>
                <a:t>点击输入文本内容</a:t>
              </a:r>
              <a:endParaRPr lang="zh-CN" altLang="en-US" sz="1200" b="1" dirty="0">
                <a:solidFill>
                  <a:schemeClr val="bg1"/>
                </a:solidFill>
                <a:effectLst>
                  <a:innerShdw blurRad="63500" dist="38100" dir="13500000">
                    <a:prstClr val="black">
                      <a:alpha val="50000"/>
                    </a:prstClr>
                  </a:innerShdw>
                </a:effectLst>
                <a:cs typeface="+mn-ea"/>
              </a:endParaRPr>
            </a:p>
          </p:txBody>
        </p:sp>
        <p:sp>
          <p:nvSpPr>
            <p:cNvPr id="59" name="TextBox 58"/>
            <p:cNvSpPr txBox="1"/>
            <p:nvPr/>
          </p:nvSpPr>
          <p:spPr>
            <a:xfrm rot="20890787">
              <a:off x="5488458" y="1406763"/>
              <a:ext cx="1051465" cy="219359"/>
            </a:xfrm>
            <a:prstGeom prst="rect">
              <a:avLst/>
            </a:prstGeom>
            <a:noFill/>
          </p:spPr>
          <p:txBody>
            <a:bodyPr wrap="square" rtlCol="0">
              <a:spAutoFit/>
            </a:bodyPr>
            <a:lstStyle/>
            <a:p>
              <a:r>
                <a:rPr lang="zh-CN" altLang="en-US" sz="1300" b="1" dirty="0">
                  <a:solidFill>
                    <a:schemeClr val="bg1"/>
                  </a:solidFill>
                  <a:effectLst>
                    <a:innerShdw blurRad="63500" dist="38100" dir="13500000">
                      <a:prstClr val="black">
                        <a:alpha val="50000"/>
                      </a:prstClr>
                    </a:innerShdw>
                  </a:effectLst>
                  <a:cs typeface="+mn-ea"/>
                </a:rPr>
                <a:t>点击输入标签</a:t>
              </a:r>
              <a:endParaRPr lang="zh-CN" altLang="en-US" sz="1300" b="1" dirty="0">
                <a:solidFill>
                  <a:schemeClr val="bg1"/>
                </a:solidFill>
                <a:effectLst>
                  <a:innerShdw blurRad="63500" dist="38100" dir="13500000">
                    <a:prstClr val="black">
                      <a:alpha val="50000"/>
                    </a:prstClr>
                  </a:innerShdw>
                </a:effectLst>
                <a:cs typeface="+mn-ea"/>
              </a:endParaRPr>
            </a:p>
          </p:txBody>
        </p:sp>
        <p:cxnSp>
          <p:nvCxnSpPr>
            <p:cNvPr id="60" name="直接连接符 59"/>
            <p:cNvCxnSpPr/>
            <p:nvPr/>
          </p:nvCxnSpPr>
          <p:spPr>
            <a:xfrm rot="1084679">
              <a:off x="5393222" y="1536097"/>
              <a:ext cx="285669" cy="477818"/>
            </a:xfrm>
            <a:prstGeom prst="line">
              <a:avLst/>
            </a:prstGeom>
            <a:noFill/>
            <a:ln w="9525" cap="flat" cmpd="sng" algn="ctr">
              <a:solidFill>
                <a:srgbClr val="C5C5C5"/>
              </a:solidFill>
              <a:prstDash val="sysDash"/>
            </a:ln>
            <a:effectLst/>
          </p:spPr>
        </p:cxnSp>
      </p:grpSp>
      <p:grpSp>
        <p:nvGrpSpPr>
          <p:cNvPr id="6" name="组合 5"/>
          <p:cNvGrpSpPr/>
          <p:nvPr/>
        </p:nvGrpSpPr>
        <p:grpSpPr>
          <a:xfrm>
            <a:off x="8498780" y="2283257"/>
            <a:ext cx="2722821" cy="1443945"/>
            <a:chOff x="6375426" y="1712970"/>
            <a:chExt cx="2042736" cy="1083293"/>
          </a:xfrm>
        </p:grpSpPr>
        <p:grpSp>
          <p:nvGrpSpPr>
            <p:cNvPr id="61" name="组合 60"/>
            <p:cNvGrpSpPr/>
            <p:nvPr/>
          </p:nvGrpSpPr>
          <p:grpSpPr>
            <a:xfrm rot="1084679">
              <a:off x="6492196" y="1712970"/>
              <a:ext cx="1925966" cy="1083293"/>
              <a:chOff x="959743" y="5245587"/>
              <a:chExt cx="1568418" cy="882184"/>
            </a:xfrm>
          </p:grpSpPr>
          <p:sp>
            <p:nvSpPr>
              <p:cNvPr id="62" name="弦形 61"/>
              <p:cNvSpPr/>
              <p:nvPr/>
            </p:nvSpPr>
            <p:spPr>
              <a:xfrm rot="19843089">
                <a:off x="959743" y="5635680"/>
                <a:ext cx="665334" cy="492091"/>
              </a:xfrm>
              <a:prstGeom prst="chord">
                <a:avLst>
                  <a:gd name="adj1" fmla="val 4738191"/>
                  <a:gd name="adj2" fmla="val 16777845"/>
                </a:avLst>
              </a:prstGeom>
              <a:solidFill>
                <a:schemeClr val="accent3"/>
              </a:solidFill>
              <a:ln w="6350" cap="flat" cmpd="sng" algn="ctr">
                <a:noFill/>
                <a:prstDash val="solid"/>
                <a:miter lim="800000"/>
              </a:ln>
              <a:effectLst/>
            </p:spPr>
            <p:txBody>
              <a:bodyPr lIns="68570" tIns="34287" rIns="68570" bIns="34287" rtlCol="0" anchor="ctr"/>
              <a:lstStyle/>
              <a:p>
                <a:pPr defTabSz="1217930"/>
                <a:endParaRPr lang="zh-CN" altLang="en-US" sz="1200" kern="0">
                  <a:solidFill>
                    <a:sysClr val="window" lastClr="FFFFFF"/>
                  </a:solidFill>
                  <a:latin typeface="+mn-ea"/>
                  <a:cs typeface="+mn-ea"/>
                </a:endParaRPr>
              </a:p>
            </p:txBody>
          </p:sp>
          <p:sp>
            <p:nvSpPr>
              <p:cNvPr id="63" name="弦形 62"/>
              <p:cNvSpPr/>
              <p:nvPr/>
            </p:nvSpPr>
            <p:spPr>
              <a:xfrm rot="9044377">
                <a:off x="1108130" y="5245587"/>
                <a:ext cx="1420031" cy="668094"/>
              </a:xfrm>
              <a:prstGeom prst="chord">
                <a:avLst>
                  <a:gd name="adj1" fmla="val 2158374"/>
                  <a:gd name="adj2" fmla="val 19353612"/>
                </a:avLst>
              </a:prstGeom>
              <a:solidFill>
                <a:schemeClr val="accent3"/>
              </a:solidFill>
              <a:ln w="6350" cap="flat" cmpd="sng" algn="ctr">
                <a:noFill/>
                <a:prstDash val="solid"/>
                <a:miter lim="800000"/>
              </a:ln>
              <a:effectLst/>
            </p:spPr>
            <p:txBody>
              <a:bodyPr lIns="68570" tIns="34287" rIns="68570" bIns="34287" rtlCol="0" anchor="ctr"/>
              <a:lstStyle/>
              <a:p>
                <a:pPr defTabSz="1217930"/>
                <a:endParaRPr lang="zh-CN" altLang="en-US" sz="1200" kern="0">
                  <a:solidFill>
                    <a:sysClr val="window" lastClr="FFFFFF"/>
                  </a:solidFill>
                  <a:latin typeface="+mn-ea"/>
                  <a:cs typeface="+mn-ea"/>
                </a:endParaRPr>
              </a:p>
            </p:txBody>
          </p:sp>
        </p:grpSp>
        <p:sp>
          <p:nvSpPr>
            <p:cNvPr id="64" name="TextBox 63"/>
            <p:cNvSpPr txBox="1"/>
            <p:nvPr/>
          </p:nvSpPr>
          <p:spPr>
            <a:xfrm rot="20898815">
              <a:off x="6375426" y="1962280"/>
              <a:ext cx="640681" cy="769441"/>
            </a:xfrm>
            <a:prstGeom prst="rect">
              <a:avLst/>
            </a:prstGeom>
            <a:noFill/>
          </p:spPr>
          <p:txBody>
            <a:bodyPr wrap="square" rtlCol="0">
              <a:spAutoFit/>
            </a:bodyPr>
            <a:lstStyle/>
            <a:p>
              <a:pPr algn="ctr" defTabSz="1218565">
                <a:defRPr/>
              </a:pPr>
              <a:r>
                <a:rPr lang="en-US" altLang="zh-CN" sz="5900" b="1" kern="0" dirty="0">
                  <a:solidFill>
                    <a:sysClr val="window" lastClr="FFFFFF"/>
                  </a:solidFill>
                  <a:effectLst>
                    <a:innerShdw blurRad="63500" dist="38100" dir="13500000">
                      <a:prstClr val="black">
                        <a:alpha val="50000"/>
                      </a:prstClr>
                    </a:innerShdw>
                  </a:effectLst>
                  <a:cs typeface="+mn-ea"/>
                </a:rPr>
                <a:t>4</a:t>
              </a:r>
              <a:endParaRPr lang="zh-CN" altLang="en-US" sz="5900" b="1" kern="0" dirty="0">
                <a:solidFill>
                  <a:sysClr val="window" lastClr="FFFFFF"/>
                </a:solidFill>
                <a:effectLst>
                  <a:innerShdw blurRad="63500" dist="38100" dir="13500000">
                    <a:prstClr val="black">
                      <a:alpha val="50000"/>
                    </a:prstClr>
                  </a:innerShdw>
                </a:effectLst>
                <a:cs typeface="+mn-ea"/>
              </a:endParaRPr>
            </a:p>
          </p:txBody>
        </p:sp>
        <p:sp>
          <p:nvSpPr>
            <p:cNvPr id="65" name="TextBox 64"/>
            <p:cNvSpPr txBox="1"/>
            <p:nvPr/>
          </p:nvSpPr>
          <p:spPr>
            <a:xfrm rot="20902296">
              <a:off x="7239264" y="2060849"/>
              <a:ext cx="828367" cy="346356"/>
            </a:xfrm>
            <a:prstGeom prst="rect">
              <a:avLst/>
            </a:prstGeom>
            <a:noFill/>
          </p:spPr>
          <p:txBody>
            <a:bodyPr wrap="square" rtlCol="0">
              <a:spAutoFit/>
            </a:bodyPr>
            <a:lstStyle/>
            <a:p>
              <a:r>
                <a:rPr lang="zh-CN" altLang="en-US" sz="1200" b="1" dirty="0">
                  <a:solidFill>
                    <a:schemeClr val="bg1"/>
                  </a:solidFill>
                  <a:effectLst>
                    <a:innerShdw blurRad="63500" dist="38100" dir="13500000">
                      <a:prstClr val="black">
                        <a:alpha val="50000"/>
                      </a:prstClr>
                    </a:innerShdw>
                  </a:effectLst>
                  <a:cs typeface="+mn-ea"/>
                </a:rPr>
                <a:t>点击输入文本内容</a:t>
              </a:r>
              <a:endParaRPr lang="zh-CN" altLang="en-US" sz="1200" b="1" dirty="0">
                <a:solidFill>
                  <a:schemeClr val="bg1"/>
                </a:solidFill>
                <a:effectLst>
                  <a:innerShdw blurRad="63500" dist="38100" dir="13500000">
                    <a:prstClr val="black">
                      <a:alpha val="50000"/>
                    </a:prstClr>
                  </a:innerShdw>
                </a:effectLst>
                <a:cs typeface="+mn-ea"/>
              </a:endParaRPr>
            </a:p>
          </p:txBody>
        </p:sp>
        <p:sp>
          <p:nvSpPr>
            <p:cNvPr id="67" name="TextBox 66"/>
            <p:cNvSpPr txBox="1"/>
            <p:nvPr/>
          </p:nvSpPr>
          <p:spPr>
            <a:xfrm rot="20890787">
              <a:off x="7179611" y="1845201"/>
              <a:ext cx="1051465" cy="219359"/>
            </a:xfrm>
            <a:prstGeom prst="rect">
              <a:avLst/>
            </a:prstGeom>
            <a:noFill/>
          </p:spPr>
          <p:txBody>
            <a:bodyPr wrap="square" rtlCol="0">
              <a:spAutoFit/>
            </a:bodyPr>
            <a:lstStyle/>
            <a:p>
              <a:pPr defTabSz="1218565">
                <a:defRPr/>
              </a:pPr>
              <a:r>
                <a:rPr lang="zh-CN" altLang="en-US" sz="1300" b="1" kern="0" dirty="0">
                  <a:solidFill>
                    <a:schemeClr val="bg1"/>
                  </a:solidFill>
                  <a:effectLst>
                    <a:innerShdw blurRad="63500" dist="38100" dir="13500000">
                      <a:prstClr val="black">
                        <a:alpha val="50000"/>
                      </a:prstClr>
                    </a:innerShdw>
                  </a:effectLst>
                  <a:cs typeface="+mn-ea"/>
                </a:rPr>
                <a:t>点击输入标签</a:t>
              </a:r>
              <a:endParaRPr lang="zh-CN" altLang="en-US" sz="1300" b="1" kern="0" dirty="0">
                <a:solidFill>
                  <a:schemeClr val="bg1"/>
                </a:solidFill>
                <a:effectLst>
                  <a:innerShdw blurRad="63500" dist="38100" dir="13500000">
                    <a:prstClr val="black">
                      <a:alpha val="50000"/>
                    </a:prstClr>
                  </a:innerShdw>
                </a:effectLst>
                <a:cs typeface="+mn-ea"/>
              </a:endParaRPr>
            </a:p>
          </p:txBody>
        </p:sp>
        <p:cxnSp>
          <p:nvCxnSpPr>
            <p:cNvPr id="68" name="直接连接符 67"/>
            <p:cNvCxnSpPr/>
            <p:nvPr/>
          </p:nvCxnSpPr>
          <p:spPr>
            <a:xfrm rot="1084679">
              <a:off x="7079858" y="1959056"/>
              <a:ext cx="286171" cy="488069"/>
            </a:xfrm>
            <a:prstGeom prst="line">
              <a:avLst/>
            </a:prstGeom>
            <a:noFill/>
            <a:ln w="9525" cap="flat" cmpd="sng" algn="ctr">
              <a:solidFill>
                <a:sysClr val="window" lastClr="FFFFFF"/>
              </a:solidFill>
              <a:prstDash val="sysDash"/>
            </a:ln>
            <a:effectLst/>
          </p:spPr>
        </p:cxnSp>
      </p:grpSp>
      <p:sp>
        <p:nvSpPr>
          <p:cNvPr id="69" name="弧形 68"/>
          <p:cNvSpPr/>
          <p:nvPr/>
        </p:nvSpPr>
        <p:spPr>
          <a:xfrm rot="9971910">
            <a:off x="1722525" y="1652086"/>
            <a:ext cx="2097004" cy="2092111"/>
          </a:xfrm>
          <a:prstGeom prst="arc">
            <a:avLst>
              <a:gd name="adj1" fmla="val 15448523"/>
              <a:gd name="adj2" fmla="val 20655688"/>
            </a:avLst>
          </a:prstGeom>
          <a:noFill/>
          <a:ln w="28575" cap="flat" cmpd="sng" algn="ctr">
            <a:solidFill>
              <a:sysClr val="windowText" lastClr="000000">
                <a:lumMod val="85000"/>
                <a:lumOff val="15000"/>
              </a:sysClr>
            </a:solidFill>
            <a:prstDash val="sysDot"/>
            <a:headEnd type="triangle"/>
            <a:tailEnd type="triangle"/>
          </a:ln>
          <a:effectLst/>
        </p:spPr>
        <p:txBody>
          <a:bodyPr lIns="121880" tIns="60940" rIns="121880" bIns="60940" rtlCol="0" anchor="ctr"/>
          <a:lstStyle/>
          <a:p>
            <a:pPr algn="ctr" defTabSz="1218565">
              <a:defRPr/>
            </a:pPr>
            <a:endParaRPr lang="zh-CN" altLang="en-US" sz="2400" kern="0">
              <a:solidFill>
                <a:sysClr val="windowText" lastClr="000000"/>
              </a:solidFill>
              <a:latin typeface="Calibri" panose="020F0502020204030204"/>
              <a:cs typeface="+mn-ea"/>
            </a:endParaRPr>
          </a:p>
        </p:txBody>
      </p:sp>
      <p:sp>
        <p:nvSpPr>
          <p:cNvPr id="70" name="弧形 69"/>
          <p:cNvSpPr/>
          <p:nvPr/>
        </p:nvSpPr>
        <p:spPr>
          <a:xfrm rot="18938707">
            <a:off x="5188718" y="2048390"/>
            <a:ext cx="1423188" cy="1756303"/>
          </a:xfrm>
          <a:prstGeom prst="arc">
            <a:avLst>
              <a:gd name="adj1" fmla="val 15257779"/>
              <a:gd name="adj2" fmla="val 20350591"/>
            </a:avLst>
          </a:prstGeom>
          <a:noFill/>
          <a:ln w="28575" cap="flat" cmpd="sng" algn="ctr">
            <a:solidFill>
              <a:sysClr val="windowText" lastClr="000000">
                <a:lumMod val="85000"/>
                <a:lumOff val="15000"/>
              </a:sysClr>
            </a:solidFill>
            <a:prstDash val="sysDot"/>
            <a:headEnd type="triangle"/>
            <a:tailEnd type="triangle"/>
          </a:ln>
          <a:effectLst/>
        </p:spPr>
        <p:txBody>
          <a:bodyPr lIns="121880" tIns="60940" rIns="121880" bIns="60940" rtlCol="0" anchor="ctr"/>
          <a:lstStyle/>
          <a:p>
            <a:pPr algn="ctr" defTabSz="1218565">
              <a:defRPr/>
            </a:pPr>
            <a:endParaRPr lang="zh-CN" altLang="en-US" sz="2400" kern="0">
              <a:solidFill>
                <a:sysClr val="windowText" lastClr="000000"/>
              </a:solidFill>
              <a:latin typeface="Calibri" panose="020F0502020204030204"/>
              <a:cs typeface="+mn-ea"/>
            </a:endParaRPr>
          </a:p>
        </p:txBody>
      </p:sp>
      <p:sp>
        <p:nvSpPr>
          <p:cNvPr id="71" name="弧形 70"/>
          <p:cNvSpPr/>
          <p:nvPr/>
        </p:nvSpPr>
        <p:spPr>
          <a:xfrm rot="20960145">
            <a:off x="8217247" y="1614061"/>
            <a:ext cx="2228354" cy="2310128"/>
          </a:xfrm>
          <a:prstGeom prst="arc">
            <a:avLst>
              <a:gd name="adj1" fmla="val 15286914"/>
              <a:gd name="adj2" fmla="val 20257447"/>
            </a:avLst>
          </a:prstGeom>
          <a:noFill/>
          <a:ln w="28575" cap="flat" cmpd="sng" algn="ctr">
            <a:solidFill>
              <a:sysClr val="windowText" lastClr="000000">
                <a:lumMod val="85000"/>
                <a:lumOff val="15000"/>
              </a:sysClr>
            </a:solidFill>
            <a:prstDash val="sysDot"/>
            <a:headEnd type="triangle"/>
            <a:tailEnd type="triangle"/>
          </a:ln>
          <a:effectLst/>
        </p:spPr>
        <p:txBody>
          <a:bodyPr lIns="121880" tIns="60940" rIns="121880" bIns="60940" rtlCol="0" anchor="ctr"/>
          <a:lstStyle/>
          <a:p>
            <a:pPr algn="ctr" defTabSz="1218565">
              <a:defRPr/>
            </a:pPr>
            <a:endParaRPr lang="zh-CN" altLang="en-US" sz="2400" kern="0">
              <a:solidFill>
                <a:sysClr val="windowText" lastClr="000000"/>
              </a:solidFill>
              <a:latin typeface="Calibri" panose="020F0502020204030204"/>
              <a:cs typeface="+mn-ea"/>
            </a:endParaRPr>
          </a:p>
        </p:txBody>
      </p:sp>
      <p:sp>
        <p:nvSpPr>
          <p:cNvPr id="85" name="矩形 84"/>
          <p:cNvSpPr/>
          <p:nvPr/>
        </p:nvSpPr>
        <p:spPr>
          <a:xfrm>
            <a:off x="888451" y="4854342"/>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itchFamily="2" charset="-122"/>
            </a:endParaRPr>
          </a:p>
        </p:txBody>
      </p:sp>
      <p:sp>
        <p:nvSpPr>
          <p:cNvPr id="86" name="Content Placeholder 2"/>
          <p:cNvSpPr txBox="1"/>
          <p:nvPr/>
        </p:nvSpPr>
        <p:spPr>
          <a:xfrm>
            <a:off x="1260225" y="4487147"/>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rgbClr val="7F7F7F"/>
                </a:solidFill>
                <a:latin typeface="+mn-ea"/>
                <a:cs typeface="+mn-ea"/>
              </a:rPr>
              <a:t>项目名称</a:t>
            </a:r>
            <a:endParaRPr lang="en-US" sz="2000" dirty="0">
              <a:solidFill>
                <a:srgbClr val="7F7F7F"/>
              </a:solidFill>
              <a:latin typeface="+mn-ea"/>
              <a:cs typeface="+mn-ea"/>
            </a:endParaRPr>
          </a:p>
        </p:txBody>
      </p:sp>
      <p:sp>
        <p:nvSpPr>
          <p:cNvPr id="87" name="矩形 86"/>
          <p:cNvSpPr/>
          <p:nvPr/>
        </p:nvSpPr>
        <p:spPr>
          <a:xfrm>
            <a:off x="3681602" y="4854342"/>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itchFamily="2" charset="-122"/>
            </a:endParaRPr>
          </a:p>
        </p:txBody>
      </p:sp>
      <p:sp>
        <p:nvSpPr>
          <p:cNvPr id="88" name="Content Placeholder 2"/>
          <p:cNvSpPr txBox="1"/>
          <p:nvPr/>
        </p:nvSpPr>
        <p:spPr>
          <a:xfrm>
            <a:off x="4053377" y="4487147"/>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rgbClr val="7F7F7F"/>
                </a:solidFill>
                <a:latin typeface="+mn-ea"/>
                <a:cs typeface="+mn-ea"/>
              </a:rPr>
              <a:t>项目名称</a:t>
            </a:r>
            <a:endParaRPr lang="en-US" sz="2000" dirty="0">
              <a:solidFill>
                <a:srgbClr val="7F7F7F"/>
              </a:solidFill>
              <a:latin typeface="+mn-ea"/>
              <a:cs typeface="+mn-ea"/>
            </a:endParaRPr>
          </a:p>
        </p:txBody>
      </p:sp>
      <p:sp>
        <p:nvSpPr>
          <p:cNvPr id="89" name="矩形 88"/>
          <p:cNvSpPr/>
          <p:nvPr/>
        </p:nvSpPr>
        <p:spPr>
          <a:xfrm>
            <a:off x="6496928" y="4854342"/>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itchFamily="2" charset="-122"/>
            </a:endParaRPr>
          </a:p>
        </p:txBody>
      </p:sp>
      <p:sp>
        <p:nvSpPr>
          <p:cNvPr id="90" name="Content Placeholder 2"/>
          <p:cNvSpPr txBox="1"/>
          <p:nvPr/>
        </p:nvSpPr>
        <p:spPr>
          <a:xfrm>
            <a:off x="6868702" y="4487147"/>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rgbClr val="7F7F7F"/>
                </a:solidFill>
                <a:latin typeface="+mn-ea"/>
                <a:cs typeface="+mn-ea"/>
              </a:rPr>
              <a:t>项目名称</a:t>
            </a:r>
            <a:endParaRPr lang="en-US" sz="2000" dirty="0">
              <a:solidFill>
                <a:srgbClr val="7F7F7F"/>
              </a:solidFill>
              <a:latin typeface="+mn-ea"/>
              <a:cs typeface="+mn-ea"/>
            </a:endParaRPr>
          </a:p>
        </p:txBody>
      </p:sp>
      <p:sp>
        <p:nvSpPr>
          <p:cNvPr id="91" name="矩形 90"/>
          <p:cNvSpPr/>
          <p:nvPr/>
        </p:nvSpPr>
        <p:spPr>
          <a:xfrm>
            <a:off x="9243585" y="4854342"/>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itchFamily="2" charset="-122"/>
            </a:endParaRPr>
          </a:p>
        </p:txBody>
      </p:sp>
      <p:sp>
        <p:nvSpPr>
          <p:cNvPr id="92" name="Content Placeholder 2"/>
          <p:cNvSpPr txBox="1"/>
          <p:nvPr/>
        </p:nvSpPr>
        <p:spPr>
          <a:xfrm>
            <a:off x="9615360" y="4487147"/>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rgbClr val="7F7F7F"/>
                </a:solidFill>
                <a:latin typeface="+mn-ea"/>
                <a:cs typeface="+mn-ea"/>
              </a:rPr>
              <a:t>项目名称</a:t>
            </a:r>
            <a:endParaRPr lang="en-US" sz="2000" dirty="0">
              <a:solidFill>
                <a:srgbClr val="7F7F7F"/>
              </a:solidFill>
              <a:latin typeface="+mn-ea"/>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9" fill="hold"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7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wipe(up)">
                                      <p:cBhvr>
                                        <p:cTn id="24" dur="500"/>
                                        <p:tgtEl>
                                          <p:spTgt spid="69"/>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wipe(up)">
                                      <p:cBhvr>
                                        <p:cTn id="30" dur="500"/>
                                        <p:tgtEl>
                                          <p:spTgt spid="71"/>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86"/>
                                        </p:tgtEl>
                                        <p:attrNameLst>
                                          <p:attrName>style.visibility</p:attrName>
                                        </p:attrNameLst>
                                      </p:cBhvr>
                                      <p:to>
                                        <p:strVal val="visible"/>
                                      </p:to>
                                    </p:set>
                                    <p:anim calcmode="lin" valueType="num">
                                      <p:cBhvr>
                                        <p:cTn id="34" dur="500" fill="hold"/>
                                        <p:tgtEl>
                                          <p:spTgt spid="86"/>
                                        </p:tgtEl>
                                        <p:attrNameLst>
                                          <p:attrName>ppt_w</p:attrName>
                                        </p:attrNameLst>
                                      </p:cBhvr>
                                      <p:tavLst>
                                        <p:tav tm="0">
                                          <p:val>
                                            <p:fltVal val="0"/>
                                          </p:val>
                                        </p:tav>
                                        <p:tav tm="100000">
                                          <p:val>
                                            <p:strVal val="#ppt_w"/>
                                          </p:val>
                                        </p:tav>
                                      </p:tavLst>
                                    </p:anim>
                                    <p:anim calcmode="lin" valueType="num">
                                      <p:cBhvr>
                                        <p:cTn id="35" dur="500" fill="hold"/>
                                        <p:tgtEl>
                                          <p:spTgt spid="86"/>
                                        </p:tgtEl>
                                        <p:attrNameLst>
                                          <p:attrName>ppt_h</p:attrName>
                                        </p:attrNameLst>
                                      </p:cBhvr>
                                      <p:tavLst>
                                        <p:tav tm="0">
                                          <p:val>
                                            <p:fltVal val="0"/>
                                          </p:val>
                                        </p:tav>
                                        <p:tav tm="100000">
                                          <p:val>
                                            <p:strVal val="#ppt_h"/>
                                          </p:val>
                                        </p:tav>
                                      </p:tavLst>
                                    </p:anim>
                                    <p:animEffect transition="in" filter="fade">
                                      <p:cBhvr>
                                        <p:cTn id="36" dur="500"/>
                                        <p:tgtEl>
                                          <p:spTgt spid="8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barn(inVertical)">
                                      <p:cBhvr>
                                        <p:cTn id="39" dur="500"/>
                                        <p:tgtEl>
                                          <p:spTgt spid="8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8"/>
                                        </p:tgtEl>
                                        <p:attrNameLst>
                                          <p:attrName>style.visibility</p:attrName>
                                        </p:attrNameLst>
                                      </p:cBhvr>
                                      <p:to>
                                        <p:strVal val="visible"/>
                                      </p:to>
                                    </p:set>
                                    <p:anim calcmode="lin" valueType="num">
                                      <p:cBhvr>
                                        <p:cTn id="42" dur="500" fill="hold"/>
                                        <p:tgtEl>
                                          <p:spTgt spid="88"/>
                                        </p:tgtEl>
                                        <p:attrNameLst>
                                          <p:attrName>ppt_w</p:attrName>
                                        </p:attrNameLst>
                                      </p:cBhvr>
                                      <p:tavLst>
                                        <p:tav tm="0">
                                          <p:val>
                                            <p:fltVal val="0"/>
                                          </p:val>
                                        </p:tav>
                                        <p:tav tm="100000">
                                          <p:val>
                                            <p:strVal val="#ppt_w"/>
                                          </p:val>
                                        </p:tav>
                                      </p:tavLst>
                                    </p:anim>
                                    <p:anim calcmode="lin" valueType="num">
                                      <p:cBhvr>
                                        <p:cTn id="43" dur="500" fill="hold"/>
                                        <p:tgtEl>
                                          <p:spTgt spid="88"/>
                                        </p:tgtEl>
                                        <p:attrNameLst>
                                          <p:attrName>ppt_h</p:attrName>
                                        </p:attrNameLst>
                                      </p:cBhvr>
                                      <p:tavLst>
                                        <p:tav tm="0">
                                          <p:val>
                                            <p:fltVal val="0"/>
                                          </p:val>
                                        </p:tav>
                                        <p:tav tm="100000">
                                          <p:val>
                                            <p:strVal val="#ppt_h"/>
                                          </p:val>
                                        </p:tav>
                                      </p:tavLst>
                                    </p:anim>
                                    <p:animEffect transition="in" filter="fade">
                                      <p:cBhvr>
                                        <p:cTn id="44" dur="500"/>
                                        <p:tgtEl>
                                          <p:spTgt spid="8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barn(inVertical)">
                                      <p:cBhvr>
                                        <p:cTn id="47" dur="500"/>
                                        <p:tgtEl>
                                          <p:spTgt spid="8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0"/>
                                        </p:tgtEl>
                                        <p:attrNameLst>
                                          <p:attrName>style.visibility</p:attrName>
                                        </p:attrNameLst>
                                      </p:cBhvr>
                                      <p:to>
                                        <p:strVal val="visible"/>
                                      </p:to>
                                    </p:set>
                                    <p:anim calcmode="lin" valueType="num">
                                      <p:cBhvr>
                                        <p:cTn id="50" dur="500" fill="hold"/>
                                        <p:tgtEl>
                                          <p:spTgt spid="90"/>
                                        </p:tgtEl>
                                        <p:attrNameLst>
                                          <p:attrName>ppt_w</p:attrName>
                                        </p:attrNameLst>
                                      </p:cBhvr>
                                      <p:tavLst>
                                        <p:tav tm="0">
                                          <p:val>
                                            <p:fltVal val="0"/>
                                          </p:val>
                                        </p:tav>
                                        <p:tav tm="100000">
                                          <p:val>
                                            <p:strVal val="#ppt_w"/>
                                          </p:val>
                                        </p:tav>
                                      </p:tavLst>
                                    </p:anim>
                                    <p:anim calcmode="lin" valueType="num">
                                      <p:cBhvr>
                                        <p:cTn id="51" dur="500" fill="hold"/>
                                        <p:tgtEl>
                                          <p:spTgt spid="90"/>
                                        </p:tgtEl>
                                        <p:attrNameLst>
                                          <p:attrName>ppt_h</p:attrName>
                                        </p:attrNameLst>
                                      </p:cBhvr>
                                      <p:tavLst>
                                        <p:tav tm="0">
                                          <p:val>
                                            <p:fltVal val="0"/>
                                          </p:val>
                                        </p:tav>
                                        <p:tav tm="100000">
                                          <p:val>
                                            <p:strVal val="#ppt_h"/>
                                          </p:val>
                                        </p:tav>
                                      </p:tavLst>
                                    </p:anim>
                                    <p:animEffect transition="in" filter="fade">
                                      <p:cBhvr>
                                        <p:cTn id="52" dur="500"/>
                                        <p:tgtEl>
                                          <p:spTgt spid="9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barn(inVertical)">
                                      <p:cBhvr>
                                        <p:cTn id="55" dur="500"/>
                                        <p:tgtEl>
                                          <p:spTgt spid="8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92"/>
                                        </p:tgtEl>
                                        <p:attrNameLst>
                                          <p:attrName>style.visibility</p:attrName>
                                        </p:attrNameLst>
                                      </p:cBhvr>
                                      <p:to>
                                        <p:strVal val="visible"/>
                                      </p:to>
                                    </p:set>
                                    <p:anim calcmode="lin" valueType="num">
                                      <p:cBhvr>
                                        <p:cTn id="58" dur="500" fill="hold"/>
                                        <p:tgtEl>
                                          <p:spTgt spid="92"/>
                                        </p:tgtEl>
                                        <p:attrNameLst>
                                          <p:attrName>ppt_w</p:attrName>
                                        </p:attrNameLst>
                                      </p:cBhvr>
                                      <p:tavLst>
                                        <p:tav tm="0">
                                          <p:val>
                                            <p:fltVal val="0"/>
                                          </p:val>
                                        </p:tav>
                                        <p:tav tm="100000">
                                          <p:val>
                                            <p:strVal val="#ppt_w"/>
                                          </p:val>
                                        </p:tav>
                                      </p:tavLst>
                                    </p:anim>
                                    <p:anim calcmode="lin" valueType="num">
                                      <p:cBhvr>
                                        <p:cTn id="59" dur="500" fill="hold"/>
                                        <p:tgtEl>
                                          <p:spTgt spid="92"/>
                                        </p:tgtEl>
                                        <p:attrNameLst>
                                          <p:attrName>ppt_h</p:attrName>
                                        </p:attrNameLst>
                                      </p:cBhvr>
                                      <p:tavLst>
                                        <p:tav tm="0">
                                          <p:val>
                                            <p:fltVal val="0"/>
                                          </p:val>
                                        </p:tav>
                                        <p:tav tm="100000">
                                          <p:val>
                                            <p:strVal val="#ppt_h"/>
                                          </p:val>
                                        </p:tav>
                                      </p:tavLst>
                                    </p:anim>
                                    <p:animEffect transition="in" filter="fade">
                                      <p:cBhvr>
                                        <p:cTn id="60" dur="500"/>
                                        <p:tgtEl>
                                          <p:spTgt spid="9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barn(inVertical)">
                                      <p:cBhvr>
                                        <p:cTn id="6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85" grpId="0"/>
      <p:bldP spid="86" grpId="0"/>
      <p:bldP spid="87" grpId="0"/>
      <p:bldP spid="88"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Chart 4"/>
          <p:cNvGraphicFramePr/>
          <p:nvPr/>
        </p:nvGraphicFramePr>
        <p:xfrm>
          <a:off x="355993" y="1621037"/>
          <a:ext cx="2645227" cy="2088439"/>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8" name="Chart 5"/>
          <p:cNvGraphicFramePr/>
          <p:nvPr/>
        </p:nvGraphicFramePr>
        <p:xfrm>
          <a:off x="2511127" y="1621037"/>
          <a:ext cx="2645227" cy="20884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9" name="Chart 6"/>
          <p:cNvGraphicFramePr/>
          <p:nvPr/>
        </p:nvGraphicFramePr>
        <p:xfrm>
          <a:off x="4720449" y="1621037"/>
          <a:ext cx="2645227" cy="20884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0" name="Chart 7"/>
          <p:cNvGraphicFramePr/>
          <p:nvPr/>
        </p:nvGraphicFramePr>
        <p:xfrm>
          <a:off x="9132654" y="1621037"/>
          <a:ext cx="2645227" cy="20884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1" name="Chart 8"/>
          <p:cNvGraphicFramePr/>
          <p:nvPr/>
        </p:nvGraphicFramePr>
        <p:xfrm>
          <a:off x="6926364" y="1599253"/>
          <a:ext cx="2645227" cy="2088439"/>
        </p:xfrm>
        <a:graphic>
          <a:graphicData uri="http://schemas.openxmlformats.org/drawingml/2006/chart">
            <c:chart xmlns:c="http://schemas.openxmlformats.org/drawingml/2006/chart" xmlns:r="http://schemas.openxmlformats.org/officeDocument/2006/relationships" r:id="rId5"/>
          </a:graphicData>
        </a:graphic>
      </p:graphicFrame>
      <p:sp>
        <p:nvSpPr>
          <p:cNvPr id="72" name="TextBox 71"/>
          <p:cNvSpPr txBox="1"/>
          <p:nvPr/>
        </p:nvSpPr>
        <p:spPr>
          <a:xfrm>
            <a:off x="1028251" y="2311746"/>
            <a:ext cx="1291350" cy="707660"/>
          </a:xfrm>
          <a:prstGeom prst="rect">
            <a:avLst/>
          </a:prstGeom>
          <a:noFill/>
        </p:spPr>
        <p:txBody>
          <a:bodyPr wrap="square" lIns="91397" tIns="45701" rIns="91397" bIns="45701" rtlCol="0">
            <a:spAutoFit/>
          </a:bodyPr>
          <a:lstStyle/>
          <a:p>
            <a:pPr algn="ctr" defTabSz="1217930"/>
            <a:r>
              <a:rPr lang="zh-CN" altLang="en-US" sz="2000" kern="0" dirty="0">
                <a:solidFill>
                  <a:sysClr val="window" lastClr="FFFFFF">
                    <a:lumMod val="65000"/>
                  </a:sysClr>
                </a:solidFill>
                <a:cs typeface="+mn-ea"/>
              </a:rPr>
              <a:t>未完成</a:t>
            </a:r>
            <a:endParaRPr lang="en-US" altLang="zh-CN" sz="2000" kern="0" dirty="0">
              <a:solidFill>
                <a:sysClr val="window" lastClr="FFFFFF">
                  <a:lumMod val="65000"/>
                </a:sysClr>
              </a:solidFill>
              <a:cs typeface="+mn-ea"/>
            </a:endParaRPr>
          </a:p>
          <a:p>
            <a:pPr algn="ctr" defTabSz="1217930"/>
            <a:r>
              <a:rPr lang="zh-CN" altLang="en-US" sz="2000" kern="0" dirty="0">
                <a:solidFill>
                  <a:sysClr val="window" lastClr="FFFFFF">
                    <a:lumMod val="65000"/>
                  </a:sysClr>
                </a:solidFill>
                <a:cs typeface="+mn-ea"/>
              </a:rPr>
              <a:t>项目</a:t>
            </a:r>
            <a:endParaRPr lang="id-ID" sz="2000" kern="0" dirty="0">
              <a:solidFill>
                <a:sysClr val="window" lastClr="FFFFFF">
                  <a:lumMod val="65000"/>
                </a:sysClr>
              </a:solidFill>
              <a:cs typeface="+mn-ea"/>
            </a:endParaRPr>
          </a:p>
        </p:txBody>
      </p:sp>
      <p:sp>
        <p:nvSpPr>
          <p:cNvPr id="73" name="TextBox 72"/>
          <p:cNvSpPr txBox="1"/>
          <p:nvPr/>
        </p:nvSpPr>
        <p:spPr>
          <a:xfrm>
            <a:off x="3210478" y="2311746"/>
            <a:ext cx="1291350" cy="707660"/>
          </a:xfrm>
          <a:prstGeom prst="rect">
            <a:avLst/>
          </a:prstGeom>
          <a:noFill/>
        </p:spPr>
        <p:txBody>
          <a:bodyPr wrap="square" lIns="91397" tIns="45701" rIns="91397" bIns="45701" rtlCol="0">
            <a:spAutoFit/>
          </a:bodyPr>
          <a:lstStyle/>
          <a:p>
            <a:pPr algn="ctr" defTabSz="1217930"/>
            <a:r>
              <a:rPr lang="zh-CN" altLang="en-US" sz="2000" kern="0" dirty="0">
                <a:solidFill>
                  <a:sysClr val="window" lastClr="FFFFFF">
                    <a:lumMod val="65000"/>
                  </a:sysClr>
                </a:solidFill>
                <a:cs typeface="+mn-ea"/>
              </a:rPr>
              <a:t>未完成</a:t>
            </a:r>
            <a:endParaRPr lang="en-US" altLang="zh-CN" sz="2000" kern="0" dirty="0">
              <a:solidFill>
                <a:sysClr val="window" lastClr="FFFFFF">
                  <a:lumMod val="65000"/>
                </a:sysClr>
              </a:solidFill>
              <a:cs typeface="+mn-ea"/>
            </a:endParaRPr>
          </a:p>
          <a:p>
            <a:pPr algn="ctr" defTabSz="1217930"/>
            <a:r>
              <a:rPr lang="zh-CN" altLang="en-US" sz="2000" kern="0" dirty="0">
                <a:solidFill>
                  <a:sysClr val="window" lastClr="FFFFFF">
                    <a:lumMod val="65000"/>
                  </a:sysClr>
                </a:solidFill>
                <a:cs typeface="+mn-ea"/>
              </a:rPr>
              <a:t>项目</a:t>
            </a:r>
            <a:endParaRPr lang="id-ID" altLang="zh-CN" sz="2000" kern="0" dirty="0">
              <a:solidFill>
                <a:sysClr val="window" lastClr="FFFFFF">
                  <a:lumMod val="65000"/>
                </a:sysClr>
              </a:solidFill>
              <a:cs typeface="+mn-ea"/>
            </a:endParaRPr>
          </a:p>
        </p:txBody>
      </p:sp>
      <p:sp>
        <p:nvSpPr>
          <p:cNvPr id="74" name="TextBox 73"/>
          <p:cNvSpPr txBox="1"/>
          <p:nvPr/>
        </p:nvSpPr>
        <p:spPr>
          <a:xfrm>
            <a:off x="5392703" y="2311746"/>
            <a:ext cx="1291350" cy="707660"/>
          </a:xfrm>
          <a:prstGeom prst="rect">
            <a:avLst/>
          </a:prstGeom>
          <a:noFill/>
        </p:spPr>
        <p:txBody>
          <a:bodyPr wrap="square" lIns="91397" tIns="45701" rIns="91397" bIns="45701" rtlCol="0">
            <a:spAutoFit/>
          </a:bodyPr>
          <a:lstStyle/>
          <a:p>
            <a:pPr algn="ctr" defTabSz="1217930"/>
            <a:r>
              <a:rPr lang="zh-CN" altLang="en-US" sz="2000" kern="0" dirty="0">
                <a:solidFill>
                  <a:sysClr val="window" lastClr="FFFFFF">
                    <a:lumMod val="65000"/>
                  </a:sysClr>
                </a:solidFill>
                <a:cs typeface="+mn-ea"/>
              </a:rPr>
              <a:t>未完成</a:t>
            </a:r>
            <a:endParaRPr lang="en-US" altLang="zh-CN" sz="2000" kern="0" dirty="0">
              <a:solidFill>
                <a:sysClr val="window" lastClr="FFFFFF">
                  <a:lumMod val="65000"/>
                </a:sysClr>
              </a:solidFill>
              <a:cs typeface="+mn-ea"/>
            </a:endParaRPr>
          </a:p>
          <a:p>
            <a:pPr algn="ctr" defTabSz="1217930"/>
            <a:r>
              <a:rPr lang="zh-CN" altLang="en-US" sz="2000" kern="0" dirty="0">
                <a:solidFill>
                  <a:sysClr val="window" lastClr="FFFFFF">
                    <a:lumMod val="65000"/>
                  </a:sysClr>
                </a:solidFill>
                <a:cs typeface="+mn-ea"/>
              </a:rPr>
              <a:t>项目</a:t>
            </a:r>
            <a:endParaRPr lang="id-ID" altLang="zh-CN" sz="2000" kern="0" dirty="0">
              <a:solidFill>
                <a:sysClr val="window" lastClr="FFFFFF">
                  <a:lumMod val="65000"/>
                </a:sysClr>
              </a:solidFill>
              <a:cs typeface="+mn-ea"/>
            </a:endParaRPr>
          </a:p>
        </p:txBody>
      </p:sp>
      <p:sp>
        <p:nvSpPr>
          <p:cNvPr id="75" name="TextBox 74"/>
          <p:cNvSpPr txBox="1"/>
          <p:nvPr/>
        </p:nvSpPr>
        <p:spPr>
          <a:xfrm>
            <a:off x="7574929" y="2311746"/>
            <a:ext cx="1291350" cy="707660"/>
          </a:xfrm>
          <a:prstGeom prst="rect">
            <a:avLst/>
          </a:prstGeom>
          <a:noFill/>
        </p:spPr>
        <p:txBody>
          <a:bodyPr wrap="square" lIns="91397" tIns="45701" rIns="91397" bIns="45701" rtlCol="0">
            <a:spAutoFit/>
          </a:bodyPr>
          <a:lstStyle/>
          <a:p>
            <a:pPr algn="ctr" defTabSz="1217930"/>
            <a:r>
              <a:rPr lang="zh-CN" altLang="en-US" sz="2000" kern="0" dirty="0">
                <a:solidFill>
                  <a:sysClr val="window" lastClr="FFFFFF">
                    <a:lumMod val="65000"/>
                  </a:sysClr>
                </a:solidFill>
                <a:cs typeface="+mn-ea"/>
              </a:rPr>
              <a:t>未完成</a:t>
            </a:r>
            <a:endParaRPr lang="en-US" altLang="zh-CN" sz="2000" kern="0" dirty="0">
              <a:solidFill>
                <a:sysClr val="window" lastClr="FFFFFF">
                  <a:lumMod val="65000"/>
                </a:sysClr>
              </a:solidFill>
              <a:cs typeface="+mn-ea"/>
            </a:endParaRPr>
          </a:p>
          <a:p>
            <a:pPr algn="ctr" defTabSz="1217930"/>
            <a:r>
              <a:rPr lang="zh-CN" altLang="en-US" sz="2000" kern="0" dirty="0">
                <a:solidFill>
                  <a:sysClr val="window" lastClr="FFFFFF">
                    <a:lumMod val="65000"/>
                  </a:sysClr>
                </a:solidFill>
                <a:cs typeface="+mn-ea"/>
              </a:rPr>
              <a:t>项目</a:t>
            </a:r>
            <a:endParaRPr lang="id-ID" altLang="zh-CN" sz="2000" kern="0" dirty="0">
              <a:solidFill>
                <a:sysClr val="window" lastClr="FFFFFF">
                  <a:lumMod val="65000"/>
                </a:sysClr>
              </a:solidFill>
              <a:cs typeface="+mn-ea"/>
            </a:endParaRPr>
          </a:p>
        </p:txBody>
      </p:sp>
      <p:sp>
        <p:nvSpPr>
          <p:cNvPr id="76" name="TextBox 75"/>
          <p:cNvSpPr txBox="1"/>
          <p:nvPr/>
        </p:nvSpPr>
        <p:spPr>
          <a:xfrm>
            <a:off x="9831217" y="2311746"/>
            <a:ext cx="1291350" cy="707660"/>
          </a:xfrm>
          <a:prstGeom prst="rect">
            <a:avLst/>
          </a:prstGeom>
          <a:noFill/>
        </p:spPr>
        <p:txBody>
          <a:bodyPr wrap="square" lIns="91397" tIns="45701" rIns="91397" bIns="45701" rtlCol="0">
            <a:spAutoFit/>
          </a:bodyPr>
          <a:lstStyle/>
          <a:p>
            <a:pPr algn="ctr" defTabSz="1217930"/>
            <a:r>
              <a:rPr lang="zh-CN" altLang="en-US" sz="2000" kern="0" dirty="0">
                <a:solidFill>
                  <a:sysClr val="window" lastClr="FFFFFF">
                    <a:lumMod val="65000"/>
                  </a:sysClr>
                </a:solidFill>
                <a:cs typeface="+mn-ea"/>
              </a:rPr>
              <a:t>未完成</a:t>
            </a:r>
            <a:endParaRPr lang="en-US" altLang="zh-CN" sz="2000" kern="0" dirty="0">
              <a:solidFill>
                <a:sysClr val="window" lastClr="FFFFFF">
                  <a:lumMod val="65000"/>
                </a:sysClr>
              </a:solidFill>
              <a:cs typeface="+mn-ea"/>
            </a:endParaRPr>
          </a:p>
          <a:p>
            <a:pPr algn="ctr" defTabSz="1217930"/>
            <a:r>
              <a:rPr lang="zh-CN" altLang="en-US" sz="2000" kern="0" dirty="0">
                <a:solidFill>
                  <a:sysClr val="window" lastClr="FFFFFF">
                    <a:lumMod val="65000"/>
                  </a:sysClr>
                </a:solidFill>
                <a:cs typeface="+mn-ea"/>
              </a:rPr>
              <a:t>项目</a:t>
            </a:r>
            <a:endParaRPr lang="id-ID" altLang="zh-CN" sz="2000" kern="0" dirty="0">
              <a:solidFill>
                <a:sysClr val="window" lastClr="FFFFFF">
                  <a:lumMod val="65000"/>
                </a:sysClr>
              </a:solidFill>
              <a:cs typeface="+mn-ea"/>
            </a:endParaRPr>
          </a:p>
        </p:txBody>
      </p:sp>
      <p:grpSp>
        <p:nvGrpSpPr>
          <p:cNvPr id="77" name="Group 14"/>
          <p:cNvGrpSpPr>
            <a:grpSpLocks noChangeAspect="1"/>
          </p:cNvGrpSpPr>
          <p:nvPr/>
        </p:nvGrpSpPr>
        <p:grpSpPr>
          <a:xfrm>
            <a:off x="829557" y="3793705"/>
            <a:ext cx="1688739" cy="93658"/>
            <a:chOff x="821415" y="5132620"/>
            <a:chExt cx="3298056" cy="182741"/>
          </a:xfrm>
          <a:solidFill>
            <a:schemeClr val="tx2"/>
          </a:solidFill>
        </p:grpSpPr>
        <p:cxnSp>
          <p:nvCxnSpPr>
            <p:cNvPr id="78" name="Straight Connector 15"/>
            <p:cNvCxnSpPr/>
            <p:nvPr/>
          </p:nvCxnSpPr>
          <p:spPr>
            <a:xfrm>
              <a:off x="821415" y="5132620"/>
              <a:ext cx="1080000" cy="0"/>
            </a:xfrm>
            <a:prstGeom prst="line">
              <a:avLst/>
            </a:prstGeom>
            <a:grpFill/>
            <a:ln w="76200" cap="flat" cmpd="sng" algn="ctr">
              <a:solidFill>
                <a:schemeClr val="tx2"/>
              </a:solidFill>
              <a:prstDash val="solid"/>
              <a:miter lim="800000"/>
            </a:ln>
            <a:effectLst/>
          </p:spPr>
        </p:cxnSp>
        <p:cxnSp>
          <p:nvCxnSpPr>
            <p:cNvPr id="79" name="Straight Connector 16"/>
            <p:cNvCxnSpPr/>
            <p:nvPr/>
          </p:nvCxnSpPr>
          <p:spPr>
            <a:xfrm>
              <a:off x="3039471" y="5132620"/>
              <a:ext cx="1080000" cy="0"/>
            </a:xfrm>
            <a:prstGeom prst="line">
              <a:avLst/>
            </a:prstGeom>
            <a:grpFill/>
            <a:ln w="76200" cap="flat" cmpd="sng" algn="ctr">
              <a:solidFill>
                <a:schemeClr val="tx2"/>
              </a:solidFill>
              <a:prstDash val="solid"/>
              <a:miter lim="800000"/>
            </a:ln>
            <a:effectLst/>
          </p:spPr>
        </p:cxnSp>
        <p:grpSp>
          <p:nvGrpSpPr>
            <p:cNvPr id="80" name="Group 17"/>
            <p:cNvGrpSpPr/>
            <p:nvPr/>
          </p:nvGrpSpPr>
          <p:grpSpPr>
            <a:xfrm>
              <a:off x="1930443" y="5132620"/>
              <a:ext cx="1080000" cy="182741"/>
              <a:chOff x="1930443" y="5132620"/>
              <a:chExt cx="1080000" cy="182741"/>
            </a:xfrm>
            <a:grpFill/>
          </p:grpSpPr>
          <p:cxnSp>
            <p:nvCxnSpPr>
              <p:cNvPr id="81" name="Straight Connector 18"/>
              <p:cNvCxnSpPr/>
              <p:nvPr/>
            </p:nvCxnSpPr>
            <p:spPr>
              <a:xfrm>
                <a:off x="1930443" y="5132620"/>
                <a:ext cx="1080000" cy="0"/>
              </a:xfrm>
              <a:prstGeom prst="line">
                <a:avLst/>
              </a:prstGeom>
              <a:grpFill/>
              <a:ln w="76200" cap="flat" cmpd="sng" algn="ctr">
                <a:solidFill>
                  <a:schemeClr val="tx2"/>
                </a:solidFill>
                <a:prstDash val="solid"/>
                <a:miter lim="800000"/>
              </a:ln>
              <a:effectLst/>
            </p:spPr>
          </p:cxnSp>
          <p:sp>
            <p:nvSpPr>
              <p:cNvPr id="82" name="Flowchart: Merge 19"/>
              <p:cNvSpPr/>
              <p:nvPr/>
            </p:nvSpPr>
            <p:spPr>
              <a:xfrm>
                <a:off x="2368840" y="5206293"/>
                <a:ext cx="203205" cy="109068"/>
              </a:xfrm>
              <a:prstGeom prst="flowChartMerge">
                <a:avLst/>
              </a:prstGeom>
              <a:grpFill/>
              <a:ln w="12700" cap="flat" cmpd="sng" algn="ctr">
                <a:solidFill>
                  <a:schemeClr val="tx2"/>
                </a:solid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grpSp>
      <p:grpSp>
        <p:nvGrpSpPr>
          <p:cNvPr id="83" name="Group 20"/>
          <p:cNvGrpSpPr>
            <a:grpSpLocks noChangeAspect="1"/>
          </p:cNvGrpSpPr>
          <p:nvPr/>
        </p:nvGrpSpPr>
        <p:grpSpPr>
          <a:xfrm>
            <a:off x="3011785" y="3793705"/>
            <a:ext cx="1688739" cy="93658"/>
            <a:chOff x="821415" y="5132620"/>
            <a:chExt cx="3298056" cy="182741"/>
          </a:xfrm>
          <a:solidFill>
            <a:schemeClr val="accent1"/>
          </a:solidFill>
        </p:grpSpPr>
        <p:cxnSp>
          <p:nvCxnSpPr>
            <p:cNvPr id="84" name="Straight Connector 21"/>
            <p:cNvCxnSpPr/>
            <p:nvPr/>
          </p:nvCxnSpPr>
          <p:spPr>
            <a:xfrm>
              <a:off x="821415" y="5132620"/>
              <a:ext cx="1080000" cy="0"/>
            </a:xfrm>
            <a:prstGeom prst="line">
              <a:avLst/>
            </a:prstGeom>
            <a:grpFill/>
            <a:ln w="76200" cap="flat" cmpd="sng" algn="ctr">
              <a:solidFill>
                <a:schemeClr val="accent1"/>
              </a:solidFill>
              <a:prstDash val="solid"/>
              <a:miter lim="800000"/>
            </a:ln>
            <a:effectLst/>
          </p:spPr>
        </p:cxnSp>
        <p:cxnSp>
          <p:nvCxnSpPr>
            <p:cNvPr id="85" name="Straight Connector 22"/>
            <p:cNvCxnSpPr/>
            <p:nvPr/>
          </p:nvCxnSpPr>
          <p:spPr>
            <a:xfrm>
              <a:off x="3039471" y="5132620"/>
              <a:ext cx="1080000" cy="0"/>
            </a:xfrm>
            <a:prstGeom prst="line">
              <a:avLst/>
            </a:prstGeom>
            <a:grpFill/>
            <a:ln w="76200" cap="flat" cmpd="sng" algn="ctr">
              <a:solidFill>
                <a:schemeClr val="accent1"/>
              </a:solidFill>
              <a:prstDash val="solid"/>
              <a:miter lim="800000"/>
            </a:ln>
            <a:effectLst/>
          </p:spPr>
        </p:cxnSp>
        <p:grpSp>
          <p:nvGrpSpPr>
            <p:cNvPr id="86" name="Group 23"/>
            <p:cNvGrpSpPr/>
            <p:nvPr/>
          </p:nvGrpSpPr>
          <p:grpSpPr>
            <a:xfrm>
              <a:off x="1930443" y="5132620"/>
              <a:ext cx="1080000" cy="182741"/>
              <a:chOff x="1930443" y="5132620"/>
              <a:chExt cx="1080000" cy="182741"/>
            </a:xfrm>
            <a:grpFill/>
          </p:grpSpPr>
          <p:cxnSp>
            <p:nvCxnSpPr>
              <p:cNvPr id="87" name="Straight Connector 24"/>
              <p:cNvCxnSpPr/>
              <p:nvPr/>
            </p:nvCxnSpPr>
            <p:spPr>
              <a:xfrm>
                <a:off x="1930443" y="5132620"/>
                <a:ext cx="1080000" cy="0"/>
              </a:xfrm>
              <a:prstGeom prst="line">
                <a:avLst/>
              </a:prstGeom>
              <a:grpFill/>
              <a:ln w="76200" cap="flat" cmpd="sng" algn="ctr">
                <a:solidFill>
                  <a:schemeClr val="accent1"/>
                </a:solidFill>
                <a:prstDash val="solid"/>
                <a:miter lim="800000"/>
              </a:ln>
              <a:effectLst/>
            </p:spPr>
          </p:cxnSp>
          <p:sp>
            <p:nvSpPr>
              <p:cNvPr id="88" name="Flowchart: Merge 25"/>
              <p:cNvSpPr/>
              <p:nvPr/>
            </p:nvSpPr>
            <p:spPr>
              <a:xfrm>
                <a:off x="2368840" y="5206293"/>
                <a:ext cx="203205" cy="109068"/>
              </a:xfrm>
              <a:prstGeom prst="flowChartMerge">
                <a:avLst/>
              </a:prstGeom>
              <a:grpFill/>
              <a:ln w="12700" cap="flat" cmpd="sng" algn="ctr">
                <a:solidFill>
                  <a:schemeClr val="accent1"/>
                </a:solid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grpSp>
      <p:grpSp>
        <p:nvGrpSpPr>
          <p:cNvPr id="89" name="Group 26"/>
          <p:cNvGrpSpPr>
            <a:grpSpLocks noChangeAspect="1"/>
          </p:cNvGrpSpPr>
          <p:nvPr/>
        </p:nvGrpSpPr>
        <p:grpSpPr>
          <a:xfrm>
            <a:off x="5227385" y="3783538"/>
            <a:ext cx="1688739" cy="93658"/>
            <a:chOff x="821415" y="5132620"/>
            <a:chExt cx="3298056" cy="182741"/>
          </a:xfrm>
          <a:solidFill>
            <a:schemeClr val="tx2"/>
          </a:solidFill>
        </p:grpSpPr>
        <p:cxnSp>
          <p:nvCxnSpPr>
            <p:cNvPr id="90" name="Straight Connector 27"/>
            <p:cNvCxnSpPr/>
            <p:nvPr/>
          </p:nvCxnSpPr>
          <p:spPr>
            <a:xfrm>
              <a:off x="821415" y="5132620"/>
              <a:ext cx="1080000" cy="0"/>
            </a:xfrm>
            <a:prstGeom prst="line">
              <a:avLst/>
            </a:prstGeom>
            <a:grpFill/>
            <a:ln w="76200" cap="flat" cmpd="sng" algn="ctr">
              <a:solidFill>
                <a:schemeClr val="tx2"/>
              </a:solidFill>
              <a:prstDash val="solid"/>
              <a:miter lim="800000"/>
            </a:ln>
            <a:effectLst/>
          </p:spPr>
        </p:cxnSp>
        <p:cxnSp>
          <p:nvCxnSpPr>
            <p:cNvPr id="91" name="Straight Connector 28"/>
            <p:cNvCxnSpPr/>
            <p:nvPr/>
          </p:nvCxnSpPr>
          <p:spPr>
            <a:xfrm>
              <a:off x="3039471" y="5132620"/>
              <a:ext cx="1080000" cy="0"/>
            </a:xfrm>
            <a:prstGeom prst="line">
              <a:avLst/>
            </a:prstGeom>
            <a:grpFill/>
            <a:ln w="76200" cap="flat" cmpd="sng" algn="ctr">
              <a:solidFill>
                <a:schemeClr val="tx2"/>
              </a:solidFill>
              <a:prstDash val="solid"/>
              <a:miter lim="800000"/>
            </a:ln>
            <a:effectLst/>
          </p:spPr>
        </p:cxnSp>
        <p:grpSp>
          <p:nvGrpSpPr>
            <p:cNvPr id="92" name="Group 29"/>
            <p:cNvGrpSpPr/>
            <p:nvPr/>
          </p:nvGrpSpPr>
          <p:grpSpPr>
            <a:xfrm>
              <a:off x="1930443" y="5132620"/>
              <a:ext cx="1080000" cy="182741"/>
              <a:chOff x="1930443" y="5132620"/>
              <a:chExt cx="1080000" cy="182741"/>
            </a:xfrm>
            <a:grpFill/>
          </p:grpSpPr>
          <p:cxnSp>
            <p:nvCxnSpPr>
              <p:cNvPr id="93" name="Straight Connector 30"/>
              <p:cNvCxnSpPr/>
              <p:nvPr/>
            </p:nvCxnSpPr>
            <p:spPr>
              <a:xfrm>
                <a:off x="1930443" y="5132620"/>
                <a:ext cx="1080000" cy="0"/>
              </a:xfrm>
              <a:prstGeom prst="line">
                <a:avLst/>
              </a:prstGeom>
              <a:grpFill/>
              <a:ln w="76200" cap="flat" cmpd="sng" algn="ctr">
                <a:solidFill>
                  <a:schemeClr val="tx2"/>
                </a:solidFill>
                <a:prstDash val="solid"/>
                <a:miter lim="800000"/>
              </a:ln>
              <a:effectLst/>
            </p:spPr>
          </p:cxnSp>
          <p:sp>
            <p:nvSpPr>
              <p:cNvPr id="94" name="Flowchart: Merge 31"/>
              <p:cNvSpPr/>
              <p:nvPr/>
            </p:nvSpPr>
            <p:spPr>
              <a:xfrm>
                <a:off x="2368840" y="5206293"/>
                <a:ext cx="203205" cy="109068"/>
              </a:xfrm>
              <a:prstGeom prst="flowChartMerge">
                <a:avLst/>
              </a:prstGeom>
              <a:grpFill/>
              <a:ln w="12700" cap="flat" cmpd="sng" algn="ctr">
                <a:solidFill>
                  <a:schemeClr val="tx2"/>
                </a:solid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grpSp>
      <p:grpSp>
        <p:nvGrpSpPr>
          <p:cNvPr id="95" name="Group 32"/>
          <p:cNvGrpSpPr>
            <a:grpSpLocks noChangeAspect="1"/>
          </p:cNvGrpSpPr>
          <p:nvPr/>
        </p:nvGrpSpPr>
        <p:grpSpPr>
          <a:xfrm>
            <a:off x="7376236" y="3784635"/>
            <a:ext cx="1688739" cy="93658"/>
            <a:chOff x="821415" y="5132620"/>
            <a:chExt cx="3298056" cy="182741"/>
          </a:xfrm>
          <a:solidFill>
            <a:schemeClr val="accent1"/>
          </a:solidFill>
        </p:grpSpPr>
        <p:cxnSp>
          <p:nvCxnSpPr>
            <p:cNvPr id="96" name="Straight Connector 33"/>
            <p:cNvCxnSpPr/>
            <p:nvPr/>
          </p:nvCxnSpPr>
          <p:spPr>
            <a:xfrm>
              <a:off x="821415" y="5132620"/>
              <a:ext cx="1080000" cy="0"/>
            </a:xfrm>
            <a:prstGeom prst="line">
              <a:avLst/>
            </a:prstGeom>
            <a:grpFill/>
            <a:ln w="76200" cap="flat" cmpd="sng" algn="ctr">
              <a:solidFill>
                <a:schemeClr val="accent1"/>
              </a:solidFill>
              <a:prstDash val="solid"/>
              <a:miter lim="800000"/>
            </a:ln>
            <a:effectLst/>
          </p:spPr>
        </p:cxnSp>
        <p:cxnSp>
          <p:nvCxnSpPr>
            <p:cNvPr id="97" name="Straight Connector 34"/>
            <p:cNvCxnSpPr/>
            <p:nvPr/>
          </p:nvCxnSpPr>
          <p:spPr>
            <a:xfrm>
              <a:off x="3039471" y="5132620"/>
              <a:ext cx="1080000" cy="0"/>
            </a:xfrm>
            <a:prstGeom prst="line">
              <a:avLst/>
            </a:prstGeom>
            <a:grpFill/>
            <a:ln w="76200" cap="flat" cmpd="sng" algn="ctr">
              <a:solidFill>
                <a:schemeClr val="accent1"/>
              </a:solidFill>
              <a:prstDash val="solid"/>
              <a:miter lim="800000"/>
            </a:ln>
            <a:effectLst/>
          </p:spPr>
        </p:cxnSp>
        <p:grpSp>
          <p:nvGrpSpPr>
            <p:cNvPr id="98" name="Group 35"/>
            <p:cNvGrpSpPr/>
            <p:nvPr/>
          </p:nvGrpSpPr>
          <p:grpSpPr>
            <a:xfrm>
              <a:off x="1930443" y="5132620"/>
              <a:ext cx="1080000" cy="182741"/>
              <a:chOff x="1930443" y="5132620"/>
              <a:chExt cx="1080000" cy="182741"/>
            </a:xfrm>
            <a:grpFill/>
          </p:grpSpPr>
          <p:cxnSp>
            <p:nvCxnSpPr>
              <p:cNvPr id="99" name="Straight Connector 36"/>
              <p:cNvCxnSpPr/>
              <p:nvPr/>
            </p:nvCxnSpPr>
            <p:spPr>
              <a:xfrm>
                <a:off x="1930443" y="5132620"/>
                <a:ext cx="1080000" cy="0"/>
              </a:xfrm>
              <a:prstGeom prst="line">
                <a:avLst/>
              </a:prstGeom>
              <a:grpFill/>
              <a:ln w="76200" cap="flat" cmpd="sng" algn="ctr">
                <a:solidFill>
                  <a:schemeClr val="accent1"/>
                </a:solidFill>
                <a:prstDash val="solid"/>
                <a:miter lim="800000"/>
              </a:ln>
              <a:effectLst/>
            </p:spPr>
          </p:cxnSp>
          <p:sp>
            <p:nvSpPr>
              <p:cNvPr id="100" name="Flowchart: Merge 37"/>
              <p:cNvSpPr/>
              <p:nvPr/>
            </p:nvSpPr>
            <p:spPr>
              <a:xfrm>
                <a:off x="2368840" y="5206293"/>
                <a:ext cx="203205" cy="109068"/>
              </a:xfrm>
              <a:prstGeom prst="flowChartMerge">
                <a:avLst/>
              </a:prstGeom>
              <a:grpFill/>
              <a:ln w="12700" cap="flat" cmpd="sng" algn="ctr">
                <a:solidFill>
                  <a:schemeClr val="accent1"/>
                </a:solid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grpSp>
      <p:grpSp>
        <p:nvGrpSpPr>
          <p:cNvPr id="101" name="Group 38"/>
          <p:cNvGrpSpPr>
            <a:grpSpLocks noChangeAspect="1"/>
          </p:cNvGrpSpPr>
          <p:nvPr/>
        </p:nvGrpSpPr>
        <p:grpSpPr>
          <a:xfrm>
            <a:off x="9632523" y="3784629"/>
            <a:ext cx="1688739" cy="93659"/>
            <a:chOff x="821415" y="5132617"/>
            <a:chExt cx="3298056" cy="182744"/>
          </a:xfrm>
          <a:solidFill>
            <a:schemeClr val="tx2"/>
          </a:solidFill>
        </p:grpSpPr>
        <p:cxnSp>
          <p:nvCxnSpPr>
            <p:cNvPr id="102" name="Straight Connector 39"/>
            <p:cNvCxnSpPr/>
            <p:nvPr/>
          </p:nvCxnSpPr>
          <p:spPr>
            <a:xfrm>
              <a:off x="821415" y="5132620"/>
              <a:ext cx="1080000" cy="0"/>
            </a:xfrm>
            <a:prstGeom prst="line">
              <a:avLst/>
            </a:prstGeom>
            <a:grpFill/>
            <a:ln w="76200" cap="flat" cmpd="sng" algn="ctr">
              <a:solidFill>
                <a:schemeClr val="tx2"/>
              </a:solidFill>
              <a:prstDash val="solid"/>
              <a:miter lim="800000"/>
            </a:ln>
            <a:effectLst/>
          </p:spPr>
        </p:cxnSp>
        <p:cxnSp>
          <p:nvCxnSpPr>
            <p:cNvPr id="103" name="Straight Connector 40"/>
            <p:cNvCxnSpPr/>
            <p:nvPr/>
          </p:nvCxnSpPr>
          <p:spPr>
            <a:xfrm>
              <a:off x="3039471" y="5132620"/>
              <a:ext cx="1080000" cy="0"/>
            </a:xfrm>
            <a:prstGeom prst="line">
              <a:avLst/>
            </a:prstGeom>
            <a:grpFill/>
            <a:ln w="76200" cap="flat" cmpd="sng" algn="ctr">
              <a:solidFill>
                <a:schemeClr val="tx2"/>
              </a:solidFill>
              <a:prstDash val="solid"/>
              <a:miter lim="800000"/>
            </a:ln>
            <a:effectLst/>
          </p:spPr>
        </p:cxnSp>
        <p:grpSp>
          <p:nvGrpSpPr>
            <p:cNvPr id="104" name="Group 41"/>
            <p:cNvGrpSpPr/>
            <p:nvPr/>
          </p:nvGrpSpPr>
          <p:grpSpPr>
            <a:xfrm>
              <a:off x="1930443" y="5132620"/>
              <a:ext cx="1080000" cy="182741"/>
              <a:chOff x="1930443" y="5132620"/>
              <a:chExt cx="1080000" cy="182741"/>
            </a:xfrm>
            <a:grpFill/>
          </p:grpSpPr>
          <p:cxnSp>
            <p:nvCxnSpPr>
              <p:cNvPr id="105" name="Straight Connector 42"/>
              <p:cNvCxnSpPr/>
              <p:nvPr/>
            </p:nvCxnSpPr>
            <p:spPr>
              <a:xfrm>
                <a:off x="1930443" y="5132620"/>
                <a:ext cx="1080000" cy="0"/>
              </a:xfrm>
              <a:prstGeom prst="line">
                <a:avLst/>
              </a:prstGeom>
              <a:grpFill/>
              <a:ln w="76200" cap="flat" cmpd="sng" algn="ctr">
                <a:solidFill>
                  <a:schemeClr val="tx2"/>
                </a:solidFill>
                <a:prstDash val="solid"/>
                <a:miter lim="800000"/>
              </a:ln>
              <a:effectLst/>
            </p:spPr>
          </p:cxnSp>
          <p:sp>
            <p:nvSpPr>
              <p:cNvPr id="106" name="Flowchart: Merge 43"/>
              <p:cNvSpPr/>
              <p:nvPr/>
            </p:nvSpPr>
            <p:spPr>
              <a:xfrm>
                <a:off x="2368840" y="5206293"/>
                <a:ext cx="203205" cy="109068"/>
              </a:xfrm>
              <a:prstGeom prst="flowChartMerge">
                <a:avLst/>
              </a:prstGeom>
              <a:grpFill/>
              <a:ln w="12700" cap="flat" cmpd="sng" algn="ctr">
                <a:solidFill>
                  <a:schemeClr val="tx2"/>
                </a:solid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grpSp>
      <p:grpSp>
        <p:nvGrpSpPr>
          <p:cNvPr id="107" name="Group 44"/>
          <p:cNvGrpSpPr/>
          <p:nvPr/>
        </p:nvGrpSpPr>
        <p:grpSpPr>
          <a:xfrm>
            <a:off x="829550" y="4012258"/>
            <a:ext cx="1722114" cy="1884180"/>
            <a:chOff x="1074051" y="1333691"/>
            <a:chExt cx="2950339" cy="4268819"/>
          </a:xfrm>
        </p:grpSpPr>
        <p:sp>
          <p:nvSpPr>
            <p:cNvPr id="108" name="Rectangle 45"/>
            <p:cNvSpPr/>
            <p:nvPr/>
          </p:nvSpPr>
          <p:spPr>
            <a:xfrm>
              <a:off x="1074051" y="1333693"/>
              <a:ext cx="2950339" cy="3891443"/>
            </a:xfrm>
            <a:prstGeom prst="rect">
              <a:avLst/>
            </a:prstGeom>
            <a:solidFill>
              <a:schemeClr val="tx2"/>
            </a:solid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09" name="Flowchart: Merge 46"/>
            <p:cNvSpPr/>
            <p:nvPr/>
          </p:nvSpPr>
          <p:spPr>
            <a:xfrm>
              <a:off x="1092692" y="5225139"/>
              <a:ext cx="2917185" cy="377371"/>
            </a:xfrm>
            <a:prstGeom prst="flowChartMerge">
              <a:avLst/>
            </a:prstGeom>
            <a:solidFill>
              <a:schemeClr val="tx2"/>
            </a:solid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10" name="Rectangle 47"/>
            <p:cNvSpPr/>
            <p:nvPr/>
          </p:nvSpPr>
          <p:spPr>
            <a:xfrm>
              <a:off x="1074051" y="1333691"/>
              <a:ext cx="2950339" cy="1224185"/>
            </a:xfrm>
            <a:prstGeom prst="rect">
              <a:avLst/>
            </a:prstGeom>
            <a:gradFill>
              <a:gsLst>
                <a:gs pos="100000">
                  <a:schemeClr val="tx2"/>
                </a:gs>
                <a:gs pos="0">
                  <a:schemeClr val="tx2">
                    <a:lumMod val="50000"/>
                  </a:schemeClr>
                </a:gs>
              </a:gsLst>
              <a:lin ang="16200000" scaled="1"/>
            </a:grad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grpSp>
        <p:nvGrpSpPr>
          <p:cNvPr id="111" name="Group 48"/>
          <p:cNvGrpSpPr/>
          <p:nvPr/>
        </p:nvGrpSpPr>
        <p:grpSpPr>
          <a:xfrm>
            <a:off x="2995088" y="4012258"/>
            <a:ext cx="1722114" cy="1884180"/>
            <a:chOff x="1074051" y="1333691"/>
            <a:chExt cx="2950339" cy="4268818"/>
          </a:xfrm>
          <a:solidFill>
            <a:schemeClr val="accent1"/>
          </a:solidFill>
        </p:grpSpPr>
        <p:sp>
          <p:nvSpPr>
            <p:cNvPr id="112" name="Rectangle 49"/>
            <p:cNvSpPr/>
            <p:nvPr/>
          </p:nvSpPr>
          <p:spPr>
            <a:xfrm>
              <a:off x="1074051" y="1333694"/>
              <a:ext cx="2950339" cy="3891444"/>
            </a:xfrm>
            <a:prstGeom prst="rect">
              <a:avLst/>
            </a:prstGeom>
            <a:grp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13" name="Flowchart: Merge 50"/>
            <p:cNvSpPr/>
            <p:nvPr/>
          </p:nvSpPr>
          <p:spPr>
            <a:xfrm>
              <a:off x="1092692" y="5225138"/>
              <a:ext cx="2917184" cy="377371"/>
            </a:xfrm>
            <a:prstGeom prst="flowChartMerge">
              <a:avLst/>
            </a:prstGeom>
            <a:grp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14" name="Rectangle 51"/>
            <p:cNvSpPr/>
            <p:nvPr/>
          </p:nvSpPr>
          <p:spPr>
            <a:xfrm>
              <a:off x="1074051" y="1333691"/>
              <a:ext cx="2950339" cy="1224185"/>
            </a:xfrm>
            <a:prstGeom prst="rect">
              <a:avLst/>
            </a:prstGeom>
            <a:gradFill>
              <a:gsLst>
                <a:gs pos="100000">
                  <a:schemeClr val="accent1"/>
                </a:gs>
                <a:gs pos="0">
                  <a:schemeClr val="accent1">
                    <a:lumMod val="50000"/>
                  </a:schemeClr>
                </a:gs>
              </a:gsLst>
              <a:lin ang="16200000" scaled="1"/>
            </a:grad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grpSp>
        <p:nvGrpSpPr>
          <p:cNvPr id="115" name="Group 52"/>
          <p:cNvGrpSpPr/>
          <p:nvPr/>
        </p:nvGrpSpPr>
        <p:grpSpPr>
          <a:xfrm>
            <a:off x="5199828" y="4012258"/>
            <a:ext cx="1722114" cy="1884180"/>
            <a:chOff x="1074051" y="1333691"/>
            <a:chExt cx="2950339" cy="4268818"/>
          </a:xfrm>
          <a:solidFill>
            <a:schemeClr val="tx2"/>
          </a:solidFill>
        </p:grpSpPr>
        <p:sp>
          <p:nvSpPr>
            <p:cNvPr id="116" name="Rectangle 53"/>
            <p:cNvSpPr/>
            <p:nvPr/>
          </p:nvSpPr>
          <p:spPr>
            <a:xfrm>
              <a:off x="1074051" y="1333694"/>
              <a:ext cx="2950339" cy="3891444"/>
            </a:xfrm>
            <a:prstGeom prst="rect">
              <a:avLst/>
            </a:prstGeom>
            <a:grp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17" name="Flowchart: Merge 54"/>
            <p:cNvSpPr/>
            <p:nvPr/>
          </p:nvSpPr>
          <p:spPr>
            <a:xfrm>
              <a:off x="1092692" y="5225138"/>
              <a:ext cx="2917184" cy="377371"/>
            </a:xfrm>
            <a:prstGeom prst="flowChartMerge">
              <a:avLst/>
            </a:prstGeom>
            <a:grp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18" name="Rectangle 55"/>
            <p:cNvSpPr/>
            <p:nvPr/>
          </p:nvSpPr>
          <p:spPr>
            <a:xfrm>
              <a:off x="1074051" y="1333691"/>
              <a:ext cx="2950339" cy="1224185"/>
            </a:xfrm>
            <a:prstGeom prst="rect">
              <a:avLst/>
            </a:prstGeom>
            <a:gradFill>
              <a:gsLst>
                <a:gs pos="100000">
                  <a:schemeClr val="tx2"/>
                </a:gs>
                <a:gs pos="0">
                  <a:schemeClr val="tx2">
                    <a:lumMod val="50000"/>
                  </a:schemeClr>
                </a:gs>
              </a:gsLst>
              <a:lin ang="16200000" scaled="1"/>
            </a:grad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grpSp>
        <p:nvGrpSpPr>
          <p:cNvPr id="119" name="Group 56"/>
          <p:cNvGrpSpPr/>
          <p:nvPr/>
        </p:nvGrpSpPr>
        <p:grpSpPr>
          <a:xfrm>
            <a:off x="7359541" y="4016518"/>
            <a:ext cx="1722114" cy="1884180"/>
            <a:chOff x="1074051" y="1333691"/>
            <a:chExt cx="2950339" cy="4268818"/>
          </a:xfrm>
          <a:solidFill>
            <a:schemeClr val="accent1"/>
          </a:solidFill>
        </p:grpSpPr>
        <p:sp>
          <p:nvSpPr>
            <p:cNvPr id="120" name="Rectangle 57"/>
            <p:cNvSpPr/>
            <p:nvPr/>
          </p:nvSpPr>
          <p:spPr>
            <a:xfrm>
              <a:off x="1074051" y="1333694"/>
              <a:ext cx="2950339" cy="3891444"/>
            </a:xfrm>
            <a:prstGeom prst="rect">
              <a:avLst/>
            </a:prstGeom>
            <a:grp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21" name="Flowchart: Merge 58"/>
            <p:cNvSpPr/>
            <p:nvPr/>
          </p:nvSpPr>
          <p:spPr>
            <a:xfrm>
              <a:off x="1092692" y="5225138"/>
              <a:ext cx="2917184" cy="377371"/>
            </a:xfrm>
            <a:prstGeom prst="flowChartMerge">
              <a:avLst/>
            </a:prstGeom>
            <a:grp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22" name="Rectangle 59"/>
            <p:cNvSpPr/>
            <p:nvPr/>
          </p:nvSpPr>
          <p:spPr>
            <a:xfrm>
              <a:off x="1074051" y="1333691"/>
              <a:ext cx="2950339" cy="1224185"/>
            </a:xfrm>
            <a:prstGeom prst="rect">
              <a:avLst/>
            </a:prstGeom>
            <a:gradFill>
              <a:gsLst>
                <a:gs pos="100000">
                  <a:schemeClr val="accent1"/>
                </a:gs>
                <a:gs pos="0">
                  <a:schemeClr val="accent1">
                    <a:lumMod val="50000"/>
                  </a:schemeClr>
                </a:gs>
              </a:gsLst>
              <a:lin ang="16200000" scaled="1"/>
            </a:grad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grpSp>
        <p:nvGrpSpPr>
          <p:cNvPr id="123" name="Group 60"/>
          <p:cNvGrpSpPr/>
          <p:nvPr/>
        </p:nvGrpSpPr>
        <p:grpSpPr>
          <a:xfrm>
            <a:off x="9615828" y="4012258"/>
            <a:ext cx="1722114" cy="1884180"/>
            <a:chOff x="1074051" y="1333691"/>
            <a:chExt cx="2950339" cy="4268818"/>
          </a:xfrm>
          <a:solidFill>
            <a:schemeClr val="tx2"/>
          </a:solidFill>
        </p:grpSpPr>
        <p:sp>
          <p:nvSpPr>
            <p:cNvPr id="124" name="Rectangle 61"/>
            <p:cNvSpPr/>
            <p:nvPr/>
          </p:nvSpPr>
          <p:spPr>
            <a:xfrm>
              <a:off x="1074051" y="1333694"/>
              <a:ext cx="2950339" cy="3891444"/>
            </a:xfrm>
            <a:prstGeom prst="rect">
              <a:avLst/>
            </a:prstGeom>
            <a:grp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25" name="Flowchart: Merge 62"/>
            <p:cNvSpPr/>
            <p:nvPr/>
          </p:nvSpPr>
          <p:spPr>
            <a:xfrm>
              <a:off x="1092692" y="5225138"/>
              <a:ext cx="2917184" cy="377371"/>
            </a:xfrm>
            <a:prstGeom prst="flowChartMerge">
              <a:avLst/>
            </a:prstGeom>
            <a:grp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sp>
          <p:nvSpPr>
            <p:cNvPr id="126" name="Rectangle 63"/>
            <p:cNvSpPr/>
            <p:nvPr/>
          </p:nvSpPr>
          <p:spPr>
            <a:xfrm>
              <a:off x="1074051" y="1333691"/>
              <a:ext cx="2950339" cy="1224185"/>
            </a:xfrm>
            <a:prstGeom prst="rect">
              <a:avLst/>
            </a:prstGeom>
            <a:gradFill>
              <a:gsLst>
                <a:gs pos="100000">
                  <a:schemeClr val="tx2"/>
                </a:gs>
                <a:gs pos="0">
                  <a:schemeClr val="tx2">
                    <a:lumMod val="50000"/>
                  </a:schemeClr>
                </a:gs>
              </a:gsLst>
              <a:lin ang="16200000" scaled="1"/>
            </a:gradFill>
            <a:ln w="12700" cap="flat" cmpd="sng" algn="ctr">
              <a:noFill/>
              <a:prstDash val="solid"/>
              <a:miter lim="800000"/>
            </a:ln>
            <a:effectLst/>
          </p:spPr>
          <p:txBody>
            <a:bodyPr rtlCol="0" anchor="ctr"/>
            <a:lstStyle/>
            <a:p>
              <a:pPr algn="ctr" defTabSz="1217930"/>
              <a:endParaRPr lang="id-ID" kern="0">
                <a:solidFill>
                  <a:sysClr val="window" lastClr="FFFFFF"/>
                </a:solidFill>
                <a:latin typeface="Calibri" panose="020F0502020204030204"/>
                <a:cs typeface="+mn-ea"/>
              </a:endParaRPr>
            </a:p>
          </p:txBody>
        </p:sp>
      </p:grpSp>
      <p:sp>
        <p:nvSpPr>
          <p:cNvPr id="127" name="TextBox 126"/>
          <p:cNvSpPr txBox="1"/>
          <p:nvPr/>
        </p:nvSpPr>
        <p:spPr>
          <a:xfrm>
            <a:off x="960101" y="4043381"/>
            <a:ext cx="1490045" cy="685791"/>
          </a:xfrm>
          <a:prstGeom prst="rect">
            <a:avLst/>
          </a:prstGeom>
          <a:noFill/>
        </p:spPr>
        <p:txBody>
          <a:bodyPr wrap="square" lIns="0" tIns="0" rIns="91377" bIns="0" rtlCol="0">
            <a:noAutofit/>
          </a:bodyPr>
          <a:lstStyle/>
          <a:p>
            <a:pPr algn="ctr" defTabSz="1217930"/>
            <a:r>
              <a:rPr lang="id-ID" sz="3600" kern="0" dirty="0">
                <a:solidFill>
                  <a:sysClr val="window" lastClr="FFFFFF"/>
                </a:solidFill>
                <a:cs typeface="+mn-ea"/>
              </a:rPr>
              <a:t>40%</a:t>
            </a:r>
            <a:endParaRPr lang="id-ID" sz="3600" kern="0" dirty="0">
              <a:solidFill>
                <a:sysClr val="window" lastClr="FFFFFF"/>
              </a:solidFill>
              <a:cs typeface="+mn-ea"/>
            </a:endParaRPr>
          </a:p>
        </p:txBody>
      </p:sp>
      <p:sp>
        <p:nvSpPr>
          <p:cNvPr id="128" name="TextBox 127"/>
          <p:cNvSpPr txBox="1"/>
          <p:nvPr/>
        </p:nvSpPr>
        <p:spPr>
          <a:xfrm>
            <a:off x="3111129" y="4043379"/>
            <a:ext cx="1490045" cy="685792"/>
          </a:xfrm>
          <a:prstGeom prst="rect">
            <a:avLst/>
          </a:prstGeom>
          <a:noFill/>
        </p:spPr>
        <p:txBody>
          <a:bodyPr wrap="square" lIns="0" tIns="0" rIns="91377" bIns="0" rtlCol="0">
            <a:noAutofit/>
          </a:bodyPr>
          <a:lstStyle/>
          <a:p>
            <a:pPr algn="ctr" defTabSz="1217930"/>
            <a:r>
              <a:rPr lang="id-ID" sz="3600" kern="0" dirty="0">
                <a:solidFill>
                  <a:sysClr val="window" lastClr="FFFFFF"/>
                </a:solidFill>
                <a:cs typeface="+mn-ea"/>
              </a:rPr>
              <a:t>50%</a:t>
            </a:r>
            <a:endParaRPr lang="id-ID" sz="3600" kern="0" dirty="0">
              <a:solidFill>
                <a:sysClr val="window" lastClr="FFFFFF"/>
              </a:solidFill>
              <a:cs typeface="+mn-ea"/>
            </a:endParaRPr>
          </a:p>
          <a:p>
            <a:pPr algn="ctr" defTabSz="1217930"/>
            <a:r>
              <a:rPr lang="id-ID" sz="1100" kern="0" dirty="0">
                <a:solidFill>
                  <a:sysClr val="window" lastClr="FFFFFF">
                    <a:lumMod val="95000"/>
                  </a:sysClr>
                </a:solidFill>
                <a:cs typeface="+mn-ea"/>
              </a:rPr>
              <a:t>.</a:t>
            </a:r>
            <a:endParaRPr lang="id-ID" sz="1100" kern="0" dirty="0">
              <a:solidFill>
                <a:sysClr val="window" lastClr="FFFFFF">
                  <a:lumMod val="95000"/>
                </a:sysClr>
              </a:solidFill>
              <a:cs typeface="+mn-ea"/>
            </a:endParaRPr>
          </a:p>
        </p:txBody>
      </p:sp>
      <p:sp>
        <p:nvSpPr>
          <p:cNvPr id="129" name="TextBox 128"/>
          <p:cNvSpPr txBox="1"/>
          <p:nvPr/>
        </p:nvSpPr>
        <p:spPr>
          <a:xfrm>
            <a:off x="5335329" y="4047267"/>
            <a:ext cx="1490045" cy="678016"/>
          </a:xfrm>
          <a:prstGeom prst="rect">
            <a:avLst/>
          </a:prstGeom>
          <a:noFill/>
        </p:spPr>
        <p:txBody>
          <a:bodyPr wrap="square" lIns="0" tIns="0" rIns="91377" bIns="0" rtlCol="0">
            <a:noAutofit/>
          </a:bodyPr>
          <a:lstStyle/>
          <a:p>
            <a:pPr algn="ctr" defTabSz="1217930"/>
            <a:r>
              <a:rPr lang="id-ID" sz="3600" kern="0" dirty="0">
                <a:solidFill>
                  <a:sysClr val="window" lastClr="FFFFFF"/>
                </a:solidFill>
                <a:cs typeface="+mn-ea"/>
              </a:rPr>
              <a:t>60%</a:t>
            </a:r>
            <a:endParaRPr lang="id-ID" sz="1500" kern="0" dirty="0">
              <a:solidFill>
                <a:sysClr val="window" lastClr="FFFFFF"/>
              </a:solidFill>
              <a:cs typeface="+mn-ea"/>
            </a:endParaRPr>
          </a:p>
        </p:txBody>
      </p:sp>
      <p:sp>
        <p:nvSpPr>
          <p:cNvPr id="130" name="TextBox 129"/>
          <p:cNvSpPr txBox="1"/>
          <p:nvPr/>
        </p:nvSpPr>
        <p:spPr>
          <a:xfrm>
            <a:off x="7475581" y="4043378"/>
            <a:ext cx="1490045" cy="681904"/>
          </a:xfrm>
          <a:prstGeom prst="rect">
            <a:avLst/>
          </a:prstGeom>
          <a:noFill/>
        </p:spPr>
        <p:txBody>
          <a:bodyPr wrap="square" lIns="0" tIns="0" rIns="91377" bIns="0" rtlCol="0">
            <a:noAutofit/>
          </a:bodyPr>
          <a:lstStyle/>
          <a:p>
            <a:pPr algn="ctr" defTabSz="1217930"/>
            <a:r>
              <a:rPr lang="id-ID" sz="3600" kern="0" dirty="0">
                <a:solidFill>
                  <a:sysClr val="window" lastClr="FFFFFF"/>
                </a:solidFill>
                <a:cs typeface="+mn-ea"/>
              </a:rPr>
              <a:t>70%</a:t>
            </a:r>
            <a:endParaRPr lang="id-ID" sz="1500" kern="0" dirty="0">
              <a:solidFill>
                <a:sysClr val="window" lastClr="FFFFFF"/>
              </a:solidFill>
              <a:cs typeface="+mn-ea"/>
            </a:endParaRPr>
          </a:p>
        </p:txBody>
      </p:sp>
      <p:sp>
        <p:nvSpPr>
          <p:cNvPr id="131" name="TextBox 130"/>
          <p:cNvSpPr txBox="1"/>
          <p:nvPr/>
        </p:nvSpPr>
        <p:spPr>
          <a:xfrm>
            <a:off x="9731868" y="4043380"/>
            <a:ext cx="1490045" cy="604445"/>
          </a:xfrm>
          <a:prstGeom prst="rect">
            <a:avLst/>
          </a:prstGeom>
          <a:noFill/>
        </p:spPr>
        <p:txBody>
          <a:bodyPr wrap="square" lIns="0" tIns="0" rIns="91377" bIns="0" rtlCol="0">
            <a:noAutofit/>
          </a:bodyPr>
          <a:lstStyle/>
          <a:p>
            <a:pPr algn="ctr" defTabSz="1217930"/>
            <a:r>
              <a:rPr lang="id-ID" sz="3600" kern="0" dirty="0">
                <a:solidFill>
                  <a:sysClr val="window" lastClr="FFFFFF"/>
                </a:solidFill>
                <a:cs typeface="+mn-ea"/>
              </a:rPr>
              <a:t>80%</a:t>
            </a:r>
            <a:endParaRPr lang="id-ID" sz="1500" kern="0" dirty="0">
              <a:solidFill>
                <a:sysClr val="window" lastClr="FFFFFF"/>
              </a:solidFill>
              <a:cs typeface="+mn-ea"/>
            </a:endParaRPr>
          </a:p>
        </p:txBody>
      </p:sp>
      <p:sp>
        <p:nvSpPr>
          <p:cNvPr id="132" name="矩形 131"/>
          <p:cNvSpPr/>
          <p:nvPr/>
        </p:nvSpPr>
        <p:spPr>
          <a:xfrm>
            <a:off x="876339" y="4746553"/>
            <a:ext cx="1675327" cy="732468"/>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a:t>
            </a:r>
            <a:endParaRPr lang="zh-CN" altLang="en-US" sz="1100" kern="0" dirty="0">
              <a:solidFill>
                <a:schemeClr val="bg1"/>
              </a:solidFill>
              <a:latin typeface="+mn-ea"/>
              <a:cs typeface="+mn-ea"/>
              <a:sym typeface="方正兰亭黑_GBK" pitchFamily="2" charset="-122"/>
            </a:endParaRPr>
          </a:p>
        </p:txBody>
      </p:sp>
      <p:sp>
        <p:nvSpPr>
          <p:cNvPr id="133" name="矩形 132"/>
          <p:cNvSpPr/>
          <p:nvPr/>
        </p:nvSpPr>
        <p:spPr>
          <a:xfrm>
            <a:off x="3029605" y="4746553"/>
            <a:ext cx="1675327" cy="732468"/>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a:t>
            </a:r>
            <a:endParaRPr lang="zh-CN" altLang="en-US" sz="1100" kern="0" dirty="0">
              <a:solidFill>
                <a:schemeClr val="bg1"/>
              </a:solidFill>
              <a:latin typeface="+mn-ea"/>
              <a:cs typeface="+mn-ea"/>
              <a:sym typeface="方正兰亭黑_GBK" pitchFamily="2" charset="-122"/>
            </a:endParaRPr>
          </a:p>
        </p:txBody>
      </p:sp>
      <p:sp>
        <p:nvSpPr>
          <p:cNvPr id="134" name="矩形 133"/>
          <p:cNvSpPr/>
          <p:nvPr/>
        </p:nvSpPr>
        <p:spPr>
          <a:xfrm>
            <a:off x="5230269" y="4746553"/>
            <a:ext cx="1675327" cy="732468"/>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a:t>
            </a:r>
            <a:endParaRPr lang="zh-CN" altLang="en-US" sz="1100" kern="0" dirty="0">
              <a:solidFill>
                <a:schemeClr val="bg1"/>
              </a:solidFill>
              <a:latin typeface="+mn-ea"/>
              <a:cs typeface="+mn-ea"/>
              <a:sym typeface="方正兰亭黑_GBK" pitchFamily="2" charset="-122"/>
            </a:endParaRPr>
          </a:p>
        </p:txBody>
      </p:sp>
      <p:sp>
        <p:nvSpPr>
          <p:cNvPr id="135" name="矩形 134"/>
          <p:cNvSpPr/>
          <p:nvPr/>
        </p:nvSpPr>
        <p:spPr>
          <a:xfrm>
            <a:off x="7397077" y="4746553"/>
            <a:ext cx="1675327" cy="732468"/>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a:t>
            </a:r>
            <a:endParaRPr lang="zh-CN" altLang="en-US" sz="1100" kern="0" dirty="0">
              <a:solidFill>
                <a:schemeClr val="bg1"/>
              </a:solidFill>
              <a:latin typeface="+mn-ea"/>
              <a:cs typeface="+mn-ea"/>
              <a:sym typeface="方正兰亭黑_GBK" pitchFamily="2" charset="-122"/>
            </a:endParaRPr>
          </a:p>
        </p:txBody>
      </p:sp>
      <p:sp>
        <p:nvSpPr>
          <p:cNvPr id="136" name="矩形 135"/>
          <p:cNvSpPr/>
          <p:nvPr/>
        </p:nvSpPr>
        <p:spPr>
          <a:xfrm>
            <a:off x="9648527" y="4746553"/>
            <a:ext cx="1675327" cy="732468"/>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a:t>
            </a:r>
            <a:endParaRPr lang="zh-CN" altLang="en-US" sz="1100" kern="0" dirty="0">
              <a:solidFill>
                <a:schemeClr val="bg1"/>
              </a:solidFill>
              <a:latin typeface="+mn-ea"/>
              <a:cs typeface="+mn-ea"/>
              <a:sym typeface="方正兰亭黑_GBK" pitchFamily="2" charset="-122"/>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heel(1)">
                                      <p:cBhvr>
                                        <p:cTn id="7" dur="1000"/>
                                        <p:tgtEl>
                                          <p:spTgt spid="67"/>
                                        </p:tgtEl>
                                      </p:cBhvr>
                                    </p:animEffect>
                                  </p:childTnLst>
                                </p:cTn>
                              </p:par>
                              <p:par>
                                <p:cTn id="8" presetID="21" presetClass="entr" presetSubtype="1" fill="hold" grpId="0" nodeType="withEffect">
                                  <p:stCondLst>
                                    <p:cond delay="200"/>
                                  </p:stCondLst>
                                  <p:childTnLst>
                                    <p:set>
                                      <p:cBhvr>
                                        <p:cTn id="9" dur="1" fill="hold">
                                          <p:stCondLst>
                                            <p:cond delay="0"/>
                                          </p:stCondLst>
                                        </p:cTn>
                                        <p:tgtEl>
                                          <p:spTgt spid="68"/>
                                        </p:tgtEl>
                                        <p:attrNameLst>
                                          <p:attrName>style.visibility</p:attrName>
                                        </p:attrNameLst>
                                      </p:cBhvr>
                                      <p:to>
                                        <p:strVal val="visible"/>
                                      </p:to>
                                    </p:set>
                                    <p:animEffect transition="in" filter="wheel(1)">
                                      <p:cBhvr>
                                        <p:cTn id="10" dur="1000"/>
                                        <p:tgtEl>
                                          <p:spTgt spid="68"/>
                                        </p:tgtEl>
                                      </p:cBhvr>
                                    </p:animEffect>
                                  </p:childTnLst>
                                </p:cTn>
                              </p:par>
                              <p:par>
                                <p:cTn id="11" presetID="21" presetClass="entr" presetSubtype="1" fill="hold" grpId="0" nodeType="withEffect">
                                  <p:stCondLst>
                                    <p:cond delay="600"/>
                                  </p:stCondLst>
                                  <p:childTnLst>
                                    <p:set>
                                      <p:cBhvr>
                                        <p:cTn id="12" dur="1" fill="hold">
                                          <p:stCondLst>
                                            <p:cond delay="0"/>
                                          </p:stCondLst>
                                        </p:cTn>
                                        <p:tgtEl>
                                          <p:spTgt spid="69"/>
                                        </p:tgtEl>
                                        <p:attrNameLst>
                                          <p:attrName>style.visibility</p:attrName>
                                        </p:attrNameLst>
                                      </p:cBhvr>
                                      <p:to>
                                        <p:strVal val="visible"/>
                                      </p:to>
                                    </p:set>
                                    <p:animEffect transition="in" filter="wheel(1)">
                                      <p:cBhvr>
                                        <p:cTn id="13" dur="1000"/>
                                        <p:tgtEl>
                                          <p:spTgt spid="69"/>
                                        </p:tgtEl>
                                      </p:cBhvr>
                                    </p:animEffect>
                                  </p:childTnLst>
                                </p:cTn>
                              </p:par>
                              <p:par>
                                <p:cTn id="14" presetID="21" presetClass="entr" presetSubtype="1" fill="hold" grpId="0" nodeType="withEffect">
                                  <p:stCondLst>
                                    <p:cond delay="1000"/>
                                  </p:stCondLst>
                                  <p:childTnLst>
                                    <p:set>
                                      <p:cBhvr>
                                        <p:cTn id="15" dur="1" fill="hold">
                                          <p:stCondLst>
                                            <p:cond delay="0"/>
                                          </p:stCondLst>
                                        </p:cTn>
                                        <p:tgtEl>
                                          <p:spTgt spid="70"/>
                                        </p:tgtEl>
                                        <p:attrNameLst>
                                          <p:attrName>style.visibility</p:attrName>
                                        </p:attrNameLst>
                                      </p:cBhvr>
                                      <p:to>
                                        <p:strVal val="visible"/>
                                      </p:to>
                                    </p:set>
                                    <p:animEffect transition="in" filter="wheel(1)">
                                      <p:cBhvr>
                                        <p:cTn id="16" dur="1000"/>
                                        <p:tgtEl>
                                          <p:spTgt spid="70"/>
                                        </p:tgtEl>
                                      </p:cBhvr>
                                    </p:animEffect>
                                  </p:childTnLst>
                                </p:cTn>
                              </p:par>
                              <p:par>
                                <p:cTn id="17" presetID="21" presetClass="entr" presetSubtype="1" fill="hold" grpId="0" nodeType="withEffect">
                                  <p:stCondLst>
                                    <p:cond delay="1300"/>
                                  </p:stCondLst>
                                  <p:childTnLst>
                                    <p:set>
                                      <p:cBhvr>
                                        <p:cTn id="18" dur="1" fill="hold">
                                          <p:stCondLst>
                                            <p:cond delay="0"/>
                                          </p:stCondLst>
                                        </p:cTn>
                                        <p:tgtEl>
                                          <p:spTgt spid="71"/>
                                        </p:tgtEl>
                                        <p:attrNameLst>
                                          <p:attrName>style.visibility</p:attrName>
                                        </p:attrNameLst>
                                      </p:cBhvr>
                                      <p:to>
                                        <p:strVal val="visible"/>
                                      </p:to>
                                    </p:set>
                                    <p:animEffect transition="in" filter="wheel(1)">
                                      <p:cBhvr>
                                        <p:cTn id="19" dur="1000"/>
                                        <p:tgtEl>
                                          <p:spTgt spid="71"/>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p:cTn id="23" dur="500" fill="hold"/>
                                        <p:tgtEl>
                                          <p:spTgt spid="72"/>
                                        </p:tgtEl>
                                        <p:attrNameLst>
                                          <p:attrName>ppt_w</p:attrName>
                                        </p:attrNameLst>
                                      </p:cBhvr>
                                      <p:tavLst>
                                        <p:tav tm="0">
                                          <p:val>
                                            <p:fltVal val="0"/>
                                          </p:val>
                                        </p:tav>
                                        <p:tav tm="100000">
                                          <p:val>
                                            <p:strVal val="#ppt_w"/>
                                          </p:val>
                                        </p:tav>
                                      </p:tavLst>
                                    </p:anim>
                                    <p:anim calcmode="lin" valueType="num">
                                      <p:cBhvr>
                                        <p:cTn id="24" dur="500" fill="hold"/>
                                        <p:tgtEl>
                                          <p:spTgt spid="72"/>
                                        </p:tgtEl>
                                        <p:attrNameLst>
                                          <p:attrName>ppt_h</p:attrName>
                                        </p:attrNameLst>
                                      </p:cBhvr>
                                      <p:tavLst>
                                        <p:tav tm="0">
                                          <p:val>
                                            <p:fltVal val="0"/>
                                          </p:val>
                                        </p:tav>
                                        <p:tav tm="100000">
                                          <p:val>
                                            <p:strVal val="#ppt_h"/>
                                          </p:val>
                                        </p:tav>
                                      </p:tavLst>
                                    </p:anim>
                                    <p:animEffect transition="in" filter="fade">
                                      <p:cBhvr>
                                        <p:cTn id="25" dur="500"/>
                                        <p:tgtEl>
                                          <p:spTgt spid="7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500" fill="hold"/>
                                        <p:tgtEl>
                                          <p:spTgt spid="73"/>
                                        </p:tgtEl>
                                        <p:attrNameLst>
                                          <p:attrName>ppt_w</p:attrName>
                                        </p:attrNameLst>
                                      </p:cBhvr>
                                      <p:tavLst>
                                        <p:tav tm="0">
                                          <p:val>
                                            <p:fltVal val="0"/>
                                          </p:val>
                                        </p:tav>
                                        <p:tav tm="100000">
                                          <p:val>
                                            <p:strVal val="#ppt_w"/>
                                          </p:val>
                                        </p:tav>
                                      </p:tavLst>
                                    </p:anim>
                                    <p:anim calcmode="lin" valueType="num">
                                      <p:cBhvr>
                                        <p:cTn id="29" dur="500" fill="hold"/>
                                        <p:tgtEl>
                                          <p:spTgt spid="73"/>
                                        </p:tgtEl>
                                        <p:attrNameLst>
                                          <p:attrName>ppt_h</p:attrName>
                                        </p:attrNameLst>
                                      </p:cBhvr>
                                      <p:tavLst>
                                        <p:tav tm="0">
                                          <p:val>
                                            <p:fltVal val="0"/>
                                          </p:val>
                                        </p:tav>
                                        <p:tav tm="100000">
                                          <p:val>
                                            <p:strVal val="#ppt_h"/>
                                          </p:val>
                                        </p:tav>
                                      </p:tavLst>
                                    </p:anim>
                                    <p:animEffect transition="in" filter="fade">
                                      <p:cBhvr>
                                        <p:cTn id="30" dur="500"/>
                                        <p:tgtEl>
                                          <p:spTgt spid="7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p:cTn id="33" dur="500" fill="hold"/>
                                        <p:tgtEl>
                                          <p:spTgt spid="74"/>
                                        </p:tgtEl>
                                        <p:attrNameLst>
                                          <p:attrName>ppt_w</p:attrName>
                                        </p:attrNameLst>
                                      </p:cBhvr>
                                      <p:tavLst>
                                        <p:tav tm="0">
                                          <p:val>
                                            <p:fltVal val="0"/>
                                          </p:val>
                                        </p:tav>
                                        <p:tav tm="100000">
                                          <p:val>
                                            <p:strVal val="#ppt_w"/>
                                          </p:val>
                                        </p:tav>
                                      </p:tavLst>
                                    </p:anim>
                                    <p:anim calcmode="lin" valueType="num">
                                      <p:cBhvr>
                                        <p:cTn id="34" dur="500" fill="hold"/>
                                        <p:tgtEl>
                                          <p:spTgt spid="74"/>
                                        </p:tgtEl>
                                        <p:attrNameLst>
                                          <p:attrName>ppt_h</p:attrName>
                                        </p:attrNameLst>
                                      </p:cBhvr>
                                      <p:tavLst>
                                        <p:tav tm="0">
                                          <p:val>
                                            <p:fltVal val="0"/>
                                          </p:val>
                                        </p:tav>
                                        <p:tav tm="100000">
                                          <p:val>
                                            <p:strVal val="#ppt_h"/>
                                          </p:val>
                                        </p:tav>
                                      </p:tavLst>
                                    </p:anim>
                                    <p:animEffect transition="in" filter="fade">
                                      <p:cBhvr>
                                        <p:cTn id="35" dur="500"/>
                                        <p:tgtEl>
                                          <p:spTgt spid="7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 calcmode="lin" valueType="num">
                                      <p:cBhvr>
                                        <p:cTn id="43" dur="500" fill="hold"/>
                                        <p:tgtEl>
                                          <p:spTgt spid="76"/>
                                        </p:tgtEl>
                                        <p:attrNameLst>
                                          <p:attrName>ppt_w</p:attrName>
                                        </p:attrNameLst>
                                      </p:cBhvr>
                                      <p:tavLst>
                                        <p:tav tm="0">
                                          <p:val>
                                            <p:fltVal val="0"/>
                                          </p:val>
                                        </p:tav>
                                        <p:tav tm="100000">
                                          <p:val>
                                            <p:strVal val="#ppt_w"/>
                                          </p:val>
                                        </p:tav>
                                      </p:tavLst>
                                    </p:anim>
                                    <p:anim calcmode="lin" valueType="num">
                                      <p:cBhvr>
                                        <p:cTn id="44" dur="500" fill="hold"/>
                                        <p:tgtEl>
                                          <p:spTgt spid="76"/>
                                        </p:tgtEl>
                                        <p:attrNameLst>
                                          <p:attrName>ppt_h</p:attrName>
                                        </p:attrNameLst>
                                      </p:cBhvr>
                                      <p:tavLst>
                                        <p:tav tm="0">
                                          <p:val>
                                            <p:fltVal val="0"/>
                                          </p:val>
                                        </p:tav>
                                        <p:tav tm="100000">
                                          <p:val>
                                            <p:strVal val="#ppt_h"/>
                                          </p:val>
                                        </p:tav>
                                      </p:tavLst>
                                    </p:anim>
                                    <p:animEffect transition="in" filter="fade">
                                      <p:cBhvr>
                                        <p:cTn id="45" dur="500"/>
                                        <p:tgtEl>
                                          <p:spTgt spid="76"/>
                                        </p:tgtEl>
                                      </p:cBhvr>
                                    </p:animEffect>
                                  </p:childTnLst>
                                </p:cTn>
                              </p:par>
                              <p:par>
                                <p:cTn id="46" presetID="16" presetClass="entr" presetSubtype="37" fill="hold" nodeType="with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barn(outVertical)">
                                      <p:cBhvr>
                                        <p:cTn id="48" dur="500"/>
                                        <p:tgtEl>
                                          <p:spTgt spid="77"/>
                                        </p:tgtEl>
                                      </p:cBhvr>
                                    </p:animEffect>
                                  </p:childTnLst>
                                </p:cTn>
                              </p:par>
                              <p:par>
                                <p:cTn id="49" presetID="16" presetClass="entr" presetSubtype="37" fill="hold" nodeType="with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barn(outVertical)">
                                      <p:cBhvr>
                                        <p:cTn id="51" dur="500"/>
                                        <p:tgtEl>
                                          <p:spTgt spid="83"/>
                                        </p:tgtEl>
                                      </p:cBhvr>
                                    </p:animEffect>
                                  </p:childTnLst>
                                </p:cTn>
                              </p:par>
                              <p:par>
                                <p:cTn id="52" presetID="16" presetClass="entr" presetSubtype="37" fill="hold" nodeType="withEffect">
                                  <p:stCondLst>
                                    <p:cond delay="0"/>
                                  </p:stCondLst>
                                  <p:childTnLst>
                                    <p:set>
                                      <p:cBhvr>
                                        <p:cTn id="53" dur="1" fill="hold">
                                          <p:stCondLst>
                                            <p:cond delay="0"/>
                                          </p:stCondLst>
                                        </p:cTn>
                                        <p:tgtEl>
                                          <p:spTgt spid="89"/>
                                        </p:tgtEl>
                                        <p:attrNameLst>
                                          <p:attrName>style.visibility</p:attrName>
                                        </p:attrNameLst>
                                      </p:cBhvr>
                                      <p:to>
                                        <p:strVal val="visible"/>
                                      </p:to>
                                    </p:set>
                                    <p:animEffect transition="in" filter="barn(outVertical)">
                                      <p:cBhvr>
                                        <p:cTn id="54" dur="500"/>
                                        <p:tgtEl>
                                          <p:spTgt spid="89"/>
                                        </p:tgtEl>
                                      </p:cBhvr>
                                    </p:animEffect>
                                  </p:childTnLst>
                                </p:cTn>
                              </p:par>
                              <p:par>
                                <p:cTn id="55" presetID="16" presetClass="entr" presetSubtype="37" fill="hold" nodeType="with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barn(outVertical)">
                                      <p:cBhvr>
                                        <p:cTn id="57" dur="500"/>
                                        <p:tgtEl>
                                          <p:spTgt spid="95"/>
                                        </p:tgtEl>
                                      </p:cBhvr>
                                    </p:animEffect>
                                  </p:childTnLst>
                                </p:cTn>
                              </p:par>
                            </p:childTnLst>
                          </p:cTn>
                        </p:par>
                        <p:par>
                          <p:cTn id="58" fill="hold">
                            <p:stCondLst>
                              <p:cond delay="1500"/>
                            </p:stCondLst>
                            <p:childTnLst>
                              <p:par>
                                <p:cTn id="59" presetID="16" presetClass="entr" presetSubtype="37" fill="hold" nodeType="afterEffect">
                                  <p:stCondLst>
                                    <p:cond delay="0"/>
                                  </p:stCondLst>
                                  <p:childTnLst>
                                    <p:set>
                                      <p:cBhvr>
                                        <p:cTn id="60" dur="1" fill="hold">
                                          <p:stCondLst>
                                            <p:cond delay="0"/>
                                          </p:stCondLst>
                                        </p:cTn>
                                        <p:tgtEl>
                                          <p:spTgt spid="101"/>
                                        </p:tgtEl>
                                        <p:attrNameLst>
                                          <p:attrName>style.visibility</p:attrName>
                                        </p:attrNameLst>
                                      </p:cBhvr>
                                      <p:to>
                                        <p:strVal val="visible"/>
                                      </p:to>
                                    </p:set>
                                    <p:animEffect transition="in" filter="barn(outVertical)">
                                      <p:cBhvr>
                                        <p:cTn id="61" dur="500"/>
                                        <p:tgtEl>
                                          <p:spTgt spid="101"/>
                                        </p:tgtEl>
                                      </p:cBhvr>
                                    </p:animEffect>
                                  </p:childTnLst>
                                </p:cTn>
                              </p:par>
                              <p:par>
                                <p:cTn id="62" presetID="22" presetClass="entr" presetSubtype="1" fill="hold" nodeType="withEffect">
                                  <p:stCondLst>
                                    <p:cond delay="0"/>
                                  </p:stCondLst>
                                  <p:childTnLst>
                                    <p:set>
                                      <p:cBhvr>
                                        <p:cTn id="63" dur="1" fill="hold">
                                          <p:stCondLst>
                                            <p:cond delay="0"/>
                                          </p:stCondLst>
                                        </p:cTn>
                                        <p:tgtEl>
                                          <p:spTgt spid="107"/>
                                        </p:tgtEl>
                                        <p:attrNameLst>
                                          <p:attrName>style.visibility</p:attrName>
                                        </p:attrNameLst>
                                      </p:cBhvr>
                                      <p:to>
                                        <p:strVal val="visible"/>
                                      </p:to>
                                    </p:set>
                                    <p:animEffect transition="in" filter="wipe(up)">
                                      <p:cBhvr>
                                        <p:cTn id="64" dur="500"/>
                                        <p:tgtEl>
                                          <p:spTgt spid="107"/>
                                        </p:tgtEl>
                                      </p:cBhvr>
                                    </p:animEffect>
                                  </p:childTnLst>
                                </p:cTn>
                              </p:par>
                              <p:par>
                                <p:cTn id="65" presetID="22" presetClass="entr" presetSubtype="1" fill="hold" nodeType="withEffect">
                                  <p:stCondLst>
                                    <p:cond delay="0"/>
                                  </p:stCondLst>
                                  <p:childTnLst>
                                    <p:set>
                                      <p:cBhvr>
                                        <p:cTn id="66" dur="1" fill="hold">
                                          <p:stCondLst>
                                            <p:cond delay="0"/>
                                          </p:stCondLst>
                                        </p:cTn>
                                        <p:tgtEl>
                                          <p:spTgt spid="111"/>
                                        </p:tgtEl>
                                        <p:attrNameLst>
                                          <p:attrName>style.visibility</p:attrName>
                                        </p:attrNameLst>
                                      </p:cBhvr>
                                      <p:to>
                                        <p:strVal val="visible"/>
                                      </p:to>
                                    </p:set>
                                    <p:animEffect transition="in" filter="wipe(up)">
                                      <p:cBhvr>
                                        <p:cTn id="67" dur="500"/>
                                        <p:tgtEl>
                                          <p:spTgt spid="111"/>
                                        </p:tgtEl>
                                      </p:cBhvr>
                                    </p:animEffect>
                                  </p:childTnLst>
                                </p:cTn>
                              </p:par>
                              <p:par>
                                <p:cTn id="68" presetID="22" presetClass="entr" presetSubtype="1" fill="hold" nodeType="withEffect">
                                  <p:stCondLst>
                                    <p:cond delay="0"/>
                                  </p:stCondLst>
                                  <p:childTnLst>
                                    <p:set>
                                      <p:cBhvr>
                                        <p:cTn id="69" dur="1" fill="hold">
                                          <p:stCondLst>
                                            <p:cond delay="0"/>
                                          </p:stCondLst>
                                        </p:cTn>
                                        <p:tgtEl>
                                          <p:spTgt spid="115"/>
                                        </p:tgtEl>
                                        <p:attrNameLst>
                                          <p:attrName>style.visibility</p:attrName>
                                        </p:attrNameLst>
                                      </p:cBhvr>
                                      <p:to>
                                        <p:strVal val="visible"/>
                                      </p:to>
                                    </p:set>
                                    <p:animEffect transition="in" filter="wipe(up)">
                                      <p:cBhvr>
                                        <p:cTn id="70" dur="500"/>
                                        <p:tgtEl>
                                          <p:spTgt spid="115"/>
                                        </p:tgtEl>
                                      </p:cBhvr>
                                    </p:animEffect>
                                  </p:childTnLst>
                                </p:cTn>
                              </p:par>
                              <p:par>
                                <p:cTn id="71" presetID="22" presetClass="entr" presetSubtype="1" fill="hold" nodeType="withEffect">
                                  <p:stCondLst>
                                    <p:cond delay="0"/>
                                  </p:stCondLst>
                                  <p:childTnLst>
                                    <p:set>
                                      <p:cBhvr>
                                        <p:cTn id="72" dur="1" fill="hold">
                                          <p:stCondLst>
                                            <p:cond delay="0"/>
                                          </p:stCondLst>
                                        </p:cTn>
                                        <p:tgtEl>
                                          <p:spTgt spid="119"/>
                                        </p:tgtEl>
                                        <p:attrNameLst>
                                          <p:attrName>style.visibility</p:attrName>
                                        </p:attrNameLst>
                                      </p:cBhvr>
                                      <p:to>
                                        <p:strVal val="visible"/>
                                      </p:to>
                                    </p:set>
                                    <p:animEffect transition="in" filter="wipe(up)">
                                      <p:cBhvr>
                                        <p:cTn id="73" dur="500"/>
                                        <p:tgtEl>
                                          <p:spTgt spid="119"/>
                                        </p:tgtEl>
                                      </p:cBhvr>
                                    </p:animEffect>
                                  </p:childTnLst>
                                </p:cTn>
                              </p:par>
                              <p:par>
                                <p:cTn id="74" presetID="22" presetClass="entr" presetSubtype="1" fill="hold" nodeType="withEffect">
                                  <p:stCondLst>
                                    <p:cond delay="0"/>
                                  </p:stCondLst>
                                  <p:childTnLst>
                                    <p:set>
                                      <p:cBhvr>
                                        <p:cTn id="75" dur="1" fill="hold">
                                          <p:stCondLst>
                                            <p:cond delay="0"/>
                                          </p:stCondLst>
                                        </p:cTn>
                                        <p:tgtEl>
                                          <p:spTgt spid="123"/>
                                        </p:tgtEl>
                                        <p:attrNameLst>
                                          <p:attrName>style.visibility</p:attrName>
                                        </p:attrNameLst>
                                      </p:cBhvr>
                                      <p:to>
                                        <p:strVal val="visible"/>
                                      </p:to>
                                    </p:set>
                                    <p:animEffect transition="in" filter="wipe(up)">
                                      <p:cBhvr>
                                        <p:cTn id="76" dur="500"/>
                                        <p:tgtEl>
                                          <p:spTgt spid="123"/>
                                        </p:tgtEl>
                                      </p:cBhvr>
                                    </p:animEffect>
                                  </p:childTnLst>
                                </p:cTn>
                              </p:par>
                            </p:childTnLst>
                          </p:cTn>
                        </p:par>
                        <p:par>
                          <p:cTn id="77" fill="hold">
                            <p:stCondLst>
                              <p:cond delay="2000"/>
                            </p:stCondLst>
                            <p:childTnLst>
                              <p:par>
                                <p:cTn id="78" presetID="10" presetClass="entr" presetSubtype="0" fill="hold" grpId="0" nodeType="afterEffect">
                                  <p:stCondLst>
                                    <p:cond delay="0"/>
                                  </p:stCondLst>
                                  <p:childTnLst>
                                    <p:set>
                                      <p:cBhvr>
                                        <p:cTn id="79" dur="1" fill="hold">
                                          <p:stCondLst>
                                            <p:cond delay="0"/>
                                          </p:stCondLst>
                                        </p:cTn>
                                        <p:tgtEl>
                                          <p:spTgt spid="127"/>
                                        </p:tgtEl>
                                        <p:attrNameLst>
                                          <p:attrName>style.visibility</p:attrName>
                                        </p:attrNameLst>
                                      </p:cBhvr>
                                      <p:to>
                                        <p:strVal val="visible"/>
                                      </p:to>
                                    </p:set>
                                    <p:animEffect transition="in" filter="fade">
                                      <p:cBhvr>
                                        <p:cTn id="80" dur="500"/>
                                        <p:tgtEl>
                                          <p:spTgt spid="12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28"/>
                                        </p:tgtEl>
                                        <p:attrNameLst>
                                          <p:attrName>style.visibility</p:attrName>
                                        </p:attrNameLst>
                                      </p:cBhvr>
                                      <p:to>
                                        <p:strVal val="visible"/>
                                      </p:to>
                                    </p:set>
                                    <p:animEffect transition="in" filter="fade">
                                      <p:cBhvr>
                                        <p:cTn id="83" dur="500"/>
                                        <p:tgtEl>
                                          <p:spTgt spid="12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29"/>
                                        </p:tgtEl>
                                        <p:attrNameLst>
                                          <p:attrName>style.visibility</p:attrName>
                                        </p:attrNameLst>
                                      </p:cBhvr>
                                      <p:to>
                                        <p:strVal val="visible"/>
                                      </p:to>
                                    </p:set>
                                    <p:animEffect transition="in" filter="fade">
                                      <p:cBhvr>
                                        <p:cTn id="86" dur="500"/>
                                        <p:tgtEl>
                                          <p:spTgt spid="12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30"/>
                                        </p:tgtEl>
                                        <p:attrNameLst>
                                          <p:attrName>style.visibility</p:attrName>
                                        </p:attrNameLst>
                                      </p:cBhvr>
                                      <p:to>
                                        <p:strVal val="visible"/>
                                      </p:to>
                                    </p:set>
                                    <p:animEffect transition="in" filter="fade">
                                      <p:cBhvr>
                                        <p:cTn id="89" dur="500"/>
                                        <p:tgtEl>
                                          <p:spTgt spid="13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31"/>
                                        </p:tgtEl>
                                        <p:attrNameLst>
                                          <p:attrName>style.visibility</p:attrName>
                                        </p:attrNameLst>
                                      </p:cBhvr>
                                      <p:to>
                                        <p:strVal val="visible"/>
                                      </p:to>
                                    </p:set>
                                    <p:animEffect transition="in" filter="fade">
                                      <p:cBhvr>
                                        <p:cTn id="92" dur="500"/>
                                        <p:tgtEl>
                                          <p:spTgt spid="131"/>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132"/>
                                        </p:tgtEl>
                                        <p:attrNameLst>
                                          <p:attrName>style.visibility</p:attrName>
                                        </p:attrNameLst>
                                      </p:cBhvr>
                                      <p:to>
                                        <p:strVal val="visible"/>
                                      </p:to>
                                    </p:set>
                                    <p:animEffect transition="in" filter="barn(inVertical)">
                                      <p:cBhvr>
                                        <p:cTn id="95" dur="500"/>
                                        <p:tgtEl>
                                          <p:spTgt spid="132"/>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133"/>
                                        </p:tgtEl>
                                        <p:attrNameLst>
                                          <p:attrName>style.visibility</p:attrName>
                                        </p:attrNameLst>
                                      </p:cBhvr>
                                      <p:to>
                                        <p:strVal val="visible"/>
                                      </p:to>
                                    </p:set>
                                    <p:animEffect transition="in" filter="barn(inVertical)">
                                      <p:cBhvr>
                                        <p:cTn id="98" dur="500"/>
                                        <p:tgtEl>
                                          <p:spTgt spid="133"/>
                                        </p:tgtEl>
                                      </p:cBhvr>
                                    </p:animEffect>
                                  </p:childTnLst>
                                </p:cTn>
                              </p:par>
                              <p:par>
                                <p:cTn id="99" presetID="16" presetClass="entr" presetSubtype="21" fill="hold" grpId="0" nodeType="withEffect">
                                  <p:stCondLst>
                                    <p:cond delay="0"/>
                                  </p:stCondLst>
                                  <p:childTnLst>
                                    <p:set>
                                      <p:cBhvr>
                                        <p:cTn id="100" dur="1" fill="hold">
                                          <p:stCondLst>
                                            <p:cond delay="0"/>
                                          </p:stCondLst>
                                        </p:cTn>
                                        <p:tgtEl>
                                          <p:spTgt spid="134"/>
                                        </p:tgtEl>
                                        <p:attrNameLst>
                                          <p:attrName>style.visibility</p:attrName>
                                        </p:attrNameLst>
                                      </p:cBhvr>
                                      <p:to>
                                        <p:strVal val="visible"/>
                                      </p:to>
                                    </p:set>
                                    <p:animEffect transition="in" filter="barn(inVertical)">
                                      <p:cBhvr>
                                        <p:cTn id="101" dur="500"/>
                                        <p:tgtEl>
                                          <p:spTgt spid="134"/>
                                        </p:tgtEl>
                                      </p:cBhvr>
                                    </p:animEffect>
                                  </p:childTnLst>
                                </p:cTn>
                              </p:par>
                              <p:par>
                                <p:cTn id="102" presetID="16" presetClass="entr" presetSubtype="21" fill="hold" grpId="0" nodeType="withEffect">
                                  <p:stCondLst>
                                    <p:cond delay="0"/>
                                  </p:stCondLst>
                                  <p:childTnLst>
                                    <p:set>
                                      <p:cBhvr>
                                        <p:cTn id="103" dur="1" fill="hold">
                                          <p:stCondLst>
                                            <p:cond delay="0"/>
                                          </p:stCondLst>
                                        </p:cTn>
                                        <p:tgtEl>
                                          <p:spTgt spid="135"/>
                                        </p:tgtEl>
                                        <p:attrNameLst>
                                          <p:attrName>style.visibility</p:attrName>
                                        </p:attrNameLst>
                                      </p:cBhvr>
                                      <p:to>
                                        <p:strVal val="visible"/>
                                      </p:to>
                                    </p:set>
                                    <p:animEffect transition="in" filter="barn(inVertical)">
                                      <p:cBhvr>
                                        <p:cTn id="104" dur="500"/>
                                        <p:tgtEl>
                                          <p:spTgt spid="135"/>
                                        </p:tgtEl>
                                      </p:cBhvr>
                                    </p:animEffect>
                                  </p:childTnLst>
                                </p:cTn>
                              </p:par>
                              <p:par>
                                <p:cTn id="105" presetID="16" presetClass="entr" presetSubtype="21" fill="hold" grpId="0" nodeType="withEffect">
                                  <p:stCondLst>
                                    <p:cond delay="0"/>
                                  </p:stCondLst>
                                  <p:childTnLst>
                                    <p:set>
                                      <p:cBhvr>
                                        <p:cTn id="106" dur="1" fill="hold">
                                          <p:stCondLst>
                                            <p:cond delay="0"/>
                                          </p:stCondLst>
                                        </p:cTn>
                                        <p:tgtEl>
                                          <p:spTgt spid="136"/>
                                        </p:tgtEl>
                                        <p:attrNameLst>
                                          <p:attrName>style.visibility</p:attrName>
                                        </p:attrNameLst>
                                      </p:cBhvr>
                                      <p:to>
                                        <p:strVal val="visible"/>
                                      </p:to>
                                    </p:set>
                                    <p:animEffect transition="in" filter="barn(inVertical)">
                                      <p:cBhvr>
                                        <p:cTn id="10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7" grpId="0">
        <p:bldAsOne/>
      </p:bldGraphic>
      <p:bldGraphic spid="68" grpId="0">
        <p:bldAsOne/>
      </p:bldGraphic>
      <p:bldGraphic spid="69" grpId="0">
        <p:bldAsOne/>
      </p:bldGraphic>
      <p:bldGraphic spid="70" grpId="0">
        <p:bldAsOne/>
      </p:bldGraphic>
      <p:bldGraphic spid="71" grpId="0">
        <p:bldAsOne/>
      </p:bldGraphic>
      <p:bldP spid="72" grpId="0"/>
      <p:bldP spid="73" grpId="0"/>
      <p:bldP spid="74" grpId="0"/>
      <p:bldP spid="75" grpId="0"/>
      <p:bldP spid="76" grpId="0"/>
      <p:bldP spid="127" grpId="0"/>
      <p:bldP spid="128" grpId="0"/>
      <p:bldP spid="129" grpId="0"/>
      <p:bldP spid="130" grpId="0"/>
      <p:bldP spid="131" grpId="0"/>
      <p:bldP spid="132" grpId="0"/>
      <p:bldP spid="133" grpId="0"/>
      <p:bldP spid="134" grpId="0"/>
      <p:bldP spid="135" grpId="0"/>
      <p:bldP spid="1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50"/>
          <p:cNvSpPr>
            <a:spLocks noChangeArrowheads="1"/>
          </p:cNvSpPr>
          <p:nvPr/>
        </p:nvSpPr>
        <p:spPr bwMode="auto">
          <a:xfrm>
            <a:off x="1359518" y="2468171"/>
            <a:ext cx="3009508" cy="99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2" tIns="45712" rIns="91422" bIns="45712">
            <a:spAutoFit/>
          </a:bodyPr>
          <a:lstStyle/>
          <a:p>
            <a:pPr algn="ctr" defTabSz="1218565">
              <a:defRPr/>
            </a:pPr>
            <a:r>
              <a:rPr lang="zh-CN" altLang="en-US" sz="2900" kern="0" dirty="0">
                <a:solidFill>
                  <a:srgbClr val="7F7F7F"/>
                </a:solidFill>
                <a:latin typeface="+mn-ea"/>
                <a:cs typeface="+mn-ea"/>
              </a:rPr>
              <a:t>工作中</a:t>
            </a:r>
            <a:endParaRPr lang="en-US" altLang="zh-CN" sz="2900" kern="0" dirty="0">
              <a:solidFill>
                <a:srgbClr val="7F7F7F"/>
              </a:solidFill>
              <a:latin typeface="+mn-ea"/>
              <a:cs typeface="+mn-ea"/>
            </a:endParaRPr>
          </a:p>
          <a:p>
            <a:pPr algn="ctr" defTabSz="1218565">
              <a:defRPr/>
            </a:pPr>
            <a:r>
              <a:rPr lang="zh-CN" altLang="en-US" sz="2900" kern="0" dirty="0">
                <a:solidFill>
                  <a:srgbClr val="7F7F7F"/>
                </a:solidFill>
                <a:latin typeface="+mn-ea"/>
                <a:cs typeface="+mn-ea"/>
              </a:rPr>
              <a:t>的不足</a:t>
            </a:r>
            <a:endParaRPr lang="zh-CN" altLang="en-US" sz="2900" kern="0" dirty="0">
              <a:solidFill>
                <a:srgbClr val="7F7F7F"/>
              </a:solidFill>
              <a:latin typeface="+mn-ea"/>
              <a:cs typeface="+mn-ea"/>
            </a:endParaRPr>
          </a:p>
        </p:txBody>
      </p:sp>
      <p:sp>
        <p:nvSpPr>
          <p:cNvPr id="24" name="矩形 17"/>
          <p:cNvSpPr>
            <a:spLocks noChangeArrowheads="1"/>
          </p:cNvSpPr>
          <p:nvPr/>
        </p:nvSpPr>
        <p:spPr bwMode="auto">
          <a:xfrm>
            <a:off x="1815072" y="4435476"/>
            <a:ext cx="2139671" cy="9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2" tIns="45712" rIns="91422" bIns="45712">
            <a:spAutoFit/>
          </a:bodyPr>
          <a:lstStyle/>
          <a:p>
            <a:pPr algn="ctr" defTabSz="1218565">
              <a:lnSpc>
                <a:spcPct val="120000"/>
              </a:lnSpc>
              <a:defRPr/>
            </a:pPr>
            <a:r>
              <a:rPr lang="zh-CN" altLang="en-US" sz="1200" kern="0" dirty="0">
                <a:solidFill>
                  <a:srgbClr val="7F7F7F"/>
                </a:solidFill>
                <a:latin typeface="+mn-ea"/>
                <a:cs typeface="+mn-ea"/>
                <a:sym typeface="方正兰亭黑_GBK" pitchFamily="2" charset="-122"/>
              </a:rPr>
              <a:t>在此录入上述图片的综合分析说明，在此录入上述图片的综合分析说明，在此录入上述图片的综合分析说明。</a:t>
            </a:r>
            <a:endParaRPr lang="zh-CN" altLang="en-US" kern="0" dirty="0">
              <a:solidFill>
                <a:srgbClr val="7F7F7F"/>
              </a:solidFill>
              <a:cs typeface="+mn-ea"/>
            </a:endParaRPr>
          </a:p>
        </p:txBody>
      </p:sp>
      <p:sp>
        <p:nvSpPr>
          <p:cNvPr id="25" name="矩形 59"/>
          <p:cNvSpPr>
            <a:spLocks noChangeArrowheads="1"/>
          </p:cNvSpPr>
          <p:nvPr/>
        </p:nvSpPr>
        <p:spPr bwMode="auto">
          <a:xfrm>
            <a:off x="4591248" y="2468171"/>
            <a:ext cx="3009508" cy="99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2" tIns="45712" rIns="91422" bIns="45712">
            <a:spAutoFit/>
          </a:bodyPr>
          <a:lstStyle/>
          <a:p>
            <a:pPr algn="ctr">
              <a:defRPr/>
            </a:pPr>
            <a:r>
              <a:rPr lang="zh-CN" altLang="en-US" sz="2900" kern="0" dirty="0">
                <a:solidFill>
                  <a:srgbClr val="7F7F7F"/>
                </a:solidFill>
                <a:latin typeface="+mn-ea"/>
                <a:cs typeface="+mn-ea"/>
              </a:rPr>
              <a:t>工作中</a:t>
            </a:r>
            <a:endParaRPr lang="en-US" altLang="zh-CN" sz="2900" kern="0" dirty="0">
              <a:solidFill>
                <a:srgbClr val="7F7F7F"/>
              </a:solidFill>
              <a:latin typeface="+mn-ea"/>
              <a:cs typeface="+mn-ea"/>
            </a:endParaRPr>
          </a:p>
          <a:p>
            <a:pPr algn="ctr">
              <a:defRPr/>
            </a:pPr>
            <a:r>
              <a:rPr lang="zh-CN" altLang="en-US" sz="2900" kern="0" dirty="0">
                <a:solidFill>
                  <a:srgbClr val="7F7F7F"/>
                </a:solidFill>
                <a:latin typeface="+mn-ea"/>
                <a:cs typeface="+mn-ea"/>
              </a:rPr>
              <a:t>的不足</a:t>
            </a:r>
            <a:endParaRPr lang="zh-CN" altLang="en-US" sz="2900" kern="0" dirty="0">
              <a:solidFill>
                <a:srgbClr val="7F7F7F"/>
              </a:solidFill>
              <a:latin typeface="+mn-ea"/>
              <a:cs typeface="+mn-ea"/>
            </a:endParaRPr>
          </a:p>
        </p:txBody>
      </p:sp>
      <p:sp>
        <p:nvSpPr>
          <p:cNvPr id="26" name="矩形 62"/>
          <p:cNvSpPr>
            <a:spLocks noChangeArrowheads="1"/>
          </p:cNvSpPr>
          <p:nvPr/>
        </p:nvSpPr>
        <p:spPr bwMode="auto">
          <a:xfrm>
            <a:off x="7822976" y="2468171"/>
            <a:ext cx="3009508" cy="99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2" tIns="45712" rIns="91422" bIns="45712">
            <a:spAutoFit/>
          </a:bodyPr>
          <a:lstStyle/>
          <a:p>
            <a:pPr algn="ctr">
              <a:defRPr/>
            </a:pPr>
            <a:r>
              <a:rPr lang="zh-CN" altLang="en-US" sz="2900" kern="0" dirty="0">
                <a:solidFill>
                  <a:srgbClr val="7F7F7F"/>
                </a:solidFill>
                <a:latin typeface="+mn-ea"/>
                <a:cs typeface="+mn-ea"/>
              </a:rPr>
              <a:t>工作中</a:t>
            </a:r>
            <a:endParaRPr lang="en-US" altLang="zh-CN" sz="2900" kern="0" dirty="0">
              <a:solidFill>
                <a:srgbClr val="7F7F7F"/>
              </a:solidFill>
              <a:latin typeface="+mn-ea"/>
              <a:cs typeface="+mn-ea"/>
            </a:endParaRPr>
          </a:p>
          <a:p>
            <a:pPr algn="ctr">
              <a:defRPr/>
            </a:pPr>
            <a:r>
              <a:rPr lang="zh-CN" altLang="en-US" sz="2900" kern="0" dirty="0">
                <a:solidFill>
                  <a:srgbClr val="7F7F7F"/>
                </a:solidFill>
                <a:latin typeface="+mn-ea"/>
                <a:cs typeface="+mn-ea"/>
              </a:rPr>
              <a:t>的不足</a:t>
            </a:r>
            <a:endParaRPr lang="zh-CN" altLang="en-US" sz="2900" kern="0" dirty="0">
              <a:solidFill>
                <a:srgbClr val="7F7F7F"/>
              </a:solidFill>
              <a:latin typeface="+mn-ea"/>
              <a:cs typeface="+mn-ea"/>
            </a:endParaRPr>
          </a:p>
        </p:txBody>
      </p:sp>
      <p:sp>
        <p:nvSpPr>
          <p:cNvPr id="27" name="矩形 17"/>
          <p:cNvSpPr>
            <a:spLocks noChangeArrowheads="1"/>
          </p:cNvSpPr>
          <p:nvPr/>
        </p:nvSpPr>
        <p:spPr bwMode="auto">
          <a:xfrm>
            <a:off x="5016643" y="4435476"/>
            <a:ext cx="2158719" cy="9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2" tIns="45712" rIns="91422" bIns="45712">
            <a:spAutoFit/>
          </a:bodyPr>
          <a:lstStyle/>
          <a:p>
            <a:pPr algn="ctr" defTabSz="1218565">
              <a:lnSpc>
                <a:spcPct val="120000"/>
              </a:lnSpc>
              <a:defRPr/>
            </a:pPr>
            <a:r>
              <a:rPr lang="zh-CN" altLang="en-US" sz="1200" kern="0">
                <a:solidFill>
                  <a:srgbClr val="7F7F7F"/>
                </a:solidFill>
                <a:latin typeface="+mn-ea"/>
                <a:cs typeface="+mn-ea"/>
                <a:sym typeface="方正兰亭黑_GBK" pitchFamily="2" charset="-122"/>
              </a:rPr>
              <a:t>在此录入上述图片的综合分析说明，在此录入上述图片的综合分析说明，在此录入上述图片的综合分析说明。</a:t>
            </a:r>
            <a:endParaRPr lang="zh-CN" altLang="en-US" kern="0">
              <a:solidFill>
                <a:srgbClr val="7F7F7F"/>
              </a:solidFill>
              <a:cs typeface="+mn-ea"/>
            </a:endParaRPr>
          </a:p>
        </p:txBody>
      </p:sp>
      <p:sp>
        <p:nvSpPr>
          <p:cNvPr id="28" name="矩形 17"/>
          <p:cNvSpPr>
            <a:spLocks noChangeArrowheads="1"/>
          </p:cNvSpPr>
          <p:nvPr/>
        </p:nvSpPr>
        <p:spPr bwMode="auto">
          <a:xfrm>
            <a:off x="8181704" y="4435476"/>
            <a:ext cx="2255544" cy="97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2" tIns="45712" rIns="91422" bIns="45712">
            <a:spAutoFit/>
          </a:bodyPr>
          <a:lstStyle/>
          <a:p>
            <a:pPr algn="ctr" defTabSz="1218565">
              <a:lnSpc>
                <a:spcPct val="120000"/>
              </a:lnSpc>
              <a:defRPr/>
            </a:pPr>
            <a:r>
              <a:rPr lang="zh-CN" altLang="en-US" sz="1200" kern="0">
                <a:solidFill>
                  <a:srgbClr val="7F7F7F"/>
                </a:solidFill>
                <a:latin typeface="+mn-ea"/>
                <a:cs typeface="+mn-ea"/>
                <a:sym typeface="方正兰亭黑_GBK" pitchFamily="2" charset="-122"/>
              </a:rPr>
              <a:t>在此录入上述图片的综合分析说明，在此录入上述图片的综合分析说明，在此录入上述图片的综合分析说明。</a:t>
            </a:r>
            <a:endParaRPr lang="zh-CN" altLang="en-US" kern="0">
              <a:solidFill>
                <a:srgbClr val="7F7F7F"/>
              </a:solidFill>
              <a:cs typeface="+mn-ea"/>
            </a:endParaRPr>
          </a:p>
        </p:txBody>
      </p:sp>
      <p:grpSp>
        <p:nvGrpSpPr>
          <p:cNvPr id="29" name="组合 40"/>
          <p:cNvGrpSpPr/>
          <p:nvPr/>
        </p:nvGrpSpPr>
        <p:grpSpPr bwMode="auto">
          <a:xfrm>
            <a:off x="4946801" y="1862140"/>
            <a:ext cx="2298400" cy="2289175"/>
            <a:chOff x="0" y="0"/>
            <a:chExt cx="2882188" cy="2872143"/>
          </a:xfrm>
        </p:grpSpPr>
        <p:sp>
          <p:nvSpPr>
            <p:cNvPr id="30" name="新月形 41"/>
            <p:cNvSpPr>
              <a:spLocks noChangeArrowheads="1"/>
            </p:cNvSpPr>
            <p:nvPr/>
          </p:nvSpPr>
          <p:spPr bwMode="auto">
            <a:xfrm rot="20751297">
              <a:off x="0" y="201607"/>
              <a:ext cx="1331655" cy="2663312"/>
            </a:xfrm>
            <a:prstGeom prst="moon">
              <a:avLst>
                <a:gd name="adj" fmla="val 15190"/>
              </a:avLst>
            </a:prstGeom>
            <a:solidFill>
              <a:schemeClr val="tx2"/>
            </a:solidFill>
            <a:ln w="12700" cap="flat" cmpd="sng">
              <a:solidFill>
                <a:srgbClr val="FFFFFF"/>
              </a:solidFill>
              <a:bevel/>
            </a:ln>
          </p:spPr>
          <p:txBody>
            <a:bodyPr anchor="ctr"/>
            <a:lstStyle/>
            <a:p>
              <a:pPr algn="ctr"/>
              <a:endParaRPr lang="zh-CN" altLang="zh-CN" b="1" i="1">
                <a:solidFill>
                  <a:srgbClr val="FFFFFF"/>
                </a:solidFill>
                <a:latin typeface="Calibri" panose="020F0502020204030204" pitchFamily="34" charset="0"/>
                <a:cs typeface="+mn-ea"/>
                <a:sym typeface="宋体" panose="02010600030101010101" pitchFamily="2" charset="-122"/>
              </a:endParaRPr>
            </a:p>
          </p:txBody>
        </p:sp>
        <p:sp>
          <p:nvSpPr>
            <p:cNvPr id="31" name="新月形 42"/>
            <p:cNvSpPr>
              <a:spLocks noChangeArrowheads="1"/>
            </p:cNvSpPr>
            <p:nvPr/>
          </p:nvSpPr>
          <p:spPr bwMode="auto">
            <a:xfrm rot="4551297">
              <a:off x="681991" y="-665827"/>
              <a:ext cx="1331655" cy="2663310"/>
            </a:xfrm>
            <a:prstGeom prst="moon">
              <a:avLst>
                <a:gd name="adj" fmla="val 15190"/>
              </a:avLst>
            </a:prstGeom>
            <a:solidFill>
              <a:schemeClr val="tx2">
                <a:lumMod val="75000"/>
              </a:schemeClr>
            </a:solidFill>
            <a:ln w="12700" cap="flat" cmpd="sng">
              <a:solidFill>
                <a:srgbClr val="FFFFFF"/>
              </a:solidFill>
              <a:bevel/>
            </a:ln>
          </p:spPr>
          <p:txBody>
            <a:bodyPr anchor="ctr"/>
            <a:lstStyle/>
            <a:p>
              <a:pPr algn="ctr"/>
              <a:endParaRPr lang="zh-CN" altLang="zh-CN" b="1" i="1">
                <a:solidFill>
                  <a:srgbClr val="FFFFFF"/>
                </a:solidFill>
                <a:latin typeface="Calibri" panose="020F0502020204030204" pitchFamily="34" charset="0"/>
                <a:cs typeface="+mn-ea"/>
                <a:sym typeface="宋体" panose="02010600030101010101" pitchFamily="2" charset="-122"/>
              </a:endParaRPr>
            </a:p>
          </p:txBody>
        </p:sp>
        <p:sp>
          <p:nvSpPr>
            <p:cNvPr id="32" name="新月形 43"/>
            <p:cNvSpPr>
              <a:spLocks noChangeArrowheads="1"/>
            </p:cNvSpPr>
            <p:nvPr/>
          </p:nvSpPr>
          <p:spPr bwMode="auto">
            <a:xfrm rot="9951297">
              <a:off x="1550533" y="16873"/>
              <a:ext cx="1331655" cy="2663311"/>
            </a:xfrm>
            <a:prstGeom prst="moon">
              <a:avLst>
                <a:gd name="adj" fmla="val 15190"/>
              </a:avLst>
            </a:prstGeom>
            <a:solidFill>
              <a:schemeClr val="tx2"/>
            </a:solidFill>
            <a:ln w="12700" cap="flat" cmpd="sng">
              <a:solidFill>
                <a:srgbClr val="FFFFFF"/>
              </a:solidFill>
              <a:bevel/>
            </a:ln>
          </p:spPr>
          <p:txBody>
            <a:bodyPr anchor="ctr"/>
            <a:lstStyle/>
            <a:p>
              <a:pPr algn="ctr"/>
              <a:endParaRPr lang="zh-CN" altLang="zh-CN" b="1" i="1">
                <a:solidFill>
                  <a:srgbClr val="FFFFFF"/>
                </a:solidFill>
                <a:latin typeface="Calibri" panose="020F0502020204030204" pitchFamily="34" charset="0"/>
                <a:cs typeface="+mn-ea"/>
                <a:sym typeface="宋体" panose="02010600030101010101" pitchFamily="2" charset="-122"/>
              </a:endParaRPr>
            </a:p>
          </p:txBody>
        </p:sp>
        <p:sp>
          <p:nvSpPr>
            <p:cNvPr id="33" name="新月形 44"/>
            <p:cNvSpPr>
              <a:spLocks noChangeArrowheads="1"/>
            </p:cNvSpPr>
            <p:nvPr/>
          </p:nvSpPr>
          <p:spPr bwMode="auto">
            <a:xfrm rot="15351297">
              <a:off x="879962" y="874661"/>
              <a:ext cx="1331655" cy="2663310"/>
            </a:xfrm>
            <a:prstGeom prst="moon">
              <a:avLst>
                <a:gd name="adj" fmla="val 15190"/>
              </a:avLst>
            </a:prstGeom>
            <a:solidFill>
              <a:schemeClr val="tx2">
                <a:lumMod val="75000"/>
              </a:schemeClr>
            </a:solidFill>
            <a:ln w="12700" cap="flat" cmpd="sng">
              <a:solidFill>
                <a:srgbClr val="FFFFFF"/>
              </a:solidFill>
              <a:bevel/>
            </a:ln>
          </p:spPr>
          <p:txBody>
            <a:bodyPr anchor="ctr"/>
            <a:lstStyle/>
            <a:p>
              <a:pPr algn="ctr"/>
              <a:endParaRPr lang="zh-CN" altLang="zh-CN" b="1" i="1">
                <a:solidFill>
                  <a:srgbClr val="FFFFFF"/>
                </a:solidFill>
                <a:latin typeface="Calibri" panose="020F0502020204030204" pitchFamily="34" charset="0"/>
                <a:cs typeface="+mn-ea"/>
                <a:sym typeface="宋体" panose="02010600030101010101" pitchFamily="2" charset="-122"/>
              </a:endParaRPr>
            </a:p>
          </p:txBody>
        </p:sp>
      </p:grpSp>
      <p:grpSp>
        <p:nvGrpSpPr>
          <p:cNvPr id="34" name="组合 45"/>
          <p:cNvGrpSpPr/>
          <p:nvPr/>
        </p:nvGrpSpPr>
        <p:grpSpPr bwMode="auto">
          <a:xfrm>
            <a:off x="1737293" y="1862140"/>
            <a:ext cx="2296814" cy="2289175"/>
            <a:chOff x="0" y="0"/>
            <a:chExt cx="2882188" cy="2872143"/>
          </a:xfrm>
        </p:grpSpPr>
        <p:sp>
          <p:nvSpPr>
            <p:cNvPr id="35" name="新月形 46"/>
            <p:cNvSpPr>
              <a:spLocks noChangeArrowheads="1"/>
            </p:cNvSpPr>
            <p:nvPr/>
          </p:nvSpPr>
          <p:spPr bwMode="auto">
            <a:xfrm rot="20751297">
              <a:off x="0" y="201607"/>
              <a:ext cx="1331655" cy="2663312"/>
            </a:xfrm>
            <a:prstGeom prst="moon">
              <a:avLst>
                <a:gd name="adj" fmla="val 15190"/>
              </a:avLst>
            </a:prstGeom>
            <a:solidFill>
              <a:schemeClr val="accent1"/>
            </a:solidFill>
            <a:ln w="12700" cap="flat" cmpd="sng">
              <a:solidFill>
                <a:srgbClr val="FFFFFF"/>
              </a:solidFill>
              <a:bevel/>
            </a:ln>
          </p:spPr>
          <p:txBody>
            <a:bodyPr anchor="ctr"/>
            <a:lstStyle/>
            <a:p>
              <a:pPr algn="ctr"/>
              <a:endParaRPr lang="zh-CN" altLang="zh-CN" b="1" i="1">
                <a:solidFill>
                  <a:srgbClr val="FFFFFF"/>
                </a:solidFill>
                <a:latin typeface="Calibri" panose="020F0502020204030204" pitchFamily="34" charset="0"/>
                <a:cs typeface="+mn-ea"/>
                <a:sym typeface="宋体" panose="02010600030101010101" pitchFamily="2" charset="-122"/>
              </a:endParaRPr>
            </a:p>
          </p:txBody>
        </p:sp>
        <p:sp>
          <p:nvSpPr>
            <p:cNvPr id="36" name="新月形 47"/>
            <p:cNvSpPr>
              <a:spLocks noChangeArrowheads="1"/>
            </p:cNvSpPr>
            <p:nvPr/>
          </p:nvSpPr>
          <p:spPr bwMode="auto">
            <a:xfrm rot="4551297">
              <a:off x="681991" y="-665827"/>
              <a:ext cx="1331655" cy="2663310"/>
            </a:xfrm>
            <a:prstGeom prst="moon">
              <a:avLst>
                <a:gd name="adj" fmla="val 15190"/>
              </a:avLst>
            </a:prstGeom>
            <a:solidFill>
              <a:schemeClr val="accent1">
                <a:lumMod val="75000"/>
              </a:schemeClr>
            </a:solidFill>
            <a:ln w="12700" cap="flat" cmpd="sng">
              <a:solidFill>
                <a:srgbClr val="FFFFFF"/>
              </a:solidFill>
              <a:bevel/>
            </a:ln>
          </p:spPr>
          <p:txBody>
            <a:bodyPr anchor="ctr"/>
            <a:lstStyle/>
            <a:p>
              <a:pPr algn="ctr"/>
              <a:endParaRPr lang="zh-CN" altLang="zh-CN" b="1" i="1">
                <a:solidFill>
                  <a:srgbClr val="FFFFFF"/>
                </a:solidFill>
                <a:latin typeface="Calibri" panose="020F0502020204030204" pitchFamily="34" charset="0"/>
                <a:cs typeface="+mn-ea"/>
                <a:sym typeface="宋体" panose="02010600030101010101" pitchFamily="2" charset="-122"/>
              </a:endParaRPr>
            </a:p>
          </p:txBody>
        </p:sp>
        <p:sp>
          <p:nvSpPr>
            <p:cNvPr id="37" name="新月形 48"/>
            <p:cNvSpPr>
              <a:spLocks noChangeArrowheads="1"/>
            </p:cNvSpPr>
            <p:nvPr/>
          </p:nvSpPr>
          <p:spPr bwMode="auto">
            <a:xfrm rot="9951297">
              <a:off x="1550533" y="16873"/>
              <a:ext cx="1331655" cy="2663311"/>
            </a:xfrm>
            <a:prstGeom prst="moon">
              <a:avLst>
                <a:gd name="adj" fmla="val 15190"/>
              </a:avLst>
            </a:prstGeom>
            <a:solidFill>
              <a:schemeClr val="accent1"/>
            </a:solidFill>
            <a:ln w="12700" cap="flat" cmpd="sng">
              <a:solidFill>
                <a:srgbClr val="FFFFFF"/>
              </a:solidFill>
              <a:bevel/>
            </a:ln>
          </p:spPr>
          <p:txBody>
            <a:bodyPr anchor="ctr"/>
            <a:lstStyle/>
            <a:p>
              <a:pPr algn="ctr"/>
              <a:endParaRPr lang="zh-CN" altLang="zh-CN" b="1" i="1">
                <a:solidFill>
                  <a:srgbClr val="FFFFFF"/>
                </a:solidFill>
                <a:latin typeface="Calibri" panose="020F0502020204030204" pitchFamily="34" charset="0"/>
                <a:cs typeface="+mn-ea"/>
                <a:sym typeface="宋体" panose="02010600030101010101" pitchFamily="2" charset="-122"/>
              </a:endParaRPr>
            </a:p>
          </p:txBody>
        </p:sp>
        <p:sp>
          <p:nvSpPr>
            <p:cNvPr id="38" name="新月形 49"/>
            <p:cNvSpPr>
              <a:spLocks noChangeArrowheads="1"/>
            </p:cNvSpPr>
            <p:nvPr/>
          </p:nvSpPr>
          <p:spPr bwMode="auto">
            <a:xfrm rot="15351297">
              <a:off x="879962" y="874661"/>
              <a:ext cx="1331655" cy="2663310"/>
            </a:xfrm>
            <a:prstGeom prst="moon">
              <a:avLst>
                <a:gd name="adj" fmla="val 15190"/>
              </a:avLst>
            </a:prstGeom>
            <a:solidFill>
              <a:schemeClr val="accent1">
                <a:lumMod val="75000"/>
              </a:schemeClr>
            </a:solidFill>
            <a:ln w="12700" cap="flat" cmpd="sng">
              <a:solidFill>
                <a:srgbClr val="FFFFFF"/>
              </a:solidFill>
              <a:bevel/>
            </a:ln>
          </p:spPr>
          <p:txBody>
            <a:bodyPr anchor="ctr"/>
            <a:lstStyle/>
            <a:p>
              <a:pPr algn="ctr"/>
              <a:endParaRPr lang="zh-CN" altLang="zh-CN" b="1" i="1">
                <a:solidFill>
                  <a:srgbClr val="FFFFFF"/>
                </a:solidFill>
                <a:latin typeface="Calibri" panose="020F0502020204030204" pitchFamily="34" charset="0"/>
                <a:cs typeface="+mn-ea"/>
                <a:sym typeface="宋体" panose="02010600030101010101" pitchFamily="2" charset="-122"/>
              </a:endParaRPr>
            </a:p>
          </p:txBody>
        </p:sp>
      </p:grpSp>
      <p:grpSp>
        <p:nvGrpSpPr>
          <p:cNvPr id="39" name="组合 50"/>
          <p:cNvGrpSpPr/>
          <p:nvPr/>
        </p:nvGrpSpPr>
        <p:grpSpPr bwMode="auto">
          <a:xfrm>
            <a:off x="8159483" y="1862140"/>
            <a:ext cx="2298400" cy="2289175"/>
            <a:chOff x="0" y="0"/>
            <a:chExt cx="2882188" cy="2872143"/>
          </a:xfrm>
        </p:grpSpPr>
        <p:sp>
          <p:nvSpPr>
            <p:cNvPr id="40" name="新月形 51"/>
            <p:cNvSpPr>
              <a:spLocks noChangeArrowheads="1"/>
            </p:cNvSpPr>
            <p:nvPr/>
          </p:nvSpPr>
          <p:spPr bwMode="auto">
            <a:xfrm rot="20751297">
              <a:off x="0" y="201607"/>
              <a:ext cx="1331655" cy="2663312"/>
            </a:xfrm>
            <a:prstGeom prst="moon">
              <a:avLst>
                <a:gd name="adj" fmla="val 15190"/>
              </a:avLst>
            </a:prstGeom>
            <a:solidFill>
              <a:schemeClr val="accent1"/>
            </a:solidFill>
            <a:ln w="12700" cap="flat" cmpd="sng">
              <a:solidFill>
                <a:srgbClr val="FFFFFF"/>
              </a:solidFill>
              <a:bevel/>
            </a:ln>
          </p:spPr>
          <p:txBody>
            <a:bodyPr anchor="ctr"/>
            <a:lstStyle/>
            <a:p>
              <a:pPr algn="ctr"/>
              <a:endParaRPr lang="zh-CN" altLang="zh-CN" b="1" i="1">
                <a:solidFill>
                  <a:srgbClr val="FFFFFF"/>
                </a:solidFill>
                <a:latin typeface="Calibri" panose="020F0502020204030204" pitchFamily="34" charset="0"/>
                <a:cs typeface="+mn-ea"/>
                <a:sym typeface="宋体" panose="02010600030101010101" pitchFamily="2" charset="-122"/>
              </a:endParaRPr>
            </a:p>
          </p:txBody>
        </p:sp>
        <p:sp>
          <p:nvSpPr>
            <p:cNvPr id="41" name="新月形 52"/>
            <p:cNvSpPr>
              <a:spLocks noChangeArrowheads="1"/>
            </p:cNvSpPr>
            <p:nvPr/>
          </p:nvSpPr>
          <p:spPr bwMode="auto">
            <a:xfrm rot="4551297">
              <a:off x="681991" y="-665827"/>
              <a:ext cx="1331655" cy="2663310"/>
            </a:xfrm>
            <a:prstGeom prst="moon">
              <a:avLst>
                <a:gd name="adj" fmla="val 15190"/>
              </a:avLst>
            </a:prstGeom>
            <a:solidFill>
              <a:schemeClr val="accent1">
                <a:lumMod val="75000"/>
              </a:schemeClr>
            </a:solidFill>
            <a:ln w="12700" cap="flat" cmpd="sng">
              <a:solidFill>
                <a:srgbClr val="FFFFFF"/>
              </a:solidFill>
              <a:bevel/>
            </a:ln>
          </p:spPr>
          <p:txBody>
            <a:bodyPr anchor="ctr"/>
            <a:lstStyle/>
            <a:p>
              <a:pPr algn="ctr"/>
              <a:endParaRPr lang="zh-CN" altLang="zh-CN" b="1" i="1">
                <a:solidFill>
                  <a:srgbClr val="FFFFFF"/>
                </a:solidFill>
                <a:latin typeface="Calibri" panose="020F0502020204030204" pitchFamily="34" charset="0"/>
                <a:cs typeface="+mn-ea"/>
                <a:sym typeface="宋体" panose="02010600030101010101" pitchFamily="2" charset="-122"/>
              </a:endParaRPr>
            </a:p>
          </p:txBody>
        </p:sp>
        <p:sp>
          <p:nvSpPr>
            <p:cNvPr id="42" name="新月形 53"/>
            <p:cNvSpPr>
              <a:spLocks noChangeArrowheads="1"/>
            </p:cNvSpPr>
            <p:nvPr/>
          </p:nvSpPr>
          <p:spPr bwMode="auto">
            <a:xfrm rot="9951297">
              <a:off x="1550533" y="16873"/>
              <a:ext cx="1331655" cy="2663311"/>
            </a:xfrm>
            <a:prstGeom prst="moon">
              <a:avLst>
                <a:gd name="adj" fmla="val 15190"/>
              </a:avLst>
            </a:prstGeom>
            <a:solidFill>
              <a:schemeClr val="accent1"/>
            </a:solidFill>
            <a:ln w="12700" cap="flat" cmpd="sng">
              <a:solidFill>
                <a:srgbClr val="FFFFFF"/>
              </a:solidFill>
              <a:bevel/>
            </a:ln>
          </p:spPr>
          <p:txBody>
            <a:bodyPr anchor="ctr"/>
            <a:lstStyle/>
            <a:p>
              <a:pPr algn="ctr"/>
              <a:endParaRPr lang="zh-CN" altLang="zh-CN" b="1" i="1">
                <a:solidFill>
                  <a:srgbClr val="FFFFFF"/>
                </a:solidFill>
                <a:latin typeface="Calibri" panose="020F0502020204030204" pitchFamily="34" charset="0"/>
                <a:cs typeface="+mn-ea"/>
                <a:sym typeface="宋体" panose="02010600030101010101" pitchFamily="2" charset="-122"/>
              </a:endParaRPr>
            </a:p>
          </p:txBody>
        </p:sp>
        <p:sp>
          <p:nvSpPr>
            <p:cNvPr id="43" name="新月形 54"/>
            <p:cNvSpPr>
              <a:spLocks noChangeArrowheads="1"/>
            </p:cNvSpPr>
            <p:nvPr/>
          </p:nvSpPr>
          <p:spPr bwMode="auto">
            <a:xfrm rot="15351297">
              <a:off x="879962" y="874661"/>
              <a:ext cx="1331655" cy="2663310"/>
            </a:xfrm>
            <a:prstGeom prst="moon">
              <a:avLst>
                <a:gd name="adj" fmla="val 15190"/>
              </a:avLst>
            </a:prstGeom>
            <a:solidFill>
              <a:schemeClr val="accent1">
                <a:lumMod val="75000"/>
              </a:schemeClr>
            </a:solidFill>
            <a:ln w="12700" cap="flat" cmpd="sng">
              <a:solidFill>
                <a:srgbClr val="FFFFFF"/>
              </a:solidFill>
              <a:bevel/>
            </a:ln>
          </p:spPr>
          <p:txBody>
            <a:bodyPr anchor="ctr"/>
            <a:lstStyle/>
            <a:p>
              <a:pPr algn="ctr"/>
              <a:endParaRPr lang="zh-CN" altLang="zh-CN" b="1" i="1">
                <a:solidFill>
                  <a:srgbClr val="FFFFFF"/>
                </a:solidFill>
                <a:latin typeface="Calibri" panose="020F0502020204030204" pitchFamily="34" charset="0"/>
                <a:cs typeface="+mn-ea"/>
                <a:sym typeface="宋体" panose="02010600030101010101" pitchFamily="2" charset="-122"/>
              </a:endParaRPr>
            </a:p>
          </p:txBody>
        </p:sp>
      </p:gr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p:cBhvr>
                                        <p:cTn id="7" dur="750"/>
                                        <p:tgtEl>
                                          <p:spTgt spid="29"/>
                                        </p:tgtEl>
                                      </p:cBhvr>
                                    </p:animEffect>
                                    <p:anim calcmode="lin" valueType="num">
                                      <p:cBhvr>
                                        <p:cTn id="8" dur="750" fill="hold"/>
                                        <p:tgtEl>
                                          <p:spTgt spid="29"/>
                                        </p:tgtEl>
                                        <p:attrNameLst>
                                          <p:attrName>ppt_x</p:attrName>
                                        </p:attrNameLst>
                                      </p:cBhvr>
                                      <p:tavLst>
                                        <p:tav tm="0">
                                          <p:val>
                                            <p:strVal val="#ppt_x"/>
                                          </p:val>
                                        </p:tav>
                                        <p:tav tm="100000">
                                          <p:val>
                                            <p:strVal val="#ppt_x"/>
                                          </p:val>
                                        </p:tav>
                                      </p:tavLst>
                                    </p:anim>
                                    <p:anim calcmode="lin" valueType="num">
                                      <p:cBhvr>
                                        <p:cTn id="9" dur="750" fill="hold"/>
                                        <p:tgtEl>
                                          <p:spTgt spid="29"/>
                                        </p:tgtEl>
                                        <p:attrNameLst>
                                          <p:attrName>ppt_y</p:attrName>
                                        </p:attrNameLst>
                                      </p:cBhvr>
                                      <p:tavLst>
                                        <p:tav tm="0">
                                          <p:val>
                                            <p:strVal val="#ppt_y-.1"/>
                                          </p:val>
                                        </p:tav>
                                        <p:tav tm="100000">
                                          <p:val>
                                            <p:strVal val="#ppt_y"/>
                                          </p:val>
                                        </p:tav>
                                      </p:tavLst>
                                    </p:anim>
                                  </p:childTnLst>
                                </p:cTn>
                              </p:par>
                              <p:par>
                                <p:cTn id="10" presetID="8" presetClass="emph" presetSubtype="0" repeatCount="indefinite" fill="hold" nodeType="withEffect">
                                  <p:stCondLst>
                                    <p:cond delay="0"/>
                                  </p:stCondLst>
                                  <p:childTnLst>
                                    <p:animRot by="21600000">
                                      <p:cBhvr>
                                        <p:cTn id="11" dur="2000" fill="hold"/>
                                        <p:tgtEl>
                                          <p:spTgt spid="29"/>
                                        </p:tgtEl>
                                        <p:attrNameLst>
                                          <p:attrName>r</p:attrName>
                                        </p:attrNameLst>
                                      </p:cBhvr>
                                    </p:animRo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1000" fill="hold"/>
                                        <p:tgtEl>
                                          <p:spTgt spid="34"/>
                                        </p:tgtEl>
                                        <p:attrNameLst>
                                          <p:attrName>ppt_x</p:attrName>
                                        </p:attrNameLst>
                                      </p:cBhvr>
                                      <p:tavLst>
                                        <p:tav tm="0">
                                          <p:val>
                                            <p:strVal val="1+#ppt_w/2"/>
                                          </p:val>
                                        </p:tav>
                                        <p:tav tm="100000">
                                          <p:val>
                                            <p:strVal val="#ppt_x"/>
                                          </p:val>
                                        </p:tav>
                                      </p:tavLst>
                                    </p:anim>
                                    <p:anim calcmode="lin" valueType="num">
                                      <p:cBhvr>
                                        <p:cTn id="16" dur="1000" fill="hold"/>
                                        <p:tgtEl>
                                          <p:spTgt spid="34"/>
                                        </p:tgtEl>
                                        <p:attrNameLst>
                                          <p:attrName>ppt_y</p:attrName>
                                        </p:attrNameLst>
                                      </p:cBhvr>
                                      <p:tavLst>
                                        <p:tav tm="0">
                                          <p:val>
                                            <p:strVal val="#ppt_y"/>
                                          </p:val>
                                        </p:tav>
                                        <p:tav tm="100000">
                                          <p:val>
                                            <p:strVal val="#ppt_y"/>
                                          </p:val>
                                        </p:tav>
                                      </p:tavLst>
                                    </p:anim>
                                  </p:childTnLst>
                                </p:cTn>
                              </p:par>
                              <p:par>
                                <p:cTn id="17" presetID="8" presetClass="emph" presetSubtype="0" repeatCount="indefinite" fill="hold" nodeType="withEffect">
                                  <p:stCondLst>
                                    <p:cond delay="0"/>
                                  </p:stCondLst>
                                  <p:childTnLst>
                                    <p:animRot by="21600000">
                                      <p:cBhvr>
                                        <p:cTn id="18" dur="2000" fill="hold"/>
                                        <p:tgtEl>
                                          <p:spTgt spid="34"/>
                                        </p:tgtEl>
                                        <p:attrNameLst>
                                          <p:attrName>r</p:attrName>
                                        </p:attrNameLst>
                                      </p:cBhvr>
                                    </p:animRot>
                                  </p:childTnLst>
                                </p:cTn>
                              </p:par>
                              <p:par>
                                <p:cTn id="19" presetID="2" presetClass="entr" presetSubtype="8"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1000" fill="hold"/>
                                        <p:tgtEl>
                                          <p:spTgt spid="39"/>
                                        </p:tgtEl>
                                        <p:attrNameLst>
                                          <p:attrName>ppt_x</p:attrName>
                                        </p:attrNameLst>
                                      </p:cBhvr>
                                      <p:tavLst>
                                        <p:tav tm="0">
                                          <p:val>
                                            <p:strVal val="0-#ppt_w/2"/>
                                          </p:val>
                                        </p:tav>
                                        <p:tav tm="100000">
                                          <p:val>
                                            <p:strVal val="#ppt_x"/>
                                          </p:val>
                                        </p:tav>
                                      </p:tavLst>
                                    </p:anim>
                                    <p:anim calcmode="lin" valueType="num">
                                      <p:cBhvr>
                                        <p:cTn id="22" dur="1000" fill="hold"/>
                                        <p:tgtEl>
                                          <p:spTgt spid="39"/>
                                        </p:tgtEl>
                                        <p:attrNameLst>
                                          <p:attrName>ppt_y</p:attrName>
                                        </p:attrNameLst>
                                      </p:cBhvr>
                                      <p:tavLst>
                                        <p:tav tm="0">
                                          <p:val>
                                            <p:strVal val="#ppt_y"/>
                                          </p:val>
                                        </p:tav>
                                        <p:tav tm="100000">
                                          <p:val>
                                            <p:strVal val="#ppt_y"/>
                                          </p:val>
                                        </p:tav>
                                      </p:tavLst>
                                    </p:anim>
                                  </p:childTnLst>
                                </p:cTn>
                              </p:par>
                              <p:par>
                                <p:cTn id="23" presetID="8" presetClass="emph" presetSubtype="0" repeatCount="indefinite" fill="hold" nodeType="withEffect">
                                  <p:stCondLst>
                                    <p:cond delay="0"/>
                                  </p:stCondLst>
                                  <p:childTnLst>
                                    <p:animRot by="21600000">
                                      <p:cBhvr>
                                        <p:cTn id="24" dur="2000" fill="hold"/>
                                        <p:tgtEl>
                                          <p:spTgt spid="39"/>
                                        </p:tgtEl>
                                        <p:attrNameLst>
                                          <p:attrName>r</p:attrName>
                                        </p:attrNameLst>
                                      </p:cBhvr>
                                    </p:animRo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p:cBhvr>
                                        <p:cTn id="28" dur="750"/>
                                        <p:tgtEl>
                                          <p:spTgt spid="23"/>
                                        </p:tgtEl>
                                      </p:cBhvr>
                                    </p:animEffect>
                                    <p:anim calcmode="lin" valueType="num">
                                      <p:cBhvr>
                                        <p:cTn id="29" dur="750" fill="hold"/>
                                        <p:tgtEl>
                                          <p:spTgt spid="23"/>
                                        </p:tgtEl>
                                        <p:attrNameLst>
                                          <p:attrName>ppt_x</p:attrName>
                                        </p:attrNameLst>
                                      </p:cBhvr>
                                      <p:tavLst>
                                        <p:tav tm="0">
                                          <p:val>
                                            <p:strVal val="#ppt_x"/>
                                          </p:val>
                                        </p:tav>
                                        <p:tav tm="100000">
                                          <p:val>
                                            <p:strVal val="#ppt_x"/>
                                          </p:val>
                                        </p:tav>
                                      </p:tavLst>
                                    </p:anim>
                                    <p:anim calcmode="lin" valueType="num">
                                      <p:cBhvr>
                                        <p:cTn id="30" dur="750" fill="hold"/>
                                        <p:tgtEl>
                                          <p:spTgt spid="2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p:cBhvr>
                                        <p:cTn id="33" dur="750"/>
                                        <p:tgtEl>
                                          <p:spTgt spid="24"/>
                                        </p:tgtEl>
                                      </p:cBhvr>
                                    </p:animEffect>
                                    <p:anim calcmode="lin" valueType="num">
                                      <p:cBhvr>
                                        <p:cTn id="34" dur="750" fill="hold"/>
                                        <p:tgtEl>
                                          <p:spTgt spid="24"/>
                                        </p:tgtEl>
                                        <p:attrNameLst>
                                          <p:attrName>ppt_x</p:attrName>
                                        </p:attrNameLst>
                                      </p:cBhvr>
                                      <p:tavLst>
                                        <p:tav tm="0">
                                          <p:val>
                                            <p:strVal val="#ppt_x"/>
                                          </p:val>
                                        </p:tav>
                                        <p:tav tm="100000">
                                          <p:val>
                                            <p:strVal val="#ppt_x"/>
                                          </p:val>
                                        </p:tav>
                                      </p:tavLst>
                                    </p:anim>
                                    <p:anim calcmode="lin" valueType="num">
                                      <p:cBhvr>
                                        <p:cTn id="35" dur="750" fill="hold"/>
                                        <p:tgtEl>
                                          <p:spTgt spid="24"/>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p:cBhvr>
                                        <p:cTn id="39" dur="750"/>
                                        <p:tgtEl>
                                          <p:spTgt spid="25"/>
                                        </p:tgtEl>
                                      </p:cBhvr>
                                    </p:animEffect>
                                    <p:anim calcmode="lin" valueType="num">
                                      <p:cBhvr>
                                        <p:cTn id="40" dur="750" fill="hold"/>
                                        <p:tgtEl>
                                          <p:spTgt spid="25"/>
                                        </p:tgtEl>
                                        <p:attrNameLst>
                                          <p:attrName>ppt_x</p:attrName>
                                        </p:attrNameLst>
                                      </p:cBhvr>
                                      <p:tavLst>
                                        <p:tav tm="0">
                                          <p:val>
                                            <p:strVal val="#ppt_x"/>
                                          </p:val>
                                        </p:tav>
                                        <p:tav tm="100000">
                                          <p:val>
                                            <p:strVal val="#ppt_x"/>
                                          </p:val>
                                        </p:tav>
                                      </p:tavLst>
                                    </p:anim>
                                    <p:anim calcmode="lin" valueType="num">
                                      <p:cBhvr>
                                        <p:cTn id="41" dur="750" fill="hold"/>
                                        <p:tgtEl>
                                          <p:spTgt spid="2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p:cBhvr>
                                        <p:cTn id="44" dur="750"/>
                                        <p:tgtEl>
                                          <p:spTgt spid="27"/>
                                        </p:tgtEl>
                                      </p:cBhvr>
                                    </p:animEffect>
                                    <p:anim calcmode="lin" valueType="num">
                                      <p:cBhvr>
                                        <p:cTn id="45" dur="750" fill="hold"/>
                                        <p:tgtEl>
                                          <p:spTgt spid="27"/>
                                        </p:tgtEl>
                                        <p:attrNameLst>
                                          <p:attrName>ppt_x</p:attrName>
                                        </p:attrNameLst>
                                      </p:cBhvr>
                                      <p:tavLst>
                                        <p:tav tm="0">
                                          <p:val>
                                            <p:strVal val="#ppt_x"/>
                                          </p:val>
                                        </p:tav>
                                        <p:tav tm="100000">
                                          <p:val>
                                            <p:strVal val="#ppt_x"/>
                                          </p:val>
                                        </p:tav>
                                      </p:tavLst>
                                    </p:anim>
                                    <p:anim calcmode="lin" valueType="num">
                                      <p:cBhvr>
                                        <p:cTn id="46" dur="750" fill="hold"/>
                                        <p:tgtEl>
                                          <p:spTgt spid="27"/>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p:cBhvr>
                                        <p:cTn id="50" dur="750"/>
                                        <p:tgtEl>
                                          <p:spTgt spid="26"/>
                                        </p:tgtEl>
                                      </p:cBhvr>
                                    </p:animEffect>
                                    <p:anim calcmode="lin" valueType="num">
                                      <p:cBhvr>
                                        <p:cTn id="51" dur="750" fill="hold"/>
                                        <p:tgtEl>
                                          <p:spTgt spid="26"/>
                                        </p:tgtEl>
                                        <p:attrNameLst>
                                          <p:attrName>ppt_x</p:attrName>
                                        </p:attrNameLst>
                                      </p:cBhvr>
                                      <p:tavLst>
                                        <p:tav tm="0">
                                          <p:val>
                                            <p:strVal val="#ppt_x"/>
                                          </p:val>
                                        </p:tav>
                                        <p:tav tm="100000">
                                          <p:val>
                                            <p:strVal val="#ppt_x"/>
                                          </p:val>
                                        </p:tav>
                                      </p:tavLst>
                                    </p:anim>
                                    <p:anim calcmode="lin" valueType="num">
                                      <p:cBhvr>
                                        <p:cTn id="52" dur="750" fill="hold"/>
                                        <p:tgtEl>
                                          <p:spTgt spid="2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p:cBhvr>
                                        <p:cTn id="55" dur="750"/>
                                        <p:tgtEl>
                                          <p:spTgt spid="28"/>
                                        </p:tgtEl>
                                      </p:cBhvr>
                                    </p:animEffect>
                                    <p:anim calcmode="lin" valueType="num">
                                      <p:cBhvr>
                                        <p:cTn id="56" dur="750" fill="hold"/>
                                        <p:tgtEl>
                                          <p:spTgt spid="28"/>
                                        </p:tgtEl>
                                        <p:attrNameLst>
                                          <p:attrName>ppt_x</p:attrName>
                                        </p:attrNameLst>
                                      </p:cBhvr>
                                      <p:tavLst>
                                        <p:tav tm="0">
                                          <p:val>
                                            <p:strVal val="#ppt_x"/>
                                          </p:val>
                                        </p:tav>
                                        <p:tav tm="100000">
                                          <p:val>
                                            <p:strVal val="#ppt_x"/>
                                          </p:val>
                                        </p:tav>
                                      </p:tavLst>
                                    </p:anim>
                                    <p:anim calcmode="lin" valueType="num">
                                      <p:cBhvr>
                                        <p:cTn id="57" dur="7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utoUpdateAnimBg="0"/>
      <p:bldP spid="24" grpId="0" bldLvl="0" autoUpdateAnimBg="0"/>
      <p:bldP spid="25" grpId="0" bldLvl="0" autoUpdateAnimBg="0"/>
      <p:bldP spid="26" grpId="0" bldLvl="0" autoUpdateAnimBg="0"/>
      <p:bldP spid="27" grpId="0" bldLvl="0" autoUpdateAnimBg="0"/>
      <p:bldP spid="28"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6"/>
          <p:cNvSpPr>
            <a:spLocks noChangeShapeType="1"/>
          </p:cNvSpPr>
          <p:nvPr/>
        </p:nvSpPr>
        <p:spPr bwMode="auto">
          <a:xfrm>
            <a:off x="2400445" y="1923310"/>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 name="Line 7"/>
          <p:cNvSpPr>
            <a:spLocks noChangeShapeType="1"/>
          </p:cNvSpPr>
          <p:nvPr/>
        </p:nvSpPr>
        <p:spPr bwMode="auto">
          <a:xfrm>
            <a:off x="2400445" y="5193560"/>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 name="Line 8"/>
          <p:cNvSpPr>
            <a:spLocks noChangeShapeType="1"/>
          </p:cNvSpPr>
          <p:nvPr/>
        </p:nvSpPr>
        <p:spPr bwMode="auto">
          <a:xfrm>
            <a:off x="2400445" y="4726835"/>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5" name="Line 9"/>
          <p:cNvSpPr>
            <a:spLocks noChangeShapeType="1"/>
          </p:cNvSpPr>
          <p:nvPr/>
        </p:nvSpPr>
        <p:spPr bwMode="auto">
          <a:xfrm>
            <a:off x="2400445" y="4260110"/>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 name="Line 10"/>
          <p:cNvSpPr>
            <a:spLocks noChangeShapeType="1"/>
          </p:cNvSpPr>
          <p:nvPr/>
        </p:nvSpPr>
        <p:spPr bwMode="auto">
          <a:xfrm>
            <a:off x="2400445" y="3791798"/>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7" name="Line 11"/>
          <p:cNvSpPr>
            <a:spLocks noChangeShapeType="1"/>
          </p:cNvSpPr>
          <p:nvPr/>
        </p:nvSpPr>
        <p:spPr bwMode="auto">
          <a:xfrm>
            <a:off x="2400445" y="3325073"/>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 name="Line 12"/>
          <p:cNvSpPr>
            <a:spLocks noChangeShapeType="1"/>
          </p:cNvSpPr>
          <p:nvPr/>
        </p:nvSpPr>
        <p:spPr bwMode="auto">
          <a:xfrm>
            <a:off x="2400445" y="2858348"/>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 name="Line 13"/>
          <p:cNvSpPr>
            <a:spLocks noChangeShapeType="1"/>
          </p:cNvSpPr>
          <p:nvPr/>
        </p:nvSpPr>
        <p:spPr bwMode="auto">
          <a:xfrm>
            <a:off x="2400445" y="2390035"/>
            <a:ext cx="3021013" cy="0"/>
          </a:xfrm>
          <a:prstGeom prst="line">
            <a:avLst/>
          </a:prstGeom>
          <a:noFill/>
          <a:ln w="2" cap="flat">
            <a:solidFill>
              <a:srgbClr val="DEDED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Rectangle 14"/>
          <p:cNvSpPr>
            <a:spLocks noChangeArrowheads="1"/>
          </p:cNvSpPr>
          <p:nvPr/>
        </p:nvSpPr>
        <p:spPr bwMode="auto">
          <a:xfrm>
            <a:off x="2617932" y="3166323"/>
            <a:ext cx="290513" cy="2032000"/>
          </a:xfrm>
          <a:prstGeom prst="rect">
            <a:avLst/>
          </a:prstGeom>
          <a:solidFill>
            <a:srgbClr val="ECECEC"/>
          </a:solidFill>
          <a:ln>
            <a:noFill/>
          </a:ln>
        </p:spPr>
        <p:txBody>
          <a:bodyPr vert="horz" wrap="square" lIns="91440" tIns="45720" rIns="91440" bIns="45720" numCol="1" anchor="t" anchorCtr="0" compatLnSpc="1"/>
          <a:lstStyle/>
          <a:p>
            <a:endParaRPr lang="zh-CN" altLang="en-US"/>
          </a:p>
        </p:txBody>
      </p:sp>
      <p:sp>
        <p:nvSpPr>
          <p:cNvPr id="11" name="Rectangle 15"/>
          <p:cNvSpPr>
            <a:spLocks noChangeArrowheads="1"/>
          </p:cNvSpPr>
          <p:nvPr/>
        </p:nvSpPr>
        <p:spPr bwMode="auto">
          <a:xfrm>
            <a:off x="2617932" y="3629873"/>
            <a:ext cx="290513" cy="1568450"/>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2" name="Rectangle 16"/>
          <p:cNvSpPr>
            <a:spLocks noChangeArrowheads="1"/>
          </p:cNvSpPr>
          <p:nvPr/>
        </p:nvSpPr>
        <p:spPr bwMode="auto">
          <a:xfrm>
            <a:off x="2617932" y="4182323"/>
            <a:ext cx="290513" cy="1016000"/>
          </a:xfrm>
          <a:prstGeom prst="rect">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3" name="Rectangle 17"/>
          <p:cNvSpPr>
            <a:spLocks noChangeArrowheads="1"/>
          </p:cNvSpPr>
          <p:nvPr/>
        </p:nvSpPr>
        <p:spPr bwMode="auto">
          <a:xfrm>
            <a:off x="3376757" y="3036149"/>
            <a:ext cx="290513" cy="2162175"/>
          </a:xfrm>
          <a:prstGeom prst="rect">
            <a:avLst/>
          </a:prstGeom>
          <a:solidFill>
            <a:srgbClr val="ECECEC"/>
          </a:solidFill>
          <a:ln>
            <a:noFill/>
          </a:ln>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3376757" y="3593361"/>
            <a:ext cx="290513" cy="1604963"/>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5" name="Rectangle 19"/>
          <p:cNvSpPr>
            <a:spLocks noChangeArrowheads="1"/>
          </p:cNvSpPr>
          <p:nvPr/>
        </p:nvSpPr>
        <p:spPr bwMode="auto">
          <a:xfrm>
            <a:off x="3376757" y="4614123"/>
            <a:ext cx="290513" cy="584200"/>
          </a:xfrm>
          <a:prstGeom prst="rect">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6" name="Rectangle 20"/>
          <p:cNvSpPr>
            <a:spLocks noChangeArrowheads="1"/>
          </p:cNvSpPr>
          <p:nvPr/>
        </p:nvSpPr>
        <p:spPr bwMode="auto">
          <a:xfrm>
            <a:off x="4146695" y="3263161"/>
            <a:ext cx="290513" cy="1935163"/>
          </a:xfrm>
          <a:prstGeom prst="rect">
            <a:avLst/>
          </a:prstGeom>
          <a:solidFill>
            <a:srgbClr val="ECECEC"/>
          </a:solidFill>
          <a:ln>
            <a:noFill/>
          </a:ln>
        </p:spPr>
        <p:txBody>
          <a:bodyPr vert="horz" wrap="square" lIns="91440" tIns="45720" rIns="91440" bIns="45720" numCol="1" anchor="t" anchorCtr="0" compatLnSpc="1"/>
          <a:lstStyle/>
          <a:p>
            <a:endParaRPr lang="zh-CN" altLang="en-US"/>
          </a:p>
        </p:txBody>
      </p:sp>
      <p:sp>
        <p:nvSpPr>
          <p:cNvPr id="17" name="Rectangle 21"/>
          <p:cNvSpPr>
            <a:spLocks noChangeArrowheads="1"/>
          </p:cNvSpPr>
          <p:nvPr/>
        </p:nvSpPr>
        <p:spPr bwMode="auto">
          <a:xfrm>
            <a:off x="4146695" y="3968011"/>
            <a:ext cx="290513" cy="1230313"/>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8" name="Rectangle 22"/>
          <p:cNvSpPr>
            <a:spLocks noChangeArrowheads="1"/>
          </p:cNvSpPr>
          <p:nvPr/>
        </p:nvSpPr>
        <p:spPr bwMode="auto">
          <a:xfrm>
            <a:off x="4146695" y="4428385"/>
            <a:ext cx="290513" cy="769938"/>
          </a:xfrm>
          <a:prstGeom prst="rect">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9" name="Rectangle 23"/>
          <p:cNvSpPr>
            <a:spLocks noChangeArrowheads="1"/>
          </p:cNvSpPr>
          <p:nvPr/>
        </p:nvSpPr>
        <p:spPr bwMode="auto">
          <a:xfrm>
            <a:off x="4916632" y="2302723"/>
            <a:ext cx="290513" cy="2895600"/>
          </a:xfrm>
          <a:prstGeom prst="rect">
            <a:avLst/>
          </a:prstGeom>
          <a:solidFill>
            <a:srgbClr val="ECECEC"/>
          </a:solidFill>
          <a:ln>
            <a:noFill/>
          </a:ln>
        </p:spPr>
        <p:txBody>
          <a:bodyPr vert="horz" wrap="square" lIns="91440" tIns="45720" rIns="91440" bIns="45720" numCol="1" anchor="t" anchorCtr="0" compatLnSpc="1"/>
          <a:lstStyle/>
          <a:p>
            <a:endParaRPr lang="zh-CN" altLang="en-US"/>
          </a:p>
        </p:txBody>
      </p:sp>
      <p:sp>
        <p:nvSpPr>
          <p:cNvPr id="20" name="Rectangle 24"/>
          <p:cNvSpPr>
            <a:spLocks noChangeArrowheads="1"/>
          </p:cNvSpPr>
          <p:nvPr/>
        </p:nvSpPr>
        <p:spPr bwMode="auto">
          <a:xfrm>
            <a:off x="4916632" y="3488585"/>
            <a:ext cx="290513" cy="1709738"/>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1" name="Rectangle 25"/>
          <p:cNvSpPr>
            <a:spLocks noChangeArrowheads="1"/>
          </p:cNvSpPr>
          <p:nvPr/>
        </p:nvSpPr>
        <p:spPr bwMode="auto">
          <a:xfrm>
            <a:off x="4916632" y="4144223"/>
            <a:ext cx="290513" cy="1054100"/>
          </a:xfrm>
          <a:prstGeom prst="rect">
            <a:avLst/>
          </a:prstGeom>
          <a:solidFill>
            <a:schemeClr val="accent3"/>
          </a:solidFill>
          <a:ln>
            <a:noFill/>
          </a:ln>
        </p:spPr>
        <p:txBody>
          <a:bodyPr vert="horz" wrap="square" lIns="91440" tIns="45720" rIns="91440" bIns="45720" numCol="1" anchor="t" anchorCtr="0" compatLnSpc="1"/>
          <a:lstStyle/>
          <a:p>
            <a:endParaRPr lang="zh-CN" altLang="en-US"/>
          </a:p>
        </p:txBody>
      </p:sp>
      <p:grpSp>
        <p:nvGrpSpPr>
          <p:cNvPr id="22" name="组合 21"/>
          <p:cNvGrpSpPr/>
          <p:nvPr/>
        </p:nvGrpSpPr>
        <p:grpSpPr>
          <a:xfrm>
            <a:off x="6916784" y="3461599"/>
            <a:ext cx="2578100" cy="1577975"/>
            <a:chOff x="6915990" y="3389590"/>
            <a:chExt cx="2578100" cy="1577975"/>
          </a:xfrm>
        </p:grpSpPr>
        <p:sp>
          <p:nvSpPr>
            <p:cNvPr id="23" name="Freeform 26"/>
            <p:cNvSpPr>
              <a:spLocks noEditPoints="1"/>
            </p:cNvSpPr>
            <p:nvPr/>
          </p:nvSpPr>
          <p:spPr bwMode="auto">
            <a:xfrm>
              <a:off x="6915990" y="3389590"/>
              <a:ext cx="138113" cy="35242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7"/>
            <p:cNvSpPr>
              <a:spLocks noEditPoints="1"/>
            </p:cNvSpPr>
            <p:nvPr/>
          </p:nvSpPr>
          <p:spPr bwMode="auto">
            <a:xfrm>
              <a:off x="7674815" y="3389590"/>
              <a:ext cx="139700" cy="352425"/>
            </a:xfrm>
            <a:custGeom>
              <a:avLst/>
              <a:gdLst>
                <a:gd name="T0" fmla="*/ 45 w 90"/>
                <a:gd name="T1" fmla="*/ 41 h 227"/>
                <a:gd name="T2" fmla="*/ 66 w 90"/>
                <a:gd name="T3" fmla="*/ 20 h 227"/>
                <a:gd name="T4" fmla="*/ 45 w 90"/>
                <a:gd name="T5" fmla="*/ 0 h 227"/>
                <a:gd name="T6" fmla="*/ 24 w 90"/>
                <a:gd name="T7" fmla="*/ 20 h 227"/>
                <a:gd name="T8" fmla="*/ 45 w 90"/>
                <a:gd name="T9" fmla="*/ 41 h 227"/>
                <a:gd name="T10" fmla="*/ 90 w 90"/>
                <a:gd name="T11" fmla="*/ 60 h 227"/>
                <a:gd name="T12" fmla="*/ 90 w 90"/>
                <a:gd name="T13" fmla="*/ 60 h 227"/>
                <a:gd name="T14" fmla="*/ 72 w 90"/>
                <a:gd name="T15" fmla="*/ 44 h 227"/>
                <a:gd name="T16" fmla="*/ 18 w 90"/>
                <a:gd name="T17" fmla="*/ 44 h 227"/>
                <a:gd name="T18" fmla="*/ 1 w 90"/>
                <a:gd name="T19" fmla="*/ 60 h 227"/>
                <a:gd name="T20" fmla="*/ 0 w 90"/>
                <a:gd name="T21" fmla="*/ 60 h 227"/>
                <a:gd name="T22" fmla="*/ 0 w 90"/>
                <a:gd name="T23" fmla="*/ 119 h 227"/>
                <a:gd name="T24" fmla="*/ 10 w 90"/>
                <a:gd name="T25" fmla="*/ 128 h 227"/>
                <a:gd name="T26" fmla="*/ 19 w 90"/>
                <a:gd name="T27" fmla="*/ 119 h 227"/>
                <a:gd name="T28" fmla="*/ 19 w 90"/>
                <a:gd name="T29" fmla="*/ 76 h 227"/>
                <a:gd name="T30" fmla="*/ 20 w 90"/>
                <a:gd name="T31" fmla="*/ 76 h 227"/>
                <a:gd name="T32" fmla="*/ 22 w 90"/>
                <a:gd name="T33" fmla="*/ 76 h 227"/>
                <a:gd name="T34" fmla="*/ 22 w 90"/>
                <a:gd name="T35" fmla="*/ 78 h 227"/>
                <a:gd name="T36" fmla="*/ 22 w 90"/>
                <a:gd name="T37" fmla="*/ 216 h 227"/>
                <a:gd name="T38" fmla="*/ 33 w 90"/>
                <a:gd name="T39" fmla="*/ 227 h 227"/>
                <a:gd name="T40" fmla="*/ 44 w 90"/>
                <a:gd name="T41" fmla="*/ 216 h 227"/>
                <a:gd name="T42" fmla="*/ 44 w 90"/>
                <a:gd name="T43" fmla="*/ 152 h 227"/>
                <a:gd name="T44" fmla="*/ 46 w 90"/>
                <a:gd name="T45" fmla="*/ 152 h 227"/>
                <a:gd name="T46" fmla="*/ 46 w 90"/>
                <a:gd name="T47" fmla="*/ 216 h 227"/>
                <a:gd name="T48" fmla="*/ 58 w 90"/>
                <a:gd name="T49" fmla="*/ 227 h 227"/>
                <a:gd name="T50" fmla="*/ 69 w 90"/>
                <a:gd name="T51" fmla="*/ 216 h 227"/>
                <a:gd name="T52" fmla="*/ 69 w 90"/>
                <a:gd name="T53" fmla="*/ 78 h 227"/>
                <a:gd name="T54" fmla="*/ 68 w 90"/>
                <a:gd name="T55" fmla="*/ 76 h 227"/>
                <a:gd name="T56" fmla="*/ 71 w 90"/>
                <a:gd name="T57" fmla="*/ 76 h 227"/>
                <a:gd name="T58" fmla="*/ 71 w 90"/>
                <a:gd name="T59" fmla="*/ 119 h 227"/>
                <a:gd name="T60" fmla="*/ 81 w 90"/>
                <a:gd name="T61" fmla="*/ 128 h 227"/>
                <a:gd name="T62" fmla="*/ 90 w 90"/>
                <a:gd name="T63" fmla="*/ 119 h 227"/>
                <a:gd name="T64" fmla="*/ 90 w 90"/>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227">
                  <a:moveTo>
                    <a:pt x="45" y="41"/>
                  </a:moveTo>
                  <a:cubicBezTo>
                    <a:pt x="57" y="41"/>
                    <a:pt x="66" y="32"/>
                    <a:pt x="66" y="20"/>
                  </a:cubicBezTo>
                  <a:cubicBezTo>
                    <a:pt x="66" y="9"/>
                    <a:pt x="57" y="0"/>
                    <a:pt x="45" y="0"/>
                  </a:cubicBezTo>
                  <a:cubicBezTo>
                    <a:pt x="34" y="0"/>
                    <a:pt x="24" y="9"/>
                    <a:pt x="24" y="20"/>
                  </a:cubicBezTo>
                  <a:cubicBezTo>
                    <a:pt x="24" y="32"/>
                    <a:pt x="34" y="41"/>
                    <a:pt x="45" y="41"/>
                  </a:cubicBezTo>
                  <a:close/>
                  <a:moveTo>
                    <a:pt x="90" y="60"/>
                  </a:moveTo>
                  <a:cubicBezTo>
                    <a:pt x="90" y="60"/>
                    <a:pt x="90" y="60"/>
                    <a:pt x="90" y="60"/>
                  </a:cubicBezTo>
                  <a:cubicBezTo>
                    <a:pt x="89" y="51"/>
                    <a:pt x="81" y="44"/>
                    <a:pt x="72" y="44"/>
                  </a:cubicBezTo>
                  <a:cubicBezTo>
                    <a:pt x="18" y="44"/>
                    <a:pt x="18" y="44"/>
                    <a:pt x="18" y="44"/>
                  </a:cubicBezTo>
                  <a:cubicBezTo>
                    <a:pt x="9" y="44"/>
                    <a:pt x="1" y="51"/>
                    <a:pt x="1" y="60"/>
                  </a:cubicBezTo>
                  <a:cubicBezTo>
                    <a:pt x="0" y="60"/>
                    <a:pt x="0" y="60"/>
                    <a:pt x="0" y="60"/>
                  </a:cubicBezTo>
                  <a:cubicBezTo>
                    <a:pt x="0" y="119"/>
                    <a:pt x="0" y="119"/>
                    <a:pt x="0" y="119"/>
                  </a:cubicBezTo>
                  <a:cubicBezTo>
                    <a:pt x="0" y="124"/>
                    <a:pt x="5" y="128"/>
                    <a:pt x="10" y="128"/>
                  </a:cubicBezTo>
                  <a:cubicBezTo>
                    <a:pt x="15" y="128"/>
                    <a:pt x="19" y="124"/>
                    <a:pt x="19" y="119"/>
                  </a:cubicBezTo>
                  <a:cubicBezTo>
                    <a:pt x="19" y="76"/>
                    <a:pt x="19" y="76"/>
                    <a:pt x="19" y="76"/>
                  </a:cubicBezTo>
                  <a:cubicBezTo>
                    <a:pt x="19" y="76"/>
                    <a:pt x="20" y="76"/>
                    <a:pt x="20" y="76"/>
                  </a:cubicBezTo>
                  <a:cubicBezTo>
                    <a:pt x="22" y="76"/>
                    <a:pt x="22" y="76"/>
                    <a:pt x="22" y="76"/>
                  </a:cubicBezTo>
                  <a:cubicBezTo>
                    <a:pt x="22" y="76"/>
                    <a:pt x="22" y="77"/>
                    <a:pt x="22" y="78"/>
                  </a:cubicBezTo>
                  <a:cubicBezTo>
                    <a:pt x="22" y="216"/>
                    <a:pt x="22" y="216"/>
                    <a:pt x="22" y="216"/>
                  </a:cubicBezTo>
                  <a:cubicBezTo>
                    <a:pt x="22" y="222"/>
                    <a:pt x="27" y="227"/>
                    <a:pt x="33" y="227"/>
                  </a:cubicBezTo>
                  <a:cubicBezTo>
                    <a:pt x="39" y="227"/>
                    <a:pt x="44" y="222"/>
                    <a:pt x="44" y="216"/>
                  </a:cubicBezTo>
                  <a:cubicBezTo>
                    <a:pt x="44" y="152"/>
                    <a:pt x="44" y="152"/>
                    <a:pt x="44" y="152"/>
                  </a:cubicBezTo>
                  <a:cubicBezTo>
                    <a:pt x="46" y="152"/>
                    <a:pt x="46" y="152"/>
                    <a:pt x="46" y="152"/>
                  </a:cubicBezTo>
                  <a:cubicBezTo>
                    <a:pt x="46" y="216"/>
                    <a:pt x="46" y="216"/>
                    <a:pt x="46" y="216"/>
                  </a:cubicBezTo>
                  <a:cubicBezTo>
                    <a:pt x="46" y="222"/>
                    <a:pt x="51" y="227"/>
                    <a:pt x="58" y="227"/>
                  </a:cubicBezTo>
                  <a:cubicBezTo>
                    <a:pt x="64" y="227"/>
                    <a:pt x="69" y="222"/>
                    <a:pt x="69" y="216"/>
                  </a:cubicBezTo>
                  <a:cubicBezTo>
                    <a:pt x="69" y="78"/>
                    <a:pt x="69" y="78"/>
                    <a:pt x="69" y="78"/>
                  </a:cubicBezTo>
                  <a:cubicBezTo>
                    <a:pt x="69" y="77"/>
                    <a:pt x="68" y="76"/>
                    <a:pt x="68" y="76"/>
                  </a:cubicBezTo>
                  <a:cubicBezTo>
                    <a:pt x="71" y="76"/>
                    <a:pt x="71" y="76"/>
                    <a:pt x="71" y="76"/>
                  </a:cubicBezTo>
                  <a:cubicBezTo>
                    <a:pt x="71" y="119"/>
                    <a:pt x="71" y="119"/>
                    <a:pt x="71" y="119"/>
                  </a:cubicBezTo>
                  <a:cubicBezTo>
                    <a:pt x="71" y="124"/>
                    <a:pt x="76" y="128"/>
                    <a:pt x="81" y="128"/>
                  </a:cubicBezTo>
                  <a:cubicBezTo>
                    <a:pt x="86" y="128"/>
                    <a:pt x="90" y="124"/>
                    <a:pt x="90" y="119"/>
                  </a:cubicBezTo>
                  <a:cubicBezTo>
                    <a:pt x="90" y="60"/>
                    <a:pt x="90" y="60"/>
                    <a:pt x="90"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8"/>
            <p:cNvSpPr>
              <a:spLocks noEditPoints="1"/>
            </p:cNvSpPr>
            <p:nvPr/>
          </p:nvSpPr>
          <p:spPr bwMode="auto">
            <a:xfrm>
              <a:off x="8478090" y="3389590"/>
              <a:ext cx="138113" cy="352425"/>
            </a:xfrm>
            <a:custGeom>
              <a:avLst/>
              <a:gdLst>
                <a:gd name="T0" fmla="*/ 44 w 89"/>
                <a:gd name="T1" fmla="*/ 41 h 227"/>
                <a:gd name="T2" fmla="*/ 65 w 89"/>
                <a:gd name="T3" fmla="*/ 20 h 227"/>
                <a:gd name="T4" fmla="*/ 44 w 89"/>
                <a:gd name="T5" fmla="*/ 0 h 227"/>
                <a:gd name="T6" fmla="*/ 24 w 89"/>
                <a:gd name="T7" fmla="*/ 20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19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7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0"/>
                  </a:cubicBezTo>
                  <a:cubicBezTo>
                    <a:pt x="65" y="9"/>
                    <a:pt x="56" y="0"/>
                    <a:pt x="44" y="0"/>
                  </a:cubicBezTo>
                  <a:cubicBezTo>
                    <a:pt x="33" y="0"/>
                    <a:pt x="24" y="9"/>
                    <a:pt x="24" y="20"/>
                  </a:cubicBezTo>
                  <a:cubicBezTo>
                    <a:pt x="24" y="32"/>
                    <a:pt x="33" y="41"/>
                    <a:pt x="44" y="41"/>
                  </a:cubicBezTo>
                  <a:close/>
                  <a:moveTo>
                    <a:pt x="89" y="60"/>
                  </a:moveTo>
                  <a:cubicBezTo>
                    <a:pt x="89" y="60"/>
                    <a:pt x="89" y="60"/>
                    <a:pt x="89" y="60"/>
                  </a:cubicBezTo>
                  <a:cubicBezTo>
                    <a:pt x="88" y="51"/>
                    <a:pt x="80" y="44"/>
                    <a:pt x="71" y="44"/>
                  </a:cubicBezTo>
                  <a:cubicBezTo>
                    <a:pt x="17" y="44"/>
                    <a:pt x="17" y="44"/>
                    <a:pt x="17" y="44"/>
                  </a:cubicBezTo>
                  <a:cubicBezTo>
                    <a:pt x="8" y="44"/>
                    <a:pt x="0"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8" y="76"/>
                    <a:pt x="19" y="76"/>
                    <a:pt x="19"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7"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9"/>
            <p:cNvSpPr>
              <a:spLocks noEditPoints="1"/>
            </p:cNvSpPr>
            <p:nvPr/>
          </p:nvSpPr>
          <p:spPr bwMode="auto">
            <a:xfrm>
              <a:off x="9355977" y="3389590"/>
              <a:ext cx="138113" cy="352425"/>
            </a:xfrm>
            <a:custGeom>
              <a:avLst/>
              <a:gdLst>
                <a:gd name="T0" fmla="*/ 44 w 89"/>
                <a:gd name="T1" fmla="*/ 41 h 227"/>
                <a:gd name="T2" fmla="*/ 65 w 89"/>
                <a:gd name="T3" fmla="*/ 20 h 227"/>
                <a:gd name="T4" fmla="*/ 44 w 89"/>
                <a:gd name="T5" fmla="*/ 0 h 227"/>
                <a:gd name="T6" fmla="*/ 24 w 89"/>
                <a:gd name="T7" fmla="*/ 20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0"/>
                  </a:cubicBezTo>
                  <a:cubicBezTo>
                    <a:pt x="65" y="9"/>
                    <a:pt x="56" y="0"/>
                    <a:pt x="44" y="0"/>
                  </a:cubicBezTo>
                  <a:cubicBezTo>
                    <a:pt x="33" y="0"/>
                    <a:pt x="24" y="9"/>
                    <a:pt x="24" y="20"/>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0"/>
            <p:cNvSpPr>
              <a:spLocks noEditPoints="1"/>
            </p:cNvSpPr>
            <p:nvPr/>
          </p:nvSpPr>
          <p:spPr bwMode="auto">
            <a:xfrm>
              <a:off x="6915990" y="3797577"/>
              <a:ext cx="138113" cy="352425"/>
            </a:xfrm>
            <a:custGeom>
              <a:avLst/>
              <a:gdLst>
                <a:gd name="T0" fmla="*/ 45 w 89"/>
                <a:gd name="T1" fmla="*/ 41 h 227"/>
                <a:gd name="T2" fmla="*/ 65 w 89"/>
                <a:gd name="T3" fmla="*/ 20 h 227"/>
                <a:gd name="T4" fmla="*/ 45 w 89"/>
                <a:gd name="T5" fmla="*/ 0 h 227"/>
                <a:gd name="T6" fmla="*/ 24 w 89"/>
                <a:gd name="T7" fmla="*/ 20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0"/>
                  </a:cubicBezTo>
                  <a:cubicBezTo>
                    <a:pt x="65" y="9"/>
                    <a:pt x="56" y="0"/>
                    <a:pt x="45" y="0"/>
                  </a:cubicBezTo>
                  <a:cubicBezTo>
                    <a:pt x="33" y="0"/>
                    <a:pt x="24" y="9"/>
                    <a:pt x="24" y="20"/>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1"/>
            <p:cNvSpPr>
              <a:spLocks noEditPoints="1"/>
            </p:cNvSpPr>
            <p:nvPr/>
          </p:nvSpPr>
          <p:spPr bwMode="auto">
            <a:xfrm>
              <a:off x="7674815" y="3797577"/>
              <a:ext cx="139700" cy="352425"/>
            </a:xfrm>
            <a:custGeom>
              <a:avLst/>
              <a:gdLst>
                <a:gd name="T0" fmla="*/ 45 w 90"/>
                <a:gd name="T1" fmla="*/ 41 h 227"/>
                <a:gd name="T2" fmla="*/ 66 w 90"/>
                <a:gd name="T3" fmla="*/ 20 h 227"/>
                <a:gd name="T4" fmla="*/ 45 w 90"/>
                <a:gd name="T5" fmla="*/ 0 h 227"/>
                <a:gd name="T6" fmla="*/ 24 w 90"/>
                <a:gd name="T7" fmla="*/ 20 h 227"/>
                <a:gd name="T8" fmla="*/ 45 w 90"/>
                <a:gd name="T9" fmla="*/ 41 h 227"/>
                <a:gd name="T10" fmla="*/ 90 w 90"/>
                <a:gd name="T11" fmla="*/ 60 h 227"/>
                <a:gd name="T12" fmla="*/ 90 w 90"/>
                <a:gd name="T13" fmla="*/ 60 h 227"/>
                <a:gd name="T14" fmla="*/ 72 w 90"/>
                <a:gd name="T15" fmla="*/ 44 h 227"/>
                <a:gd name="T16" fmla="*/ 18 w 90"/>
                <a:gd name="T17" fmla="*/ 44 h 227"/>
                <a:gd name="T18" fmla="*/ 1 w 90"/>
                <a:gd name="T19" fmla="*/ 60 h 227"/>
                <a:gd name="T20" fmla="*/ 0 w 90"/>
                <a:gd name="T21" fmla="*/ 60 h 227"/>
                <a:gd name="T22" fmla="*/ 0 w 90"/>
                <a:gd name="T23" fmla="*/ 119 h 227"/>
                <a:gd name="T24" fmla="*/ 10 w 90"/>
                <a:gd name="T25" fmla="*/ 128 h 227"/>
                <a:gd name="T26" fmla="*/ 19 w 90"/>
                <a:gd name="T27" fmla="*/ 119 h 227"/>
                <a:gd name="T28" fmla="*/ 19 w 90"/>
                <a:gd name="T29" fmla="*/ 76 h 227"/>
                <a:gd name="T30" fmla="*/ 20 w 90"/>
                <a:gd name="T31" fmla="*/ 76 h 227"/>
                <a:gd name="T32" fmla="*/ 22 w 90"/>
                <a:gd name="T33" fmla="*/ 76 h 227"/>
                <a:gd name="T34" fmla="*/ 22 w 90"/>
                <a:gd name="T35" fmla="*/ 78 h 227"/>
                <a:gd name="T36" fmla="*/ 22 w 90"/>
                <a:gd name="T37" fmla="*/ 216 h 227"/>
                <a:gd name="T38" fmla="*/ 33 w 90"/>
                <a:gd name="T39" fmla="*/ 227 h 227"/>
                <a:gd name="T40" fmla="*/ 44 w 90"/>
                <a:gd name="T41" fmla="*/ 216 h 227"/>
                <a:gd name="T42" fmla="*/ 44 w 90"/>
                <a:gd name="T43" fmla="*/ 152 h 227"/>
                <a:gd name="T44" fmla="*/ 46 w 90"/>
                <a:gd name="T45" fmla="*/ 152 h 227"/>
                <a:gd name="T46" fmla="*/ 46 w 90"/>
                <a:gd name="T47" fmla="*/ 216 h 227"/>
                <a:gd name="T48" fmla="*/ 58 w 90"/>
                <a:gd name="T49" fmla="*/ 227 h 227"/>
                <a:gd name="T50" fmla="*/ 69 w 90"/>
                <a:gd name="T51" fmla="*/ 216 h 227"/>
                <a:gd name="T52" fmla="*/ 69 w 90"/>
                <a:gd name="T53" fmla="*/ 78 h 227"/>
                <a:gd name="T54" fmla="*/ 68 w 90"/>
                <a:gd name="T55" fmla="*/ 76 h 227"/>
                <a:gd name="T56" fmla="*/ 71 w 90"/>
                <a:gd name="T57" fmla="*/ 76 h 227"/>
                <a:gd name="T58" fmla="*/ 71 w 90"/>
                <a:gd name="T59" fmla="*/ 119 h 227"/>
                <a:gd name="T60" fmla="*/ 81 w 90"/>
                <a:gd name="T61" fmla="*/ 128 h 227"/>
                <a:gd name="T62" fmla="*/ 90 w 90"/>
                <a:gd name="T63" fmla="*/ 119 h 227"/>
                <a:gd name="T64" fmla="*/ 90 w 90"/>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227">
                  <a:moveTo>
                    <a:pt x="45" y="41"/>
                  </a:moveTo>
                  <a:cubicBezTo>
                    <a:pt x="57" y="41"/>
                    <a:pt x="66" y="32"/>
                    <a:pt x="66" y="20"/>
                  </a:cubicBezTo>
                  <a:cubicBezTo>
                    <a:pt x="66" y="9"/>
                    <a:pt x="57" y="0"/>
                    <a:pt x="45" y="0"/>
                  </a:cubicBezTo>
                  <a:cubicBezTo>
                    <a:pt x="34" y="0"/>
                    <a:pt x="24" y="9"/>
                    <a:pt x="24" y="20"/>
                  </a:cubicBezTo>
                  <a:cubicBezTo>
                    <a:pt x="24" y="32"/>
                    <a:pt x="34" y="41"/>
                    <a:pt x="45" y="41"/>
                  </a:cubicBezTo>
                  <a:close/>
                  <a:moveTo>
                    <a:pt x="90" y="60"/>
                  </a:moveTo>
                  <a:cubicBezTo>
                    <a:pt x="90" y="60"/>
                    <a:pt x="90" y="60"/>
                    <a:pt x="90" y="60"/>
                  </a:cubicBezTo>
                  <a:cubicBezTo>
                    <a:pt x="89" y="51"/>
                    <a:pt x="81" y="44"/>
                    <a:pt x="72" y="44"/>
                  </a:cubicBezTo>
                  <a:cubicBezTo>
                    <a:pt x="18" y="44"/>
                    <a:pt x="18" y="44"/>
                    <a:pt x="18" y="44"/>
                  </a:cubicBezTo>
                  <a:cubicBezTo>
                    <a:pt x="9" y="44"/>
                    <a:pt x="1" y="51"/>
                    <a:pt x="1" y="60"/>
                  </a:cubicBezTo>
                  <a:cubicBezTo>
                    <a:pt x="0" y="60"/>
                    <a:pt x="0" y="60"/>
                    <a:pt x="0" y="60"/>
                  </a:cubicBezTo>
                  <a:cubicBezTo>
                    <a:pt x="0" y="119"/>
                    <a:pt x="0" y="119"/>
                    <a:pt x="0" y="119"/>
                  </a:cubicBezTo>
                  <a:cubicBezTo>
                    <a:pt x="0" y="124"/>
                    <a:pt x="5" y="128"/>
                    <a:pt x="10" y="128"/>
                  </a:cubicBezTo>
                  <a:cubicBezTo>
                    <a:pt x="15" y="128"/>
                    <a:pt x="19" y="124"/>
                    <a:pt x="19" y="119"/>
                  </a:cubicBezTo>
                  <a:cubicBezTo>
                    <a:pt x="19" y="76"/>
                    <a:pt x="19" y="76"/>
                    <a:pt x="19" y="76"/>
                  </a:cubicBezTo>
                  <a:cubicBezTo>
                    <a:pt x="19" y="76"/>
                    <a:pt x="20" y="76"/>
                    <a:pt x="20" y="76"/>
                  </a:cubicBezTo>
                  <a:cubicBezTo>
                    <a:pt x="22" y="76"/>
                    <a:pt x="22" y="76"/>
                    <a:pt x="22" y="76"/>
                  </a:cubicBezTo>
                  <a:cubicBezTo>
                    <a:pt x="22" y="76"/>
                    <a:pt x="22" y="77"/>
                    <a:pt x="22" y="78"/>
                  </a:cubicBezTo>
                  <a:cubicBezTo>
                    <a:pt x="22" y="216"/>
                    <a:pt x="22" y="216"/>
                    <a:pt x="22" y="216"/>
                  </a:cubicBezTo>
                  <a:cubicBezTo>
                    <a:pt x="22" y="222"/>
                    <a:pt x="27" y="227"/>
                    <a:pt x="33" y="227"/>
                  </a:cubicBezTo>
                  <a:cubicBezTo>
                    <a:pt x="39" y="227"/>
                    <a:pt x="44" y="222"/>
                    <a:pt x="44" y="216"/>
                  </a:cubicBezTo>
                  <a:cubicBezTo>
                    <a:pt x="44" y="152"/>
                    <a:pt x="44" y="152"/>
                    <a:pt x="44" y="152"/>
                  </a:cubicBezTo>
                  <a:cubicBezTo>
                    <a:pt x="46" y="152"/>
                    <a:pt x="46" y="152"/>
                    <a:pt x="46" y="152"/>
                  </a:cubicBezTo>
                  <a:cubicBezTo>
                    <a:pt x="46" y="216"/>
                    <a:pt x="46" y="216"/>
                    <a:pt x="46" y="216"/>
                  </a:cubicBezTo>
                  <a:cubicBezTo>
                    <a:pt x="46" y="222"/>
                    <a:pt x="51" y="227"/>
                    <a:pt x="58" y="227"/>
                  </a:cubicBezTo>
                  <a:cubicBezTo>
                    <a:pt x="64" y="227"/>
                    <a:pt x="69" y="222"/>
                    <a:pt x="69" y="216"/>
                  </a:cubicBezTo>
                  <a:cubicBezTo>
                    <a:pt x="69" y="78"/>
                    <a:pt x="69" y="78"/>
                    <a:pt x="69" y="78"/>
                  </a:cubicBezTo>
                  <a:cubicBezTo>
                    <a:pt x="69" y="77"/>
                    <a:pt x="68" y="76"/>
                    <a:pt x="68" y="76"/>
                  </a:cubicBezTo>
                  <a:cubicBezTo>
                    <a:pt x="71" y="76"/>
                    <a:pt x="71" y="76"/>
                    <a:pt x="71" y="76"/>
                  </a:cubicBezTo>
                  <a:cubicBezTo>
                    <a:pt x="71" y="119"/>
                    <a:pt x="71" y="119"/>
                    <a:pt x="71" y="119"/>
                  </a:cubicBezTo>
                  <a:cubicBezTo>
                    <a:pt x="71" y="124"/>
                    <a:pt x="76" y="128"/>
                    <a:pt x="81" y="128"/>
                  </a:cubicBezTo>
                  <a:cubicBezTo>
                    <a:pt x="86" y="128"/>
                    <a:pt x="90" y="124"/>
                    <a:pt x="90" y="119"/>
                  </a:cubicBezTo>
                  <a:cubicBezTo>
                    <a:pt x="90" y="60"/>
                    <a:pt x="90" y="60"/>
                    <a:pt x="90"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2"/>
            <p:cNvSpPr>
              <a:spLocks noEditPoints="1"/>
            </p:cNvSpPr>
            <p:nvPr/>
          </p:nvSpPr>
          <p:spPr bwMode="auto">
            <a:xfrm>
              <a:off x="8478090" y="3797577"/>
              <a:ext cx="138113" cy="352425"/>
            </a:xfrm>
            <a:custGeom>
              <a:avLst/>
              <a:gdLst>
                <a:gd name="T0" fmla="*/ 44 w 89"/>
                <a:gd name="T1" fmla="*/ 41 h 227"/>
                <a:gd name="T2" fmla="*/ 65 w 89"/>
                <a:gd name="T3" fmla="*/ 20 h 227"/>
                <a:gd name="T4" fmla="*/ 44 w 89"/>
                <a:gd name="T5" fmla="*/ 0 h 227"/>
                <a:gd name="T6" fmla="*/ 24 w 89"/>
                <a:gd name="T7" fmla="*/ 20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19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7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0"/>
                  </a:cubicBezTo>
                  <a:cubicBezTo>
                    <a:pt x="65" y="9"/>
                    <a:pt x="56" y="0"/>
                    <a:pt x="44" y="0"/>
                  </a:cubicBezTo>
                  <a:cubicBezTo>
                    <a:pt x="33" y="0"/>
                    <a:pt x="24" y="9"/>
                    <a:pt x="24" y="20"/>
                  </a:cubicBezTo>
                  <a:cubicBezTo>
                    <a:pt x="24" y="32"/>
                    <a:pt x="33" y="41"/>
                    <a:pt x="44" y="41"/>
                  </a:cubicBezTo>
                  <a:close/>
                  <a:moveTo>
                    <a:pt x="89" y="60"/>
                  </a:moveTo>
                  <a:cubicBezTo>
                    <a:pt x="89" y="60"/>
                    <a:pt x="89" y="60"/>
                    <a:pt x="89" y="60"/>
                  </a:cubicBezTo>
                  <a:cubicBezTo>
                    <a:pt x="88" y="51"/>
                    <a:pt x="80" y="44"/>
                    <a:pt x="71" y="44"/>
                  </a:cubicBezTo>
                  <a:cubicBezTo>
                    <a:pt x="17" y="44"/>
                    <a:pt x="17" y="44"/>
                    <a:pt x="17" y="44"/>
                  </a:cubicBezTo>
                  <a:cubicBezTo>
                    <a:pt x="8" y="44"/>
                    <a:pt x="0"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8" y="76"/>
                    <a:pt x="19" y="76"/>
                    <a:pt x="19"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7"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3"/>
            <p:cNvSpPr>
              <a:spLocks noEditPoints="1"/>
            </p:cNvSpPr>
            <p:nvPr/>
          </p:nvSpPr>
          <p:spPr bwMode="auto">
            <a:xfrm>
              <a:off x="9355977" y="3797577"/>
              <a:ext cx="138113" cy="352425"/>
            </a:xfrm>
            <a:custGeom>
              <a:avLst/>
              <a:gdLst>
                <a:gd name="T0" fmla="*/ 44 w 89"/>
                <a:gd name="T1" fmla="*/ 41 h 227"/>
                <a:gd name="T2" fmla="*/ 65 w 89"/>
                <a:gd name="T3" fmla="*/ 20 h 227"/>
                <a:gd name="T4" fmla="*/ 44 w 89"/>
                <a:gd name="T5" fmla="*/ 0 h 227"/>
                <a:gd name="T6" fmla="*/ 24 w 89"/>
                <a:gd name="T7" fmla="*/ 20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0"/>
                  </a:cubicBezTo>
                  <a:cubicBezTo>
                    <a:pt x="65" y="9"/>
                    <a:pt x="56" y="0"/>
                    <a:pt x="44" y="0"/>
                  </a:cubicBezTo>
                  <a:cubicBezTo>
                    <a:pt x="33" y="0"/>
                    <a:pt x="24" y="9"/>
                    <a:pt x="24" y="20"/>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4"/>
            <p:cNvSpPr>
              <a:spLocks noEditPoints="1"/>
            </p:cNvSpPr>
            <p:nvPr/>
          </p:nvSpPr>
          <p:spPr bwMode="auto">
            <a:xfrm>
              <a:off x="6915990" y="4205565"/>
              <a:ext cx="138113" cy="352425"/>
            </a:xfrm>
            <a:custGeom>
              <a:avLst/>
              <a:gdLst>
                <a:gd name="T0" fmla="*/ 45 w 89"/>
                <a:gd name="T1" fmla="*/ 41 h 227"/>
                <a:gd name="T2" fmla="*/ 65 w 89"/>
                <a:gd name="T3" fmla="*/ 21 h 227"/>
                <a:gd name="T4" fmla="*/ 45 w 89"/>
                <a:gd name="T5" fmla="*/ 0 h 227"/>
                <a:gd name="T6" fmla="*/ 24 w 89"/>
                <a:gd name="T7" fmla="*/ 21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1"/>
                  </a:cubicBezTo>
                  <a:cubicBezTo>
                    <a:pt x="65" y="9"/>
                    <a:pt x="56" y="0"/>
                    <a:pt x="45" y="0"/>
                  </a:cubicBezTo>
                  <a:cubicBezTo>
                    <a:pt x="33" y="0"/>
                    <a:pt x="24" y="9"/>
                    <a:pt x="24" y="21"/>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35"/>
            <p:cNvSpPr>
              <a:spLocks noEditPoints="1"/>
            </p:cNvSpPr>
            <p:nvPr/>
          </p:nvSpPr>
          <p:spPr bwMode="auto">
            <a:xfrm>
              <a:off x="7674815" y="4205565"/>
              <a:ext cx="139700" cy="352425"/>
            </a:xfrm>
            <a:custGeom>
              <a:avLst/>
              <a:gdLst>
                <a:gd name="T0" fmla="*/ 45 w 90"/>
                <a:gd name="T1" fmla="*/ 41 h 227"/>
                <a:gd name="T2" fmla="*/ 66 w 90"/>
                <a:gd name="T3" fmla="*/ 21 h 227"/>
                <a:gd name="T4" fmla="*/ 45 w 90"/>
                <a:gd name="T5" fmla="*/ 0 h 227"/>
                <a:gd name="T6" fmla="*/ 24 w 90"/>
                <a:gd name="T7" fmla="*/ 21 h 227"/>
                <a:gd name="T8" fmla="*/ 45 w 90"/>
                <a:gd name="T9" fmla="*/ 41 h 227"/>
                <a:gd name="T10" fmla="*/ 90 w 90"/>
                <a:gd name="T11" fmla="*/ 60 h 227"/>
                <a:gd name="T12" fmla="*/ 90 w 90"/>
                <a:gd name="T13" fmla="*/ 60 h 227"/>
                <a:gd name="T14" fmla="*/ 72 w 90"/>
                <a:gd name="T15" fmla="*/ 44 h 227"/>
                <a:gd name="T16" fmla="*/ 18 w 90"/>
                <a:gd name="T17" fmla="*/ 44 h 227"/>
                <a:gd name="T18" fmla="*/ 1 w 90"/>
                <a:gd name="T19" fmla="*/ 60 h 227"/>
                <a:gd name="T20" fmla="*/ 0 w 90"/>
                <a:gd name="T21" fmla="*/ 60 h 227"/>
                <a:gd name="T22" fmla="*/ 0 w 90"/>
                <a:gd name="T23" fmla="*/ 119 h 227"/>
                <a:gd name="T24" fmla="*/ 10 w 90"/>
                <a:gd name="T25" fmla="*/ 128 h 227"/>
                <a:gd name="T26" fmla="*/ 19 w 90"/>
                <a:gd name="T27" fmla="*/ 119 h 227"/>
                <a:gd name="T28" fmla="*/ 19 w 90"/>
                <a:gd name="T29" fmla="*/ 76 h 227"/>
                <a:gd name="T30" fmla="*/ 20 w 90"/>
                <a:gd name="T31" fmla="*/ 76 h 227"/>
                <a:gd name="T32" fmla="*/ 22 w 90"/>
                <a:gd name="T33" fmla="*/ 76 h 227"/>
                <a:gd name="T34" fmla="*/ 22 w 90"/>
                <a:gd name="T35" fmla="*/ 78 h 227"/>
                <a:gd name="T36" fmla="*/ 22 w 90"/>
                <a:gd name="T37" fmla="*/ 216 h 227"/>
                <a:gd name="T38" fmla="*/ 33 w 90"/>
                <a:gd name="T39" fmla="*/ 227 h 227"/>
                <a:gd name="T40" fmla="*/ 44 w 90"/>
                <a:gd name="T41" fmla="*/ 216 h 227"/>
                <a:gd name="T42" fmla="*/ 44 w 90"/>
                <a:gd name="T43" fmla="*/ 152 h 227"/>
                <a:gd name="T44" fmla="*/ 46 w 90"/>
                <a:gd name="T45" fmla="*/ 152 h 227"/>
                <a:gd name="T46" fmla="*/ 46 w 90"/>
                <a:gd name="T47" fmla="*/ 216 h 227"/>
                <a:gd name="T48" fmla="*/ 58 w 90"/>
                <a:gd name="T49" fmla="*/ 227 h 227"/>
                <a:gd name="T50" fmla="*/ 69 w 90"/>
                <a:gd name="T51" fmla="*/ 216 h 227"/>
                <a:gd name="T52" fmla="*/ 69 w 90"/>
                <a:gd name="T53" fmla="*/ 78 h 227"/>
                <a:gd name="T54" fmla="*/ 68 w 90"/>
                <a:gd name="T55" fmla="*/ 76 h 227"/>
                <a:gd name="T56" fmla="*/ 71 w 90"/>
                <a:gd name="T57" fmla="*/ 76 h 227"/>
                <a:gd name="T58" fmla="*/ 71 w 90"/>
                <a:gd name="T59" fmla="*/ 119 h 227"/>
                <a:gd name="T60" fmla="*/ 81 w 90"/>
                <a:gd name="T61" fmla="*/ 128 h 227"/>
                <a:gd name="T62" fmla="*/ 90 w 90"/>
                <a:gd name="T63" fmla="*/ 119 h 227"/>
                <a:gd name="T64" fmla="*/ 90 w 90"/>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227">
                  <a:moveTo>
                    <a:pt x="45" y="41"/>
                  </a:moveTo>
                  <a:cubicBezTo>
                    <a:pt x="57" y="41"/>
                    <a:pt x="66" y="32"/>
                    <a:pt x="66" y="21"/>
                  </a:cubicBezTo>
                  <a:cubicBezTo>
                    <a:pt x="66" y="9"/>
                    <a:pt x="57" y="0"/>
                    <a:pt x="45" y="0"/>
                  </a:cubicBezTo>
                  <a:cubicBezTo>
                    <a:pt x="34" y="0"/>
                    <a:pt x="24" y="9"/>
                    <a:pt x="24" y="21"/>
                  </a:cubicBezTo>
                  <a:cubicBezTo>
                    <a:pt x="24" y="32"/>
                    <a:pt x="34" y="41"/>
                    <a:pt x="45" y="41"/>
                  </a:cubicBezTo>
                  <a:close/>
                  <a:moveTo>
                    <a:pt x="90" y="60"/>
                  </a:moveTo>
                  <a:cubicBezTo>
                    <a:pt x="90" y="60"/>
                    <a:pt x="90" y="60"/>
                    <a:pt x="90" y="60"/>
                  </a:cubicBezTo>
                  <a:cubicBezTo>
                    <a:pt x="89" y="51"/>
                    <a:pt x="81" y="44"/>
                    <a:pt x="72" y="44"/>
                  </a:cubicBezTo>
                  <a:cubicBezTo>
                    <a:pt x="18" y="44"/>
                    <a:pt x="18" y="44"/>
                    <a:pt x="18" y="44"/>
                  </a:cubicBezTo>
                  <a:cubicBezTo>
                    <a:pt x="9" y="44"/>
                    <a:pt x="1" y="51"/>
                    <a:pt x="1" y="60"/>
                  </a:cubicBezTo>
                  <a:cubicBezTo>
                    <a:pt x="0" y="60"/>
                    <a:pt x="0" y="60"/>
                    <a:pt x="0" y="60"/>
                  </a:cubicBezTo>
                  <a:cubicBezTo>
                    <a:pt x="0" y="119"/>
                    <a:pt x="0" y="119"/>
                    <a:pt x="0" y="119"/>
                  </a:cubicBezTo>
                  <a:cubicBezTo>
                    <a:pt x="0" y="124"/>
                    <a:pt x="5" y="128"/>
                    <a:pt x="10" y="128"/>
                  </a:cubicBezTo>
                  <a:cubicBezTo>
                    <a:pt x="15" y="128"/>
                    <a:pt x="19" y="124"/>
                    <a:pt x="19" y="119"/>
                  </a:cubicBezTo>
                  <a:cubicBezTo>
                    <a:pt x="19" y="76"/>
                    <a:pt x="19" y="76"/>
                    <a:pt x="19" y="76"/>
                  </a:cubicBezTo>
                  <a:cubicBezTo>
                    <a:pt x="19" y="76"/>
                    <a:pt x="20" y="76"/>
                    <a:pt x="20" y="76"/>
                  </a:cubicBezTo>
                  <a:cubicBezTo>
                    <a:pt x="22" y="76"/>
                    <a:pt x="22" y="76"/>
                    <a:pt x="22" y="76"/>
                  </a:cubicBezTo>
                  <a:cubicBezTo>
                    <a:pt x="22" y="76"/>
                    <a:pt x="22" y="77"/>
                    <a:pt x="22" y="78"/>
                  </a:cubicBezTo>
                  <a:cubicBezTo>
                    <a:pt x="22" y="216"/>
                    <a:pt x="22" y="216"/>
                    <a:pt x="22" y="216"/>
                  </a:cubicBezTo>
                  <a:cubicBezTo>
                    <a:pt x="22" y="222"/>
                    <a:pt x="27" y="227"/>
                    <a:pt x="33" y="227"/>
                  </a:cubicBezTo>
                  <a:cubicBezTo>
                    <a:pt x="39" y="227"/>
                    <a:pt x="44" y="222"/>
                    <a:pt x="44" y="216"/>
                  </a:cubicBezTo>
                  <a:cubicBezTo>
                    <a:pt x="44" y="152"/>
                    <a:pt x="44" y="152"/>
                    <a:pt x="44" y="152"/>
                  </a:cubicBezTo>
                  <a:cubicBezTo>
                    <a:pt x="46" y="152"/>
                    <a:pt x="46" y="152"/>
                    <a:pt x="46" y="152"/>
                  </a:cubicBezTo>
                  <a:cubicBezTo>
                    <a:pt x="46" y="216"/>
                    <a:pt x="46" y="216"/>
                    <a:pt x="46" y="216"/>
                  </a:cubicBezTo>
                  <a:cubicBezTo>
                    <a:pt x="46" y="222"/>
                    <a:pt x="51" y="227"/>
                    <a:pt x="58" y="227"/>
                  </a:cubicBezTo>
                  <a:cubicBezTo>
                    <a:pt x="64" y="227"/>
                    <a:pt x="69" y="222"/>
                    <a:pt x="69" y="216"/>
                  </a:cubicBezTo>
                  <a:cubicBezTo>
                    <a:pt x="69" y="78"/>
                    <a:pt x="69" y="78"/>
                    <a:pt x="69" y="78"/>
                  </a:cubicBezTo>
                  <a:cubicBezTo>
                    <a:pt x="69" y="77"/>
                    <a:pt x="68" y="76"/>
                    <a:pt x="68" y="76"/>
                  </a:cubicBezTo>
                  <a:cubicBezTo>
                    <a:pt x="71" y="76"/>
                    <a:pt x="71" y="76"/>
                    <a:pt x="71" y="76"/>
                  </a:cubicBezTo>
                  <a:cubicBezTo>
                    <a:pt x="71" y="119"/>
                    <a:pt x="71" y="119"/>
                    <a:pt x="71" y="119"/>
                  </a:cubicBezTo>
                  <a:cubicBezTo>
                    <a:pt x="71" y="124"/>
                    <a:pt x="76" y="128"/>
                    <a:pt x="81" y="128"/>
                  </a:cubicBezTo>
                  <a:cubicBezTo>
                    <a:pt x="86" y="128"/>
                    <a:pt x="90" y="124"/>
                    <a:pt x="90" y="119"/>
                  </a:cubicBezTo>
                  <a:cubicBezTo>
                    <a:pt x="90" y="60"/>
                    <a:pt x="90" y="60"/>
                    <a:pt x="90"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36"/>
            <p:cNvSpPr>
              <a:spLocks noEditPoints="1"/>
            </p:cNvSpPr>
            <p:nvPr/>
          </p:nvSpPr>
          <p:spPr bwMode="auto">
            <a:xfrm>
              <a:off x="8478090" y="4205565"/>
              <a:ext cx="138113" cy="352425"/>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19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7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0" y="44"/>
                    <a:pt x="71" y="44"/>
                  </a:cubicBezTo>
                  <a:cubicBezTo>
                    <a:pt x="17" y="44"/>
                    <a:pt x="17" y="44"/>
                    <a:pt x="17" y="44"/>
                  </a:cubicBezTo>
                  <a:cubicBezTo>
                    <a:pt x="8" y="44"/>
                    <a:pt x="0"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8" y="76"/>
                    <a:pt x="19" y="76"/>
                    <a:pt x="19"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7"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37"/>
            <p:cNvSpPr>
              <a:spLocks noEditPoints="1"/>
            </p:cNvSpPr>
            <p:nvPr/>
          </p:nvSpPr>
          <p:spPr bwMode="auto">
            <a:xfrm>
              <a:off x="9355977" y="4205565"/>
              <a:ext cx="138113" cy="352425"/>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6"/>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6"/>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rgbClr val="DED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8"/>
            <p:cNvSpPr>
              <a:spLocks noEditPoints="1"/>
            </p:cNvSpPr>
            <p:nvPr/>
          </p:nvSpPr>
          <p:spPr bwMode="auto">
            <a:xfrm>
              <a:off x="6915990" y="4615140"/>
              <a:ext cx="138113" cy="352425"/>
            </a:xfrm>
            <a:custGeom>
              <a:avLst/>
              <a:gdLst>
                <a:gd name="T0" fmla="*/ 45 w 89"/>
                <a:gd name="T1" fmla="*/ 41 h 227"/>
                <a:gd name="T2" fmla="*/ 65 w 89"/>
                <a:gd name="T3" fmla="*/ 21 h 227"/>
                <a:gd name="T4" fmla="*/ 45 w 89"/>
                <a:gd name="T5" fmla="*/ 0 h 227"/>
                <a:gd name="T6" fmla="*/ 24 w 89"/>
                <a:gd name="T7" fmla="*/ 21 h 227"/>
                <a:gd name="T8" fmla="*/ 45 w 89"/>
                <a:gd name="T9" fmla="*/ 41 h 227"/>
                <a:gd name="T10" fmla="*/ 89 w 89"/>
                <a:gd name="T11" fmla="*/ 60 h 227"/>
                <a:gd name="T12" fmla="*/ 89 w 89"/>
                <a:gd name="T13" fmla="*/ 60 h 227"/>
                <a:gd name="T14" fmla="*/ 72 w 89"/>
                <a:gd name="T15" fmla="*/ 44 h 227"/>
                <a:gd name="T16" fmla="*/ 18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2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5" y="41"/>
                  </a:moveTo>
                  <a:cubicBezTo>
                    <a:pt x="56" y="41"/>
                    <a:pt x="65" y="32"/>
                    <a:pt x="65" y="21"/>
                  </a:cubicBezTo>
                  <a:cubicBezTo>
                    <a:pt x="65" y="9"/>
                    <a:pt x="56" y="0"/>
                    <a:pt x="45" y="0"/>
                  </a:cubicBezTo>
                  <a:cubicBezTo>
                    <a:pt x="33" y="0"/>
                    <a:pt x="24" y="9"/>
                    <a:pt x="24" y="21"/>
                  </a:cubicBezTo>
                  <a:cubicBezTo>
                    <a:pt x="24" y="32"/>
                    <a:pt x="33" y="41"/>
                    <a:pt x="45" y="41"/>
                  </a:cubicBezTo>
                  <a:close/>
                  <a:moveTo>
                    <a:pt x="89" y="60"/>
                  </a:moveTo>
                  <a:cubicBezTo>
                    <a:pt x="89" y="60"/>
                    <a:pt x="89" y="60"/>
                    <a:pt x="89" y="60"/>
                  </a:cubicBezTo>
                  <a:cubicBezTo>
                    <a:pt x="88" y="51"/>
                    <a:pt x="81" y="44"/>
                    <a:pt x="72" y="44"/>
                  </a:cubicBezTo>
                  <a:cubicBezTo>
                    <a:pt x="18" y="44"/>
                    <a:pt x="18" y="44"/>
                    <a:pt x="18" y="44"/>
                  </a:cubicBezTo>
                  <a:cubicBezTo>
                    <a:pt x="9"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2" y="76"/>
                    <a:pt x="22" y="76"/>
                    <a:pt x="22"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9"/>
            <p:cNvSpPr>
              <a:spLocks noEditPoints="1"/>
            </p:cNvSpPr>
            <p:nvPr/>
          </p:nvSpPr>
          <p:spPr bwMode="auto">
            <a:xfrm>
              <a:off x="7674815" y="4615140"/>
              <a:ext cx="139700" cy="352425"/>
            </a:xfrm>
            <a:custGeom>
              <a:avLst/>
              <a:gdLst>
                <a:gd name="T0" fmla="*/ 45 w 90"/>
                <a:gd name="T1" fmla="*/ 41 h 227"/>
                <a:gd name="T2" fmla="*/ 66 w 90"/>
                <a:gd name="T3" fmla="*/ 21 h 227"/>
                <a:gd name="T4" fmla="*/ 45 w 90"/>
                <a:gd name="T5" fmla="*/ 0 h 227"/>
                <a:gd name="T6" fmla="*/ 24 w 90"/>
                <a:gd name="T7" fmla="*/ 21 h 227"/>
                <a:gd name="T8" fmla="*/ 45 w 90"/>
                <a:gd name="T9" fmla="*/ 41 h 227"/>
                <a:gd name="T10" fmla="*/ 90 w 90"/>
                <a:gd name="T11" fmla="*/ 60 h 227"/>
                <a:gd name="T12" fmla="*/ 90 w 90"/>
                <a:gd name="T13" fmla="*/ 60 h 227"/>
                <a:gd name="T14" fmla="*/ 72 w 90"/>
                <a:gd name="T15" fmla="*/ 44 h 227"/>
                <a:gd name="T16" fmla="*/ 18 w 90"/>
                <a:gd name="T17" fmla="*/ 44 h 227"/>
                <a:gd name="T18" fmla="*/ 1 w 90"/>
                <a:gd name="T19" fmla="*/ 60 h 227"/>
                <a:gd name="T20" fmla="*/ 0 w 90"/>
                <a:gd name="T21" fmla="*/ 60 h 227"/>
                <a:gd name="T22" fmla="*/ 0 w 90"/>
                <a:gd name="T23" fmla="*/ 119 h 227"/>
                <a:gd name="T24" fmla="*/ 10 w 90"/>
                <a:gd name="T25" fmla="*/ 128 h 227"/>
                <a:gd name="T26" fmla="*/ 19 w 90"/>
                <a:gd name="T27" fmla="*/ 119 h 227"/>
                <a:gd name="T28" fmla="*/ 19 w 90"/>
                <a:gd name="T29" fmla="*/ 76 h 227"/>
                <a:gd name="T30" fmla="*/ 20 w 90"/>
                <a:gd name="T31" fmla="*/ 76 h 227"/>
                <a:gd name="T32" fmla="*/ 22 w 90"/>
                <a:gd name="T33" fmla="*/ 76 h 227"/>
                <a:gd name="T34" fmla="*/ 22 w 90"/>
                <a:gd name="T35" fmla="*/ 78 h 227"/>
                <a:gd name="T36" fmla="*/ 22 w 90"/>
                <a:gd name="T37" fmla="*/ 216 h 227"/>
                <a:gd name="T38" fmla="*/ 33 w 90"/>
                <a:gd name="T39" fmla="*/ 227 h 227"/>
                <a:gd name="T40" fmla="*/ 44 w 90"/>
                <a:gd name="T41" fmla="*/ 216 h 227"/>
                <a:gd name="T42" fmla="*/ 44 w 90"/>
                <a:gd name="T43" fmla="*/ 152 h 227"/>
                <a:gd name="T44" fmla="*/ 46 w 90"/>
                <a:gd name="T45" fmla="*/ 152 h 227"/>
                <a:gd name="T46" fmla="*/ 46 w 90"/>
                <a:gd name="T47" fmla="*/ 216 h 227"/>
                <a:gd name="T48" fmla="*/ 58 w 90"/>
                <a:gd name="T49" fmla="*/ 227 h 227"/>
                <a:gd name="T50" fmla="*/ 69 w 90"/>
                <a:gd name="T51" fmla="*/ 216 h 227"/>
                <a:gd name="T52" fmla="*/ 69 w 90"/>
                <a:gd name="T53" fmla="*/ 78 h 227"/>
                <a:gd name="T54" fmla="*/ 68 w 90"/>
                <a:gd name="T55" fmla="*/ 76 h 227"/>
                <a:gd name="T56" fmla="*/ 71 w 90"/>
                <a:gd name="T57" fmla="*/ 76 h 227"/>
                <a:gd name="T58" fmla="*/ 71 w 90"/>
                <a:gd name="T59" fmla="*/ 119 h 227"/>
                <a:gd name="T60" fmla="*/ 81 w 90"/>
                <a:gd name="T61" fmla="*/ 128 h 227"/>
                <a:gd name="T62" fmla="*/ 90 w 90"/>
                <a:gd name="T63" fmla="*/ 119 h 227"/>
                <a:gd name="T64" fmla="*/ 90 w 90"/>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227">
                  <a:moveTo>
                    <a:pt x="45" y="41"/>
                  </a:moveTo>
                  <a:cubicBezTo>
                    <a:pt x="57" y="41"/>
                    <a:pt x="66" y="32"/>
                    <a:pt x="66" y="21"/>
                  </a:cubicBezTo>
                  <a:cubicBezTo>
                    <a:pt x="66" y="9"/>
                    <a:pt x="57" y="0"/>
                    <a:pt x="45" y="0"/>
                  </a:cubicBezTo>
                  <a:cubicBezTo>
                    <a:pt x="34" y="0"/>
                    <a:pt x="24" y="9"/>
                    <a:pt x="24" y="21"/>
                  </a:cubicBezTo>
                  <a:cubicBezTo>
                    <a:pt x="24" y="32"/>
                    <a:pt x="34" y="41"/>
                    <a:pt x="45" y="41"/>
                  </a:cubicBezTo>
                  <a:close/>
                  <a:moveTo>
                    <a:pt x="90" y="60"/>
                  </a:moveTo>
                  <a:cubicBezTo>
                    <a:pt x="90" y="60"/>
                    <a:pt x="90" y="60"/>
                    <a:pt x="90" y="60"/>
                  </a:cubicBezTo>
                  <a:cubicBezTo>
                    <a:pt x="89" y="51"/>
                    <a:pt x="81" y="44"/>
                    <a:pt x="72" y="44"/>
                  </a:cubicBezTo>
                  <a:cubicBezTo>
                    <a:pt x="18" y="44"/>
                    <a:pt x="18" y="44"/>
                    <a:pt x="18" y="44"/>
                  </a:cubicBezTo>
                  <a:cubicBezTo>
                    <a:pt x="9" y="44"/>
                    <a:pt x="1" y="51"/>
                    <a:pt x="1" y="60"/>
                  </a:cubicBezTo>
                  <a:cubicBezTo>
                    <a:pt x="0" y="60"/>
                    <a:pt x="0" y="60"/>
                    <a:pt x="0" y="60"/>
                  </a:cubicBezTo>
                  <a:cubicBezTo>
                    <a:pt x="0" y="119"/>
                    <a:pt x="0" y="119"/>
                    <a:pt x="0" y="119"/>
                  </a:cubicBezTo>
                  <a:cubicBezTo>
                    <a:pt x="0" y="124"/>
                    <a:pt x="5" y="128"/>
                    <a:pt x="10" y="128"/>
                  </a:cubicBezTo>
                  <a:cubicBezTo>
                    <a:pt x="15" y="128"/>
                    <a:pt x="19" y="124"/>
                    <a:pt x="19" y="119"/>
                  </a:cubicBezTo>
                  <a:cubicBezTo>
                    <a:pt x="19" y="76"/>
                    <a:pt x="19" y="76"/>
                    <a:pt x="19" y="76"/>
                  </a:cubicBezTo>
                  <a:cubicBezTo>
                    <a:pt x="19" y="76"/>
                    <a:pt x="20" y="76"/>
                    <a:pt x="20" y="76"/>
                  </a:cubicBezTo>
                  <a:cubicBezTo>
                    <a:pt x="22" y="76"/>
                    <a:pt x="22" y="76"/>
                    <a:pt x="22" y="76"/>
                  </a:cubicBezTo>
                  <a:cubicBezTo>
                    <a:pt x="22" y="77"/>
                    <a:pt x="22" y="77"/>
                    <a:pt x="22" y="78"/>
                  </a:cubicBezTo>
                  <a:cubicBezTo>
                    <a:pt x="22" y="216"/>
                    <a:pt x="22" y="216"/>
                    <a:pt x="22" y="216"/>
                  </a:cubicBezTo>
                  <a:cubicBezTo>
                    <a:pt x="22" y="222"/>
                    <a:pt x="27" y="227"/>
                    <a:pt x="33" y="227"/>
                  </a:cubicBezTo>
                  <a:cubicBezTo>
                    <a:pt x="39" y="227"/>
                    <a:pt x="44" y="222"/>
                    <a:pt x="44" y="216"/>
                  </a:cubicBezTo>
                  <a:cubicBezTo>
                    <a:pt x="44" y="152"/>
                    <a:pt x="44" y="152"/>
                    <a:pt x="44" y="152"/>
                  </a:cubicBezTo>
                  <a:cubicBezTo>
                    <a:pt x="46" y="152"/>
                    <a:pt x="46" y="152"/>
                    <a:pt x="46" y="152"/>
                  </a:cubicBezTo>
                  <a:cubicBezTo>
                    <a:pt x="46" y="216"/>
                    <a:pt x="46" y="216"/>
                    <a:pt x="46" y="216"/>
                  </a:cubicBezTo>
                  <a:cubicBezTo>
                    <a:pt x="46" y="222"/>
                    <a:pt x="51" y="227"/>
                    <a:pt x="58" y="227"/>
                  </a:cubicBezTo>
                  <a:cubicBezTo>
                    <a:pt x="64" y="227"/>
                    <a:pt x="69" y="222"/>
                    <a:pt x="69" y="216"/>
                  </a:cubicBezTo>
                  <a:cubicBezTo>
                    <a:pt x="69" y="78"/>
                    <a:pt x="69" y="78"/>
                    <a:pt x="69" y="78"/>
                  </a:cubicBezTo>
                  <a:cubicBezTo>
                    <a:pt x="69" y="77"/>
                    <a:pt x="68" y="77"/>
                    <a:pt x="68" y="76"/>
                  </a:cubicBezTo>
                  <a:cubicBezTo>
                    <a:pt x="71" y="76"/>
                    <a:pt x="71" y="76"/>
                    <a:pt x="71" y="76"/>
                  </a:cubicBezTo>
                  <a:cubicBezTo>
                    <a:pt x="71" y="119"/>
                    <a:pt x="71" y="119"/>
                    <a:pt x="71" y="119"/>
                  </a:cubicBezTo>
                  <a:cubicBezTo>
                    <a:pt x="71" y="124"/>
                    <a:pt x="76" y="128"/>
                    <a:pt x="81" y="128"/>
                  </a:cubicBezTo>
                  <a:cubicBezTo>
                    <a:pt x="86" y="128"/>
                    <a:pt x="90" y="124"/>
                    <a:pt x="90" y="119"/>
                  </a:cubicBezTo>
                  <a:cubicBezTo>
                    <a:pt x="90" y="60"/>
                    <a:pt x="90" y="60"/>
                    <a:pt x="90"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40"/>
            <p:cNvSpPr>
              <a:spLocks noEditPoints="1"/>
            </p:cNvSpPr>
            <p:nvPr/>
          </p:nvSpPr>
          <p:spPr bwMode="auto">
            <a:xfrm>
              <a:off x="8478090" y="4615140"/>
              <a:ext cx="138113" cy="352425"/>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19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7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0" y="44"/>
                    <a:pt x="71" y="44"/>
                  </a:cubicBezTo>
                  <a:cubicBezTo>
                    <a:pt x="17" y="44"/>
                    <a:pt x="17" y="44"/>
                    <a:pt x="17" y="44"/>
                  </a:cubicBezTo>
                  <a:cubicBezTo>
                    <a:pt x="8" y="44"/>
                    <a:pt x="0"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8" y="76"/>
                    <a:pt x="19" y="76"/>
                    <a:pt x="19" y="76"/>
                  </a:cubicBezTo>
                  <a:cubicBezTo>
                    <a:pt x="21" y="76"/>
                    <a:pt x="21" y="76"/>
                    <a:pt x="21"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7"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41"/>
            <p:cNvSpPr>
              <a:spLocks noEditPoints="1"/>
            </p:cNvSpPr>
            <p:nvPr/>
          </p:nvSpPr>
          <p:spPr bwMode="auto">
            <a:xfrm>
              <a:off x="9355977" y="4615140"/>
              <a:ext cx="138113" cy="352425"/>
            </a:xfrm>
            <a:custGeom>
              <a:avLst/>
              <a:gdLst>
                <a:gd name="T0" fmla="*/ 44 w 89"/>
                <a:gd name="T1" fmla="*/ 41 h 227"/>
                <a:gd name="T2" fmla="*/ 65 w 89"/>
                <a:gd name="T3" fmla="*/ 21 h 227"/>
                <a:gd name="T4" fmla="*/ 44 w 89"/>
                <a:gd name="T5" fmla="*/ 0 h 227"/>
                <a:gd name="T6" fmla="*/ 24 w 89"/>
                <a:gd name="T7" fmla="*/ 21 h 227"/>
                <a:gd name="T8" fmla="*/ 44 w 89"/>
                <a:gd name="T9" fmla="*/ 41 h 227"/>
                <a:gd name="T10" fmla="*/ 89 w 89"/>
                <a:gd name="T11" fmla="*/ 60 h 227"/>
                <a:gd name="T12" fmla="*/ 89 w 89"/>
                <a:gd name="T13" fmla="*/ 60 h 227"/>
                <a:gd name="T14" fmla="*/ 71 w 89"/>
                <a:gd name="T15" fmla="*/ 44 h 227"/>
                <a:gd name="T16" fmla="*/ 17 w 89"/>
                <a:gd name="T17" fmla="*/ 44 h 227"/>
                <a:gd name="T18" fmla="*/ 0 w 89"/>
                <a:gd name="T19" fmla="*/ 60 h 227"/>
                <a:gd name="T20" fmla="*/ 0 w 89"/>
                <a:gd name="T21" fmla="*/ 60 h 227"/>
                <a:gd name="T22" fmla="*/ 0 w 89"/>
                <a:gd name="T23" fmla="*/ 119 h 227"/>
                <a:gd name="T24" fmla="*/ 9 w 89"/>
                <a:gd name="T25" fmla="*/ 128 h 227"/>
                <a:gd name="T26" fmla="*/ 18 w 89"/>
                <a:gd name="T27" fmla="*/ 119 h 227"/>
                <a:gd name="T28" fmla="*/ 18 w 89"/>
                <a:gd name="T29" fmla="*/ 76 h 227"/>
                <a:gd name="T30" fmla="*/ 20 w 89"/>
                <a:gd name="T31" fmla="*/ 76 h 227"/>
                <a:gd name="T32" fmla="*/ 21 w 89"/>
                <a:gd name="T33" fmla="*/ 76 h 227"/>
                <a:gd name="T34" fmla="*/ 21 w 89"/>
                <a:gd name="T35" fmla="*/ 78 h 227"/>
                <a:gd name="T36" fmla="*/ 21 w 89"/>
                <a:gd name="T37" fmla="*/ 216 h 227"/>
                <a:gd name="T38" fmla="*/ 32 w 89"/>
                <a:gd name="T39" fmla="*/ 227 h 227"/>
                <a:gd name="T40" fmla="*/ 43 w 89"/>
                <a:gd name="T41" fmla="*/ 216 h 227"/>
                <a:gd name="T42" fmla="*/ 43 w 89"/>
                <a:gd name="T43" fmla="*/ 152 h 227"/>
                <a:gd name="T44" fmla="*/ 46 w 89"/>
                <a:gd name="T45" fmla="*/ 152 h 227"/>
                <a:gd name="T46" fmla="*/ 46 w 89"/>
                <a:gd name="T47" fmla="*/ 216 h 227"/>
                <a:gd name="T48" fmla="*/ 57 w 89"/>
                <a:gd name="T49" fmla="*/ 227 h 227"/>
                <a:gd name="T50" fmla="*/ 68 w 89"/>
                <a:gd name="T51" fmla="*/ 216 h 227"/>
                <a:gd name="T52" fmla="*/ 68 w 89"/>
                <a:gd name="T53" fmla="*/ 78 h 227"/>
                <a:gd name="T54" fmla="*/ 68 w 89"/>
                <a:gd name="T55" fmla="*/ 76 h 227"/>
                <a:gd name="T56" fmla="*/ 71 w 89"/>
                <a:gd name="T57" fmla="*/ 76 h 227"/>
                <a:gd name="T58" fmla="*/ 71 w 89"/>
                <a:gd name="T59" fmla="*/ 119 h 227"/>
                <a:gd name="T60" fmla="*/ 80 w 89"/>
                <a:gd name="T61" fmla="*/ 128 h 227"/>
                <a:gd name="T62" fmla="*/ 89 w 89"/>
                <a:gd name="T63" fmla="*/ 119 h 227"/>
                <a:gd name="T64" fmla="*/ 89 w 89"/>
                <a:gd name="T65" fmla="*/ 6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227">
                  <a:moveTo>
                    <a:pt x="44" y="41"/>
                  </a:moveTo>
                  <a:cubicBezTo>
                    <a:pt x="56" y="41"/>
                    <a:pt x="65" y="32"/>
                    <a:pt x="65" y="21"/>
                  </a:cubicBezTo>
                  <a:cubicBezTo>
                    <a:pt x="65" y="9"/>
                    <a:pt x="56" y="0"/>
                    <a:pt x="44" y="0"/>
                  </a:cubicBezTo>
                  <a:cubicBezTo>
                    <a:pt x="33" y="0"/>
                    <a:pt x="24" y="9"/>
                    <a:pt x="24" y="21"/>
                  </a:cubicBezTo>
                  <a:cubicBezTo>
                    <a:pt x="24" y="32"/>
                    <a:pt x="33" y="41"/>
                    <a:pt x="44" y="41"/>
                  </a:cubicBezTo>
                  <a:close/>
                  <a:moveTo>
                    <a:pt x="89" y="60"/>
                  </a:moveTo>
                  <a:cubicBezTo>
                    <a:pt x="89" y="60"/>
                    <a:pt x="89" y="60"/>
                    <a:pt x="89" y="60"/>
                  </a:cubicBezTo>
                  <a:cubicBezTo>
                    <a:pt x="88" y="51"/>
                    <a:pt x="81" y="44"/>
                    <a:pt x="71" y="44"/>
                  </a:cubicBezTo>
                  <a:cubicBezTo>
                    <a:pt x="17" y="44"/>
                    <a:pt x="17" y="44"/>
                    <a:pt x="17" y="44"/>
                  </a:cubicBezTo>
                  <a:cubicBezTo>
                    <a:pt x="8" y="44"/>
                    <a:pt x="1" y="51"/>
                    <a:pt x="0" y="60"/>
                  </a:cubicBezTo>
                  <a:cubicBezTo>
                    <a:pt x="0" y="60"/>
                    <a:pt x="0" y="60"/>
                    <a:pt x="0" y="60"/>
                  </a:cubicBezTo>
                  <a:cubicBezTo>
                    <a:pt x="0" y="119"/>
                    <a:pt x="0" y="119"/>
                    <a:pt x="0" y="119"/>
                  </a:cubicBezTo>
                  <a:cubicBezTo>
                    <a:pt x="0" y="124"/>
                    <a:pt x="4" y="128"/>
                    <a:pt x="9" y="128"/>
                  </a:cubicBezTo>
                  <a:cubicBezTo>
                    <a:pt x="14" y="128"/>
                    <a:pt x="18" y="124"/>
                    <a:pt x="18" y="119"/>
                  </a:cubicBezTo>
                  <a:cubicBezTo>
                    <a:pt x="18" y="76"/>
                    <a:pt x="18" y="76"/>
                    <a:pt x="18" y="76"/>
                  </a:cubicBezTo>
                  <a:cubicBezTo>
                    <a:pt x="19" y="76"/>
                    <a:pt x="19" y="76"/>
                    <a:pt x="20" y="76"/>
                  </a:cubicBezTo>
                  <a:cubicBezTo>
                    <a:pt x="21" y="76"/>
                    <a:pt x="21" y="76"/>
                    <a:pt x="21" y="76"/>
                  </a:cubicBezTo>
                  <a:cubicBezTo>
                    <a:pt x="21" y="77"/>
                    <a:pt x="21" y="77"/>
                    <a:pt x="21" y="78"/>
                  </a:cubicBezTo>
                  <a:cubicBezTo>
                    <a:pt x="21" y="216"/>
                    <a:pt x="21" y="216"/>
                    <a:pt x="21" y="216"/>
                  </a:cubicBezTo>
                  <a:cubicBezTo>
                    <a:pt x="21" y="222"/>
                    <a:pt x="26" y="227"/>
                    <a:pt x="32" y="227"/>
                  </a:cubicBezTo>
                  <a:cubicBezTo>
                    <a:pt x="38" y="227"/>
                    <a:pt x="43" y="222"/>
                    <a:pt x="43" y="216"/>
                  </a:cubicBezTo>
                  <a:cubicBezTo>
                    <a:pt x="43" y="152"/>
                    <a:pt x="43" y="152"/>
                    <a:pt x="43" y="152"/>
                  </a:cubicBezTo>
                  <a:cubicBezTo>
                    <a:pt x="46" y="152"/>
                    <a:pt x="46" y="152"/>
                    <a:pt x="46" y="152"/>
                  </a:cubicBezTo>
                  <a:cubicBezTo>
                    <a:pt x="46" y="216"/>
                    <a:pt x="46" y="216"/>
                    <a:pt x="46" y="216"/>
                  </a:cubicBezTo>
                  <a:cubicBezTo>
                    <a:pt x="46" y="222"/>
                    <a:pt x="51" y="227"/>
                    <a:pt x="57" y="227"/>
                  </a:cubicBezTo>
                  <a:cubicBezTo>
                    <a:pt x="63" y="227"/>
                    <a:pt x="68" y="222"/>
                    <a:pt x="68" y="216"/>
                  </a:cubicBezTo>
                  <a:cubicBezTo>
                    <a:pt x="68" y="78"/>
                    <a:pt x="68" y="78"/>
                    <a:pt x="68" y="78"/>
                  </a:cubicBezTo>
                  <a:cubicBezTo>
                    <a:pt x="68" y="77"/>
                    <a:pt x="68" y="77"/>
                    <a:pt x="68" y="76"/>
                  </a:cubicBezTo>
                  <a:cubicBezTo>
                    <a:pt x="71" y="76"/>
                    <a:pt x="71" y="76"/>
                    <a:pt x="71" y="76"/>
                  </a:cubicBezTo>
                  <a:cubicBezTo>
                    <a:pt x="71" y="119"/>
                    <a:pt x="71" y="119"/>
                    <a:pt x="71" y="119"/>
                  </a:cubicBezTo>
                  <a:cubicBezTo>
                    <a:pt x="71" y="124"/>
                    <a:pt x="75" y="128"/>
                    <a:pt x="80" y="128"/>
                  </a:cubicBezTo>
                  <a:cubicBezTo>
                    <a:pt x="85" y="128"/>
                    <a:pt x="89" y="124"/>
                    <a:pt x="89" y="119"/>
                  </a:cubicBezTo>
                  <a:cubicBezTo>
                    <a:pt x="89" y="60"/>
                    <a:pt x="89" y="60"/>
                    <a:pt x="89" y="6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Rectangle 42"/>
          <p:cNvSpPr>
            <a:spLocks noChangeArrowheads="1"/>
          </p:cNvSpPr>
          <p:nvPr/>
        </p:nvSpPr>
        <p:spPr bwMode="auto">
          <a:xfrm>
            <a:off x="6700884" y="5223723"/>
            <a:ext cx="571500" cy="287338"/>
          </a:xfrm>
          <a:prstGeom prst="rect">
            <a:avLst/>
          </a:prstGeom>
          <a:solidFill>
            <a:schemeClr val="accent1"/>
          </a:solidFill>
          <a:ln>
            <a:noFill/>
          </a:ln>
        </p:spPr>
        <p:txBody>
          <a:bodyPr vert="horz" wrap="square" lIns="91440" tIns="45720" rIns="91440" bIns="45720" numCol="1" anchor="t" anchorCtr="0" compatLnSpc="1"/>
          <a:lstStyle/>
          <a:p>
            <a:pPr algn="ctr"/>
            <a:r>
              <a:rPr lang="zh-CN" altLang="en-US" sz="1200">
                <a:solidFill>
                  <a:schemeClr val="bg1"/>
                </a:solidFill>
                <a:latin typeface="微软雅黑" panose="020B0503020204020204" pitchFamily="34" charset="-122"/>
                <a:ea typeface="微软雅黑" panose="020B0503020204020204" pitchFamily="34" charset="-122"/>
              </a:rPr>
              <a:t>标题</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40" name="Rectangle 43"/>
          <p:cNvSpPr>
            <a:spLocks noChangeArrowheads="1"/>
          </p:cNvSpPr>
          <p:nvPr/>
        </p:nvSpPr>
        <p:spPr bwMode="auto">
          <a:xfrm>
            <a:off x="7353346" y="5223723"/>
            <a:ext cx="787400" cy="287338"/>
          </a:xfrm>
          <a:prstGeom prst="rect">
            <a:avLst/>
          </a:prstGeom>
          <a:solidFill>
            <a:schemeClr val="accent1"/>
          </a:solidFill>
          <a:ln>
            <a:noFill/>
          </a:ln>
        </p:spPr>
        <p:txBody>
          <a:bodyPr vert="horz" wrap="square" lIns="91440" tIns="45720" rIns="91440" bIns="45720" numCol="1" anchor="t" anchorCtr="0" compatLnSpc="1"/>
          <a:lstStyle/>
          <a:p>
            <a:pPr algn="ctr"/>
            <a:r>
              <a:rPr lang="zh-CN" altLang="en-US" sz="1200">
                <a:solidFill>
                  <a:schemeClr val="bg1"/>
                </a:solidFill>
                <a:latin typeface="微软雅黑" panose="020B0503020204020204" pitchFamily="34" charset="-122"/>
                <a:ea typeface="微软雅黑" panose="020B0503020204020204" pitchFamily="34" charset="-122"/>
              </a:rPr>
              <a:t>标题</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41" name="Rectangle 44"/>
          <p:cNvSpPr>
            <a:spLocks noChangeArrowheads="1"/>
          </p:cNvSpPr>
          <p:nvPr/>
        </p:nvSpPr>
        <p:spPr bwMode="auto">
          <a:xfrm>
            <a:off x="8220121" y="5223723"/>
            <a:ext cx="654050" cy="287338"/>
          </a:xfrm>
          <a:prstGeom prst="rect">
            <a:avLst/>
          </a:prstGeom>
          <a:solidFill>
            <a:schemeClr val="accent1"/>
          </a:solidFill>
          <a:ln>
            <a:noFill/>
          </a:ln>
        </p:spPr>
        <p:txBody>
          <a:bodyPr vert="horz" wrap="square" lIns="91440" tIns="45720" rIns="91440" bIns="45720" numCol="1" anchor="t" anchorCtr="0" compatLnSpc="1"/>
          <a:lstStyle/>
          <a:p>
            <a:pPr algn="ctr"/>
            <a:r>
              <a:rPr lang="zh-CN" altLang="en-US" sz="1200">
                <a:solidFill>
                  <a:schemeClr val="bg1"/>
                </a:solidFill>
                <a:latin typeface="微软雅黑" panose="020B0503020204020204" pitchFamily="34" charset="-122"/>
                <a:ea typeface="微软雅黑" panose="020B0503020204020204" pitchFamily="34" charset="-122"/>
              </a:rPr>
              <a:t>标题</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42" name="Rectangle 45"/>
          <p:cNvSpPr>
            <a:spLocks noChangeArrowheads="1"/>
          </p:cNvSpPr>
          <p:nvPr/>
        </p:nvSpPr>
        <p:spPr bwMode="auto">
          <a:xfrm>
            <a:off x="8955134" y="5223723"/>
            <a:ext cx="939800" cy="287338"/>
          </a:xfrm>
          <a:prstGeom prst="rect">
            <a:avLst/>
          </a:prstGeom>
          <a:solidFill>
            <a:schemeClr val="accent3"/>
          </a:solidFill>
          <a:ln>
            <a:noFill/>
          </a:ln>
        </p:spPr>
        <p:txBody>
          <a:bodyPr vert="horz" wrap="square" lIns="91440" tIns="45720" rIns="91440" bIns="45720" numCol="1" anchor="t" anchorCtr="0" compatLnSpc="1"/>
          <a:lstStyle/>
          <a:p>
            <a:pPr algn="ctr"/>
            <a:r>
              <a:rPr lang="zh-CN" altLang="en-US" sz="1200">
                <a:solidFill>
                  <a:schemeClr val="bg1"/>
                </a:solidFill>
                <a:latin typeface="微软雅黑" panose="020B0503020204020204" pitchFamily="34" charset="-122"/>
                <a:ea typeface="微软雅黑" panose="020B0503020204020204" pitchFamily="34" charset="-122"/>
              </a:rPr>
              <a:t>标题</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2009558" y="5039574"/>
            <a:ext cx="284052" cy="307777"/>
          </a:xfrm>
          <a:prstGeom prst="rect">
            <a:avLst/>
          </a:prstGeom>
          <a:noFill/>
        </p:spPr>
        <p:txBody>
          <a:bodyPr wrap="none" rtlCol="0">
            <a:spAutoFit/>
          </a:bodyPr>
          <a:lstStyle/>
          <a:p>
            <a:r>
              <a:rPr lang="en-US" altLang="zh-CN" sz="1400">
                <a:solidFill>
                  <a:schemeClr val="tx1">
                    <a:lumMod val="65000"/>
                    <a:lumOff val="35000"/>
                  </a:schemeClr>
                </a:solidFill>
              </a:rPr>
              <a:t>0</a:t>
            </a:r>
            <a:endParaRPr lang="zh-CN" altLang="en-US" sz="1400">
              <a:solidFill>
                <a:schemeClr val="tx1">
                  <a:lumMod val="65000"/>
                  <a:lumOff val="35000"/>
                </a:schemeClr>
              </a:solidFill>
            </a:endParaRPr>
          </a:p>
        </p:txBody>
      </p:sp>
      <p:sp>
        <p:nvSpPr>
          <p:cNvPr id="44" name="TextBox 43"/>
          <p:cNvSpPr txBox="1"/>
          <p:nvPr/>
        </p:nvSpPr>
        <p:spPr>
          <a:xfrm>
            <a:off x="1775520" y="4572412"/>
            <a:ext cx="482824" cy="307777"/>
          </a:xfrm>
          <a:prstGeom prst="rect">
            <a:avLst/>
          </a:prstGeom>
          <a:noFill/>
        </p:spPr>
        <p:txBody>
          <a:bodyPr wrap="none" rtlCol="0">
            <a:spAutoFit/>
          </a:bodyPr>
          <a:lstStyle/>
          <a:p>
            <a:r>
              <a:rPr lang="en-US" altLang="zh-CN" sz="1400">
                <a:solidFill>
                  <a:schemeClr val="tx1">
                    <a:lumMod val="65000"/>
                    <a:lumOff val="35000"/>
                  </a:schemeClr>
                </a:solidFill>
              </a:rPr>
              <a:t>100</a:t>
            </a:r>
            <a:endParaRPr lang="zh-CN" altLang="en-US" sz="1400">
              <a:solidFill>
                <a:schemeClr val="tx1">
                  <a:lumMod val="65000"/>
                  <a:lumOff val="35000"/>
                </a:schemeClr>
              </a:solidFill>
            </a:endParaRPr>
          </a:p>
        </p:txBody>
      </p:sp>
      <p:sp>
        <p:nvSpPr>
          <p:cNvPr id="45" name="TextBox 44"/>
          <p:cNvSpPr txBox="1"/>
          <p:nvPr/>
        </p:nvSpPr>
        <p:spPr>
          <a:xfrm>
            <a:off x="1775520" y="4105247"/>
            <a:ext cx="482824" cy="307777"/>
          </a:xfrm>
          <a:prstGeom prst="rect">
            <a:avLst/>
          </a:prstGeom>
          <a:noFill/>
        </p:spPr>
        <p:txBody>
          <a:bodyPr wrap="none" rtlCol="0">
            <a:spAutoFit/>
          </a:bodyPr>
          <a:lstStyle/>
          <a:p>
            <a:r>
              <a:rPr lang="en-US" altLang="zh-CN" sz="1400">
                <a:solidFill>
                  <a:schemeClr val="tx1">
                    <a:lumMod val="65000"/>
                    <a:lumOff val="35000"/>
                  </a:schemeClr>
                </a:solidFill>
              </a:rPr>
              <a:t>200</a:t>
            </a:r>
            <a:endParaRPr lang="zh-CN" altLang="en-US" sz="1400">
              <a:solidFill>
                <a:schemeClr val="tx1">
                  <a:lumMod val="65000"/>
                  <a:lumOff val="35000"/>
                </a:schemeClr>
              </a:solidFill>
            </a:endParaRPr>
          </a:p>
        </p:txBody>
      </p:sp>
      <p:sp>
        <p:nvSpPr>
          <p:cNvPr id="46" name="TextBox 45"/>
          <p:cNvSpPr txBox="1"/>
          <p:nvPr/>
        </p:nvSpPr>
        <p:spPr>
          <a:xfrm>
            <a:off x="1775520" y="3638082"/>
            <a:ext cx="482824" cy="307777"/>
          </a:xfrm>
          <a:prstGeom prst="rect">
            <a:avLst/>
          </a:prstGeom>
          <a:noFill/>
        </p:spPr>
        <p:txBody>
          <a:bodyPr wrap="none" rtlCol="0">
            <a:spAutoFit/>
          </a:bodyPr>
          <a:lstStyle/>
          <a:p>
            <a:r>
              <a:rPr lang="en-US" altLang="zh-CN" sz="1400">
                <a:solidFill>
                  <a:schemeClr val="tx1">
                    <a:lumMod val="65000"/>
                    <a:lumOff val="35000"/>
                  </a:schemeClr>
                </a:solidFill>
              </a:rPr>
              <a:t>300</a:t>
            </a:r>
            <a:endParaRPr lang="zh-CN" altLang="en-US" sz="1400">
              <a:solidFill>
                <a:schemeClr val="tx1">
                  <a:lumMod val="65000"/>
                  <a:lumOff val="35000"/>
                </a:schemeClr>
              </a:solidFill>
            </a:endParaRPr>
          </a:p>
        </p:txBody>
      </p:sp>
      <p:sp>
        <p:nvSpPr>
          <p:cNvPr id="47" name="TextBox 46"/>
          <p:cNvSpPr txBox="1"/>
          <p:nvPr/>
        </p:nvSpPr>
        <p:spPr>
          <a:xfrm>
            <a:off x="1775520" y="3170917"/>
            <a:ext cx="482824" cy="307777"/>
          </a:xfrm>
          <a:prstGeom prst="rect">
            <a:avLst/>
          </a:prstGeom>
          <a:noFill/>
        </p:spPr>
        <p:txBody>
          <a:bodyPr wrap="none" rtlCol="0">
            <a:spAutoFit/>
          </a:bodyPr>
          <a:lstStyle/>
          <a:p>
            <a:r>
              <a:rPr lang="en-US" altLang="zh-CN" sz="1400">
                <a:solidFill>
                  <a:schemeClr val="tx1">
                    <a:lumMod val="65000"/>
                    <a:lumOff val="35000"/>
                  </a:schemeClr>
                </a:solidFill>
              </a:rPr>
              <a:t>400</a:t>
            </a:r>
            <a:endParaRPr lang="zh-CN" altLang="en-US" sz="1400">
              <a:solidFill>
                <a:schemeClr val="tx1">
                  <a:lumMod val="65000"/>
                  <a:lumOff val="35000"/>
                </a:schemeClr>
              </a:solidFill>
            </a:endParaRPr>
          </a:p>
        </p:txBody>
      </p:sp>
      <p:sp>
        <p:nvSpPr>
          <p:cNvPr id="48" name="TextBox 47"/>
          <p:cNvSpPr txBox="1"/>
          <p:nvPr/>
        </p:nvSpPr>
        <p:spPr>
          <a:xfrm>
            <a:off x="1775520" y="2703752"/>
            <a:ext cx="482824" cy="307777"/>
          </a:xfrm>
          <a:prstGeom prst="rect">
            <a:avLst/>
          </a:prstGeom>
          <a:noFill/>
        </p:spPr>
        <p:txBody>
          <a:bodyPr wrap="none" rtlCol="0">
            <a:spAutoFit/>
          </a:bodyPr>
          <a:lstStyle/>
          <a:p>
            <a:r>
              <a:rPr lang="en-US" altLang="zh-CN" sz="1400">
                <a:solidFill>
                  <a:schemeClr val="tx1">
                    <a:lumMod val="65000"/>
                    <a:lumOff val="35000"/>
                  </a:schemeClr>
                </a:solidFill>
              </a:rPr>
              <a:t>500</a:t>
            </a:r>
            <a:endParaRPr lang="zh-CN" altLang="en-US" sz="1400">
              <a:solidFill>
                <a:schemeClr val="tx1">
                  <a:lumMod val="65000"/>
                  <a:lumOff val="35000"/>
                </a:schemeClr>
              </a:solidFill>
            </a:endParaRPr>
          </a:p>
        </p:txBody>
      </p:sp>
      <p:sp>
        <p:nvSpPr>
          <p:cNvPr id="49" name="TextBox 48"/>
          <p:cNvSpPr txBox="1"/>
          <p:nvPr/>
        </p:nvSpPr>
        <p:spPr>
          <a:xfrm>
            <a:off x="1775520" y="2236587"/>
            <a:ext cx="482824" cy="307777"/>
          </a:xfrm>
          <a:prstGeom prst="rect">
            <a:avLst/>
          </a:prstGeom>
          <a:noFill/>
        </p:spPr>
        <p:txBody>
          <a:bodyPr wrap="none" rtlCol="0">
            <a:spAutoFit/>
          </a:bodyPr>
          <a:lstStyle/>
          <a:p>
            <a:r>
              <a:rPr lang="en-US" altLang="zh-CN" sz="1400">
                <a:solidFill>
                  <a:schemeClr val="tx1">
                    <a:lumMod val="65000"/>
                    <a:lumOff val="35000"/>
                  </a:schemeClr>
                </a:solidFill>
              </a:rPr>
              <a:t>600</a:t>
            </a:r>
            <a:endParaRPr lang="zh-CN" altLang="en-US" sz="1400">
              <a:solidFill>
                <a:schemeClr val="tx1">
                  <a:lumMod val="65000"/>
                  <a:lumOff val="35000"/>
                </a:schemeClr>
              </a:solidFill>
            </a:endParaRPr>
          </a:p>
        </p:txBody>
      </p:sp>
      <p:sp>
        <p:nvSpPr>
          <p:cNvPr id="50" name="TextBox 49"/>
          <p:cNvSpPr txBox="1"/>
          <p:nvPr/>
        </p:nvSpPr>
        <p:spPr>
          <a:xfrm>
            <a:off x="1775520" y="1769422"/>
            <a:ext cx="482824" cy="307777"/>
          </a:xfrm>
          <a:prstGeom prst="rect">
            <a:avLst/>
          </a:prstGeom>
          <a:noFill/>
        </p:spPr>
        <p:txBody>
          <a:bodyPr wrap="none" rtlCol="0">
            <a:spAutoFit/>
          </a:bodyPr>
          <a:lstStyle/>
          <a:p>
            <a:r>
              <a:rPr lang="en-US" altLang="zh-CN" sz="1400">
                <a:solidFill>
                  <a:schemeClr val="tx1">
                    <a:lumMod val="65000"/>
                    <a:lumOff val="35000"/>
                  </a:schemeClr>
                </a:solidFill>
              </a:rPr>
              <a:t>700</a:t>
            </a:r>
            <a:endParaRPr lang="zh-CN" altLang="en-US" sz="1400">
              <a:solidFill>
                <a:schemeClr val="tx1">
                  <a:lumMod val="65000"/>
                  <a:lumOff val="35000"/>
                </a:schemeClr>
              </a:solidFill>
            </a:endParaRPr>
          </a:p>
        </p:txBody>
      </p:sp>
      <p:sp>
        <p:nvSpPr>
          <p:cNvPr id="51" name="TextBox 50"/>
          <p:cNvSpPr txBox="1"/>
          <p:nvPr/>
        </p:nvSpPr>
        <p:spPr>
          <a:xfrm>
            <a:off x="2491318" y="5254649"/>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3250430" y="5254649"/>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4020081" y="5254649"/>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4790018" y="5254649"/>
            <a:ext cx="543739" cy="307777"/>
          </a:xfrm>
          <a:prstGeom prst="rect">
            <a:avLst/>
          </a:prstGeom>
          <a:noFill/>
        </p:spPr>
        <p:txBody>
          <a:bodyPr wrap="none" rtlCol="0">
            <a:spAutoFit/>
          </a:bodyPr>
          <a:lstStyle/>
          <a:p>
            <a:r>
              <a:rPr lang="zh-CN" altLang="en-US" sz="140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en-US" sz="1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6645594" y="2132856"/>
            <a:ext cx="4084401" cy="812530"/>
          </a:xfrm>
          <a:prstGeom prst="rect">
            <a:avLst/>
          </a:prstGeom>
          <a:noFill/>
        </p:spPr>
        <p:txBody>
          <a:bodyPr wrap="square" rtlCol="0">
            <a:spAutoFit/>
          </a:bodyPr>
          <a:lstStyle/>
          <a:p>
            <a:pPr algn="just">
              <a:lnSpc>
                <a:spcPct val="13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6645594" y="1700808"/>
            <a:ext cx="1774276" cy="369332"/>
          </a:xfrm>
          <a:prstGeom prst="rect">
            <a:avLst/>
          </a:prstGeom>
          <a:noFill/>
        </p:spPr>
        <p:txBody>
          <a:bodyPr wrap="square" tIns="0" bIns="0" rtlCol="0" anchor="t">
            <a:spAutoFit/>
          </a:bodyPr>
          <a:lstStyle/>
          <a:p>
            <a:pPr>
              <a:lnSpc>
                <a:spcPct val="15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57" name="标题 56"/>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500"/>
                                        <p:tgtEl>
                                          <p:spTgt spid="2"/>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left)">
                                      <p:cBhvr>
                                        <p:cTn id="63" dur="500"/>
                                        <p:tgtEl>
                                          <p:spTgt spid="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left)">
                                      <p:cBhvr>
                                        <p:cTn id="66" dur="500"/>
                                        <p:tgtEl>
                                          <p:spTgt spid="3"/>
                                        </p:tgtEl>
                                      </p:cBhvr>
                                    </p:animEffect>
                                  </p:childTnLst>
                                </p:cTn>
                              </p:par>
                            </p:childTnLst>
                          </p:cTn>
                        </p:par>
                        <p:par>
                          <p:cTn id="67" fill="hold">
                            <p:stCondLst>
                              <p:cond delay="1500"/>
                            </p:stCondLst>
                            <p:childTnLst>
                              <p:par>
                                <p:cTn id="68" presetID="22" presetClass="entr" presetSubtype="4"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down)">
                                      <p:cBhvr>
                                        <p:cTn id="70" dur="500"/>
                                        <p:tgtEl>
                                          <p:spTgt spid="10"/>
                                        </p:tgtEl>
                                      </p:cBhvr>
                                    </p:animEffect>
                                  </p:childTnLst>
                                </p:cTn>
                              </p:par>
                            </p:childTnLst>
                          </p:cTn>
                        </p:par>
                        <p:par>
                          <p:cTn id="71" fill="hold">
                            <p:stCondLst>
                              <p:cond delay="2000"/>
                            </p:stCondLst>
                            <p:childTnLst>
                              <p:par>
                                <p:cTn id="72" presetID="22" presetClass="entr" presetSubtype="4"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down)">
                                      <p:cBhvr>
                                        <p:cTn id="74" dur="500"/>
                                        <p:tgtEl>
                                          <p:spTgt spid="11"/>
                                        </p:tgtEl>
                                      </p:cBhvr>
                                    </p:animEffect>
                                  </p:childTnLst>
                                </p:cTn>
                              </p:par>
                            </p:childTnLst>
                          </p:cTn>
                        </p:par>
                        <p:par>
                          <p:cTn id="75" fill="hold">
                            <p:stCondLst>
                              <p:cond delay="2500"/>
                            </p:stCondLst>
                            <p:childTnLst>
                              <p:par>
                                <p:cTn id="76" presetID="22" presetClass="entr" presetSubtype="4"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down)">
                                      <p:cBhvr>
                                        <p:cTn id="78" dur="500"/>
                                        <p:tgtEl>
                                          <p:spTgt spid="12"/>
                                        </p:tgtEl>
                                      </p:cBhvr>
                                    </p:animEffect>
                                  </p:childTnLst>
                                </p:cTn>
                              </p:par>
                            </p:childTnLst>
                          </p:cTn>
                        </p:par>
                        <p:par>
                          <p:cTn id="79" fill="hold">
                            <p:stCondLst>
                              <p:cond delay="3000"/>
                            </p:stCondLst>
                            <p:childTnLst>
                              <p:par>
                                <p:cTn id="80" presetID="22" presetClass="entr" presetSubtype="4"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wipe(down)">
                                      <p:cBhvr>
                                        <p:cTn id="82" dur="500"/>
                                        <p:tgtEl>
                                          <p:spTgt spid="13"/>
                                        </p:tgtEl>
                                      </p:cBhvr>
                                    </p:animEffect>
                                  </p:childTnLst>
                                </p:cTn>
                              </p:par>
                            </p:childTnLst>
                          </p:cTn>
                        </p:par>
                        <p:par>
                          <p:cTn id="83" fill="hold">
                            <p:stCondLst>
                              <p:cond delay="3500"/>
                            </p:stCondLst>
                            <p:childTnLst>
                              <p:par>
                                <p:cTn id="84" presetID="22" presetClass="entr" presetSubtype="4"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wipe(down)">
                                      <p:cBhvr>
                                        <p:cTn id="86" dur="500"/>
                                        <p:tgtEl>
                                          <p:spTgt spid="14"/>
                                        </p:tgtEl>
                                      </p:cBhvr>
                                    </p:animEffect>
                                  </p:childTnLst>
                                </p:cTn>
                              </p:par>
                            </p:childTnLst>
                          </p:cTn>
                        </p:par>
                        <p:par>
                          <p:cTn id="87" fill="hold">
                            <p:stCondLst>
                              <p:cond delay="4000"/>
                            </p:stCondLst>
                            <p:childTnLst>
                              <p:par>
                                <p:cTn id="88" presetID="22" presetClass="entr" presetSubtype="4"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wipe(down)">
                                      <p:cBhvr>
                                        <p:cTn id="90" dur="500"/>
                                        <p:tgtEl>
                                          <p:spTgt spid="15"/>
                                        </p:tgtEl>
                                      </p:cBhvr>
                                    </p:animEffect>
                                  </p:childTnLst>
                                </p:cTn>
                              </p:par>
                            </p:childTnLst>
                          </p:cTn>
                        </p:par>
                        <p:par>
                          <p:cTn id="91" fill="hold">
                            <p:stCondLst>
                              <p:cond delay="4500"/>
                            </p:stCondLst>
                            <p:childTnLst>
                              <p:par>
                                <p:cTn id="92" presetID="22" presetClass="entr" presetSubtype="4"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down)">
                                      <p:cBhvr>
                                        <p:cTn id="94" dur="500"/>
                                        <p:tgtEl>
                                          <p:spTgt spid="16"/>
                                        </p:tgtEl>
                                      </p:cBhvr>
                                    </p:animEffect>
                                  </p:childTnLst>
                                </p:cTn>
                              </p:par>
                            </p:childTnLst>
                          </p:cTn>
                        </p:par>
                        <p:par>
                          <p:cTn id="95" fill="hold">
                            <p:stCondLst>
                              <p:cond delay="5000"/>
                            </p:stCondLst>
                            <p:childTnLst>
                              <p:par>
                                <p:cTn id="96" presetID="22" presetClass="entr" presetSubtype="4" fill="hold" grpId="0" nodeType="after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down)">
                                      <p:cBhvr>
                                        <p:cTn id="98" dur="500"/>
                                        <p:tgtEl>
                                          <p:spTgt spid="17"/>
                                        </p:tgtEl>
                                      </p:cBhvr>
                                    </p:animEffect>
                                  </p:childTnLst>
                                </p:cTn>
                              </p:par>
                            </p:childTnLst>
                          </p:cTn>
                        </p:par>
                        <p:par>
                          <p:cTn id="99" fill="hold">
                            <p:stCondLst>
                              <p:cond delay="5500"/>
                            </p:stCondLst>
                            <p:childTnLst>
                              <p:par>
                                <p:cTn id="100" presetID="22" presetClass="entr" presetSubtype="4" fill="hold" grpId="0" nodeType="after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wipe(down)">
                                      <p:cBhvr>
                                        <p:cTn id="102" dur="500"/>
                                        <p:tgtEl>
                                          <p:spTgt spid="18"/>
                                        </p:tgtEl>
                                      </p:cBhvr>
                                    </p:animEffect>
                                  </p:childTnLst>
                                </p:cTn>
                              </p:par>
                            </p:childTnLst>
                          </p:cTn>
                        </p:par>
                        <p:par>
                          <p:cTn id="103" fill="hold">
                            <p:stCondLst>
                              <p:cond delay="6000"/>
                            </p:stCondLst>
                            <p:childTnLst>
                              <p:par>
                                <p:cTn id="104" presetID="22" presetClass="entr" presetSubtype="4"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down)">
                                      <p:cBhvr>
                                        <p:cTn id="106" dur="500"/>
                                        <p:tgtEl>
                                          <p:spTgt spid="19"/>
                                        </p:tgtEl>
                                      </p:cBhvr>
                                    </p:animEffect>
                                  </p:childTnLst>
                                </p:cTn>
                              </p:par>
                            </p:childTnLst>
                          </p:cTn>
                        </p:par>
                        <p:par>
                          <p:cTn id="107" fill="hold">
                            <p:stCondLst>
                              <p:cond delay="6500"/>
                            </p:stCondLst>
                            <p:childTnLst>
                              <p:par>
                                <p:cTn id="108" presetID="22" presetClass="entr" presetSubtype="4"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wipe(down)">
                                      <p:cBhvr>
                                        <p:cTn id="110" dur="500"/>
                                        <p:tgtEl>
                                          <p:spTgt spid="20"/>
                                        </p:tgtEl>
                                      </p:cBhvr>
                                    </p:animEffect>
                                  </p:childTnLst>
                                </p:cTn>
                              </p:par>
                            </p:childTnLst>
                          </p:cTn>
                        </p:par>
                        <p:par>
                          <p:cTn id="111" fill="hold">
                            <p:stCondLst>
                              <p:cond delay="7000"/>
                            </p:stCondLst>
                            <p:childTnLst>
                              <p:par>
                                <p:cTn id="112" presetID="22" presetClass="entr" presetSubtype="4"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wipe(down)">
                                      <p:cBhvr>
                                        <p:cTn id="114" dur="500"/>
                                        <p:tgtEl>
                                          <p:spTgt spid="21"/>
                                        </p:tgtEl>
                                      </p:cBhvr>
                                    </p:animEffect>
                                  </p:childTnLst>
                                </p:cTn>
                              </p:par>
                            </p:childTnLst>
                          </p:cTn>
                        </p:par>
                        <p:par>
                          <p:cTn id="115" fill="hold">
                            <p:stCondLst>
                              <p:cond delay="7500"/>
                            </p:stCondLst>
                            <p:childTnLst>
                              <p:par>
                                <p:cTn id="116" presetID="12" presetClass="entr" presetSubtype="8" fill="hold" grpId="0" nodeType="afterEffect">
                                  <p:stCondLst>
                                    <p:cond delay="0"/>
                                  </p:stCondLst>
                                  <p:childTnLst>
                                    <p:set>
                                      <p:cBhvr>
                                        <p:cTn id="117" dur="1" fill="hold">
                                          <p:stCondLst>
                                            <p:cond delay="0"/>
                                          </p:stCondLst>
                                        </p:cTn>
                                        <p:tgtEl>
                                          <p:spTgt spid="56"/>
                                        </p:tgtEl>
                                        <p:attrNameLst>
                                          <p:attrName>style.visibility</p:attrName>
                                        </p:attrNameLst>
                                      </p:cBhvr>
                                      <p:to>
                                        <p:strVal val="visible"/>
                                      </p:to>
                                    </p:set>
                                    <p:anim calcmode="lin" valueType="num">
                                      <p:cBhvr additive="base">
                                        <p:cTn id="118" dur="500"/>
                                        <p:tgtEl>
                                          <p:spTgt spid="56"/>
                                        </p:tgtEl>
                                        <p:attrNameLst>
                                          <p:attrName>ppt_x</p:attrName>
                                        </p:attrNameLst>
                                      </p:cBhvr>
                                      <p:tavLst>
                                        <p:tav tm="0">
                                          <p:val>
                                            <p:strVal val="#ppt_x-#ppt_w*1.125000"/>
                                          </p:val>
                                        </p:tav>
                                        <p:tav tm="100000">
                                          <p:val>
                                            <p:strVal val="#ppt_x"/>
                                          </p:val>
                                        </p:tav>
                                      </p:tavLst>
                                    </p:anim>
                                    <p:animEffect transition="in" filter="wipe(right)">
                                      <p:cBhvr>
                                        <p:cTn id="119" dur="500"/>
                                        <p:tgtEl>
                                          <p:spTgt spid="56"/>
                                        </p:tgtEl>
                                      </p:cBhvr>
                                    </p:animEffect>
                                  </p:childTnLst>
                                </p:cTn>
                              </p:par>
                              <p:par>
                                <p:cTn id="120" presetID="12" presetClass="entr" presetSubtype="8"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additive="base">
                                        <p:cTn id="122" dur="500"/>
                                        <p:tgtEl>
                                          <p:spTgt spid="55"/>
                                        </p:tgtEl>
                                        <p:attrNameLst>
                                          <p:attrName>ppt_x</p:attrName>
                                        </p:attrNameLst>
                                      </p:cBhvr>
                                      <p:tavLst>
                                        <p:tav tm="0">
                                          <p:val>
                                            <p:strVal val="#ppt_x-#ppt_w*1.125000"/>
                                          </p:val>
                                        </p:tav>
                                        <p:tav tm="100000">
                                          <p:val>
                                            <p:strVal val="#ppt_x"/>
                                          </p:val>
                                        </p:tav>
                                      </p:tavLst>
                                    </p:anim>
                                    <p:animEffect transition="in" filter="wipe(right)">
                                      <p:cBhvr>
                                        <p:cTn id="123" dur="500"/>
                                        <p:tgtEl>
                                          <p:spTgt spid="55"/>
                                        </p:tgtEl>
                                      </p:cBhvr>
                                    </p:animEffect>
                                  </p:childTnLst>
                                </p:cTn>
                              </p:par>
                            </p:childTnLst>
                          </p:cTn>
                        </p:par>
                        <p:par>
                          <p:cTn id="124" fill="hold">
                            <p:stCondLst>
                              <p:cond delay="8000"/>
                            </p:stCondLst>
                            <p:childTnLst>
                              <p:par>
                                <p:cTn id="125" presetID="23" presetClass="entr" presetSubtype="528" fill="hold" nodeType="afterEffect">
                                  <p:stCondLst>
                                    <p:cond delay="0"/>
                                  </p:stCondLst>
                                  <p:childTnLst>
                                    <p:set>
                                      <p:cBhvr>
                                        <p:cTn id="126" dur="1" fill="hold">
                                          <p:stCondLst>
                                            <p:cond delay="0"/>
                                          </p:stCondLst>
                                        </p:cTn>
                                        <p:tgtEl>
                                          <p:spTgt spid="22"/>
                                        </p:tgtEl>
                                        <p:attrNameLst>
                                          <p:attrName>style.visibility</p:attrName>
                                        </p:attrNameLst>
                                      </p:cBhvr>
                                      <p:to>
                                        <p:strVal val="visible"/>
                                      </p:to>
                                    </p:set>
                                    <p:anim calcmode="lin" valueType="num">
                                      <p:cBhvr>
                                        <p:cTn id="127" dur="500" fill="hold"/>
                                        <p:tgtEl>
                                          <p:spTgt spid="22"/>
                                        </p:tgtEl>
                                        <p:attrNameLst>
                                          <p:attrName>ppt_w</p:attrName>
                                        </p:attrNameLst>
                                      </p:cBhvr>
                                      <p:tavLst>
                                        <p:tav tm="0">
                                          <p:val>
                                            <p:fltVal val="0"/>
                                          </p:val>
                                        </p:tav>
                                        <p:tav tm="100000">
                                          <p:val>
                                            <p:strVal val="#ppt_w"/>
                                          </p:val>
                                        </p:tav>
                                      </p:tavLst>
                                    </p:anim>
                                    <p:anim calcmode="lin" valueType="num">
                                      <p:cBhvr>
                                        <p:cTn id="128" dur="500" fill="hold"/>
                                        <p:tgtEl>
                                          <p:spTgt spid="22"/>
                                        </p:tgtEl>
                                        <p:attrNameLst>
                                          <p:attrName>ppt_h</p:attrName>
                                        </p:attrNameLst>
                                      </p:cBhvr>
                                      <p:tavLst>
                                        <p:tav tm="0">
                                          <p:val>
                                            <p:fltVal val="0"/>
                                          </p:val>
                                        </p:tav>
                                        <p:tav tm="100000">
                                          <p:val>
                                            <p:strVal val="#ppt_h"/>
                                          </p:val>
                                        </p:tav>
                                      </p:tavLst>
                                    </p:anim>
                                    <p:anim calcmode="lin" valueType="num">
                                      <p:cBhvr>
                                        <p:cTn id="129" dur="500" fill="hold"/>
                                        <p:tgtEl>
                                          <p:spTgt spid="22"/>
                                        </p:tgtEl>
                                        <p:attrNameLst>
                                          <p:attrName>ppt_x</p:attrName>
                                        </p:attrNameLst>
                                      </p:cBhvr>
                                      <p:tavLst>
                                        <p:tav tm="0">
                                          <p:val>
                                            <p:fltVal val="0.5"/>
                                          </p:val>
                                        </p:tav>
                                        <p:tav tm="100000">
                                          <p:val>
                                            <p:strVal val="#ppt_x"/>
                                          </p:val>
                                        </p:tav>
                                      </p:tavLst>
                                    </p:anim>
                                    <p:anim calcmode="lin" valueType="num">
                                      <p:cBhvr>
                                        <p:cTn id="130" dur="500" fill="hold"/>
                                        <p:tgtEl>
                                          <p:spTgt spid="22"/>
                                        </p:tgtEl>
                                        <p:attrNameLst>
                                          <p:attrName>ppt_y</p:attrName>
                                        </p:attrNameLst>
                                      </p:cBhvr>
                                      <p:tavLst>
                                        <p:tav tm="0">
                                          <p:val>
                                            <p:fltVal val="0.5"/>
                                          </p:val>
                                        </p:tav>
                                        <p:tav tm="100000">
                                          <p:val>
                                            <p:strVal val="#ppt_y"/>
                                          </p:val>
                                        </p:tav>
                                      </p:tavLst>
                                    </p:anim>
                                  </p:childTnLst>
                                </p:cTn>
                              </p:par>
                            </p:childTnLst>
                          </p:cTn>
                        </p:par>
                        <p:par>
                          <p:cTn id="131" fill="hold">
                            <p:stCondLst>
                              <p:cond delay="8500"/>
                            </p:stCondLst>
                            <p:childTnLst>
                              <p:par>
                                <p:cTn id="132" presetID="14" presetClass="entr" presetSubtype="10" fill="hold" grpId="0" nodeType="after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randombar(horizontal)">
                                      <p:cBhvr>
                                        <p:cTn id="134" dur="500"/>
                                        <p:tgtEl>
                                          <p:spTgt spid="39"/>
                                        </p:tgtEl>
                                      </p:cBhvr>
                                    </p:animEffect>
                                  </p:childTnLst>
                                </p:cTn>
                              </p:par>
                              <p:par>
                                <p:cTn id="135" presetID="14" presetClass="entr" presetSubtype="10" fill="hold" grpId="0" nodeType="with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randombar(horizontal)">
                                      <p:cBhvr>
                                        <p:cTn id="137" dur="500"/>
                                        <p:tgtEl>
                                          <p:spTgt spid="40"/>
                                        </p:tgtEl>
                                      </p:cBhvr>
                                    </p:animEffect>
                                  </p:childTnLst>
                                </p:cTn>
                              </p:par>
                              <p:par>
                                <p:cTn id="138" presetID="14" presetClass="entr" presetSubtype="10" fill="hold" grpId="0" nodeType="withEffect">
                                  <p:stCondLst>
                                    <p:cond delay="0"/>
                                  </p:stCondLst>
                                  <p:childTnLst>
                                    <p:set>
                                      <p:cBhvr>
                                        <p:cTn id="139" dur="1" fill="hold">
                                          <p:stCondLst>
                                            <p:cond delay="0"/>
                                          </p:stCondLst>
                                        </p:cTn>
                                        <p:tgtEl>
                                          <p:spTgt spid="41"/>
                                        </p:tgtEl>
                                        <p:attrNameLst>
                                          <p:attrName>style.visibility</p:attrName>
                                        </p:attrNameLst>
                                      </p:cBhvr>
                                      <p:to>
                                        <p:strVal val="visible"/>
                                      </p:to>
                                    </p:set>
                                    <p:animEffect transition="in" filter="randombar(horizontal)">
                                      <p:cBhvr>
                                        <p:cTn id="140" dur="500"/>
                                        <p:tgtEl>
                                          <p:spTgt spid="41"/>
                                        </p:tgtEl>
                                      </p:cBhvr>
                                    </p:animEffect>
                                  </p:childTnLst>
                                </p:cTn>
                              </p:par>
                              <p:par>
                                <p:cTn id="141" presetID="14" presetClass="entr" presetSubtype="10" fill="hold" grpId="0" nodeType="withEffect">
                                  <p:stCondLst>
                                    <p:cond delay="0"/>
                                  </p:stCondLst>
                                  <p:childTnLst>
                                    <p:set>
                                      <p:cBhvr>
                                        <p:cTn id="142" dur="1" fill="hold">
                                          <p:stCondLst>
                                            <p:cond delay="0"/>
                                          </p:stCondLst>
                                        </p:cTn>
                                        <p:tgtEl>
                                          <p:spTgt spid="42"/>
                                        </p:tgtEl>
                                        <p:attrNameLst>
                                          <p:attrName>style.visibility</p:attrName>
                                        </p:attrNameLst>
                                      </p:cBhvr>
                                      <p:to>
                                        <p:strVal val="visible"/>
                                      </p:to>
                                    </p:set>
                                    <p:animEffect transition="in" filter="randombar(horizontal)">
                                      <p:cBhvr>
                                        <p:cTn id="1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39" grpId="0" animBg="1"/>
      <p:bldP spid="40" grpId="0" animBg="1"/>
      <p:bldP spid="41" grpId="0" animBg="1"/>
      <p:bldP spid="42" grpId="0" animBg="1"/>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1776">
      <a:dk1>
        <a:srgbClr val="000000"/>
      </a:dk1>
      <a:lt1>
        <a:srgbClr val="FFFFFF"/>
      </a:lt1>
      <a:dk2>
        <a:srgbClr val="0089D2"/>
      </a:dk2>
      <a:lt2>
        <a:srgbClr val="0089D2"/>
      </a:lt2>
      <a:accent1>
        <a:srgbClr val="0089D2"/>
      </a:accent1>
      <a:accent2>
        <a:srgbClr val="039BE6"/>
      </a:accent2>
      <a:accent3>
        <a:srgbClr val="00A7F3"/>
      </a:accent3>
      <a:accent4>
        <a:srgbClr val="28B5F4"/>
      </a:accent4>
      <a:accent5>
        <a:srgbClr val="4FC2F9"/>
      </a:accent5>
      <a:accent6>
        <a:srgbClr val="80D5F9"/>
      </a:accent6>
      <a:hlink>
        <a:srgbClr val="0070C0"/>
      </a:hlink>
      <a:folHlink>
        <a:srgbClr val="0089D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ikal Colored">
    <a:dk1>
      <a:sysClr val="windowText" lastClr="000000"/>
    </a:dk1>
    <a:lt1>
      <a:sysClr val="window" lastClr="FFFFFF"/>
    </a:lt1>
    <a:dk2>
      <a:srgbClr val="959596"/>
    </a:dk2>
    <a:lt2>
      <a:srgbClr val="D9D9D9"/>
    </a:lt2>
    <a:accent1>
      <a:srgbClr val="202F3D"/>
    </a:accent1>
    <a:accent2>
      <a:srgbClr val="1C9494"/>
    </a:accent2>
    <a:accent3>
      <a:srgbClr val="7CB554"/>
    </a:accent3>
    <a:accent4>
      <a:srgbClr val="FAC14D"/>
    </a:accent4>
    <a:accent5>
      <a:srgbClr val="F95647"/>
    </a:accent5>
    <a:accent6>
      <a:srgbClr val="002672"/>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ikal Colored">
    <a:dk1>
      <a:sysClr val="windowText" lastClr="000000"/>
    </a:dk1>
    <a:lt1>
      <a:sysClr val="window" lastClr="FFFFFF"/>
    </a:lt1>
    <a:dk2>
      <a:srgbClr val="959596"/>
    </a:dk2>
    <a:lt2>
      <a:srgbClr val="D9D9D9"/>
    </a:lt2>
    <a:accent1>
      <a:srgbClr val="202F3D"/>
    </a:accent1>
    <a:accent2>
      <a:srgbClr val="1C9494"/>
    </a:accent2>
    <a:accent3>
      <a:srgbClr val="7CB554"/>
    </a:accent3>
    <a:accent4>
      <a:srgbClr val="FAC14D"/>
    </a:accent4>
    <a:accent5>
      <a:srgbClr val="F95647"/>
    </a:accent5>
    <a:accent6>
      <a:srgbClr val="002672"/>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ikal Colored">
    <a:dk1>
      <a:sysClr val="windowText" lastClr="000000"/>
    </a:dk1>
    <a:lt1>
      <a:sysClr val="window" lastClr="FFFFFF"/>
    </a:lt1>
    <a:dk2>
      <a:srgbClr val="959596"/>
    </a:dk2>
    <a:lt2>
      <a:srgbClr val="D9D9D9"/>
    </a:lt2>
    <a:accent1>
      <a:srgbClr val="202F3D"/>
    </a:accent1>
    <a:accent2>
      <a:srgbClr val="1C9494"/>
    </a:accent2>
    <a:accent3>
      <a:srgbClr val="7CB554"/>
    </a:accent3>
    <a:accent4>
      <a:srgbClr val="FAC14D"/>
    </a:accent4>
    <a:accent5>
      <a:srgbClr val="F95647"/>
    </a:accent5>
    <a:accent6>
      <a:srgbClr val="002672"/>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Tikal Colored">
    <a:dk1>
      <a:sysClr val="windowText" lastClr="000000"/>
    </a:dk1>
    <a:lt1>
      <a:sysClr val="window" lastClr="FFFFFF"/>
    </a:lt1>
    <a:dk2>
      <a:srgbClr val="959596"/>
    </a:dk2>
    <a:lt2>
      <a:srgbClr val="D9D9D9"/>
    </a:lt2>
    <a:accent1>
      <a:srgbClr val="202F3D"/>
    </a:accent1>
    <a:accent2>
      <a:srgbClr val="1C9494"/>
    </a:accent2>
    <a:accent3>
      <a:srgbClr val="7CB554"/>
    </a:accent3>
    <a:accent4>
      <a:srgbClr val="FAC14D"/>
    </a:accent4>
    <a:accent5>
      <a:srgbClr val="F95647"/>
    </a:accent5>
    <a:accent6>
      <a:srgbClr val="002672"/>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Tikal Colored">
    <a:dk1>
      <a:sysClr val="windowText" lastClr="000000"/>
    </a:dk1>
    <a:lt1>
      <a:sysClr val="window" lastClr="FFFFFF"/>
    </a:lt1>
    <a:dk2>
      <a:srgbClr val="959596"/>
    </a:dk2>
    <a:lt2>
      <a:srgbClr val="D9D9D9"/>
    </a:lt2>
    <a:accent1>
      <a:srgbClr val="202F3D"/>
    </a:accent1>
    <a:accent2>
      <a:srgbClr val="1C9494"/>
    </a:accent2>
    <a:accent3>
      <a:srgbClr val="7CB554"/>
    </a:accent3>
    <a:accent4>
      <a:srgbClr val="FAC14D"/>
    </a:accent4>
    <a:accent5>
      <a:srgbClr val="F95647"/>
    </a:accent5>
    <a:accent6>
      <a:srgbClr val="002672"/>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6244</Words>
  <Application>WPS 演示</Application>
  <PresentationFormat>宽屏</PresentationFormat>
  <Paragraphs>829</Paragraphs>
  <Slides>38</Slides>
  <Notes>37</Notes>
  <HiddenSlides>0</HiddenSlides>
  <MMClips>2</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38</vt:i4>
      </vt:variant>
    </vt:vector>
  </HeadingPairs>
  <TitlesOfParts>
    <vt:vector size="64" baseType="lpstr">
      <vt:lpstr>Arial</vt:lpstr>
      <vt:lpstr>宋体</vt:lpstr>
      <vt:lpstr>Wingdings</vt:lpstr>
      <vt:lpstr>Calibri</vt:lpstr>
      <vt:lpstr>微软雅黑</vt:lpstr>
      <vt:lpstr>Agency FB</vt:lpstr>
      <vt:lpstr>Calibri</vt:lpstr>
      <vt:lpstr>方正兰亭黑_GBK</vt:lpstr>
      <vt:lpstr>Arial</vt:lpstr>
      <vt:lpstr>华文黑体</vt:lpstr>
      <vt:lpstr>FontAwesome</vt:lpstr>
      <vt:lpstr>Arial Unicode MS</vt:lpstr>
      <vt:lpstr>Arial Black</vt:lpstr>
      <vt:lpstr>Lato</vt:lpstr>
      <vt:lpstr>Tahoma</vt:lpstr>
      <vt:lpstr>Lato Light</vt:lpstr>
      <vt:lpstr>MS PGothic</vt:lpstr>
      <vt:lpstr>Gill Sans</vt:lpstr>
      <vt:lpstr>Helvetica</vt:lpstr>
      <vt:lpstr>TeXGyreAdventor</vt:lpstr>
      <vt:lpstr>Bebas</vt:lpstr>
      <vt:lpstr>黑体</vt:lpstr>
      <vt:lpstr>Gill Sans MT</vt:lpstr>
      <vt:lpstr>GoodVibrationsROB</vt:lpstr>
      <vt:lpstr>Bebas Neue</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11</cp:revision>
  <dcterms:created xsi:type="dcterms:W3CDTF">2015-05-05T08:02:00Z</dcterms:created>
  <dcterms:modified xsi:type="dcterms:W3CDTF">2017-10-10T01:53:17Z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