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olors1.xml" ContentType="application/vnd.ms-office.chartcolorstyle+xml"/>
  <Override PartName="/ppt/charts/style1.xml" ContentType="application/vnd.ms-office.chartstyle+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43"/>
  </p:handoutMasterIdLst>
  <p:sldIdLst>
    <p:sldId id="323" r:id="rId3"/>
    <p:sldId id="350" r:id="rId5"/>
    <p:sldId id="349" r:id="rId6"/>
    <p:sldId id="326" r:id="rId7"/>
    <p:sldId id="329" r:id="rId8"/>
    <p:sldId id="336" r:id="rId9"/>
    <p:sldId id="338" r:id="rId10"/>
    <p:sldId id="351" r:id="rId11"/>
    <p:sldId id="352" r:id="rId12"/>
    <p:sldId id="331" r:id="rId13"/>
    <p:sldId id="332" r:id="rId14"/>
    <p:sldId id="318" r:id="rId15"/>
    <p:sldId id="339" r:id="rId16"/>
    <p:sldId id="340" r:id="rId17"/>
    <p:sldId id="341" r:id="rId18"/>
    <p:sldId id="297" r:id="rId19"/>
    <p:sldId id="342" r:id="rId20"/>
    <p:sldId id="262" r:id="rId21"/>
    <p:sldId id="300" r:id="rId22"/>
    <p:sldId id="302" r:id="rId23"/>
    <p:sldId id="267" r:id="rId24"/>
    <p:sldId id="319" r:id="rId25"/>
    <p:sldId id="345" r:id="rId26"/>
    <p:sldId id="346" r:id="rId27"/>
    <p:sldId id="266" r:id="rId28"/>
    <p:sldId id="301" r:id="rId29"/>
    <p:sldId id="271" r:id="rId30"/>
    <p:sldId id="320" r:id="rId31"/>
    <p:sldId id="286" r:id="rId32"/>
    <p:sldId id="303" r:id="rId33"/>
    <p:sldId id="273" r:id="rId34"/>
    <p:sldId id="304" r:id="rId35"/>
    <p:sldId id="272" r:id="rId36"/>
    <p:sldId id="321" r:id="rId37"/>
    <p:sldId id="306" r:id="rId38"/>
    <p:sldId id="311" r:id="rId39"/>
    <p:sldId id="307" r:id="rId40"/>
    <p:sldId id="308" r:id="rId41"/>
    <p:sldId id="353" r:id="rId42"/>
  </p:sldIdLst>
  <p:sldSz cx="9144000" cy="5143500" type="screen16x9"/>
  <p:notesSz cx="6858000" cy="9144000"/>
  <p:embeddedFontLst>
    <p:embeddedFont>
      <p:font typeface="华文中宋" panose="02010600040101010101" pitchFamily="2" charset="-122"/>
      <p:regular r:id="rId47"/>
    </p:embeddedFont>
    <p:embeddedFont>
      <p:font typeface="Calibri" panose="020F0502020204030204" pitchFamily="34" charset="0"/>
      <p:regular r:id="rId48"/>
      <p:bold r:id="rId49"/>
      <p:italic r:id="rId50"/>
      <p:boldItalic r:id="rId51"/>
    </p:embeddedFont>
    <p:embeddedFont>
      <p:font typeface="微软雅黑" panose="020B0503020204020204" pitchFamily="34" charset="-122"/>
      <p:regular r:id="rId52"/>
    </p:embeddedFont>
    <p:embeddedFont>
      <p:font typeface="Impact" panose="020B0806030902050204" charset="0"/>
      <p:regular r:id="rId5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8882"/>
    <a:srgbClr val="FFFFFF"/>
    <a:srgbClr val="F5001C"/>
    <a:srgbClr val="C00000"/>
    <a:srgbClr val="000000"/>
    <a:srgbClr val="F2F2F2"/>
    <a:srgbClr val="163A5A"/>
    <a:srgbClr val="EA0000"/>
    <a:srgbClr val="7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892" autoAdjust="0"/>
  </p:normalViewPr>
  <p:slideViewPr>
    <p:cSldViewPr snapToGrid="0">
      <p:cViewPr>
        <p:scale>
          <a:sx n="50" d="100"/>
          <a:sy n="50" d="100"/>
        </p:scale>
        <p:origin x="1626" y="1584"/>
      </p:cViewPr>
      <p:guideLst>
        <p:guide orient="horz" pos="1620"/>
        <p:guide pos="2880"/>
      </p:guideLst>
    </p:cSldViewPr>
  </p:slideViewPr>
  <p:notesTextViewPr>
    <p:cViewPr>
      <p:scale>
        <a:sx n="1" d="1"/>
        <a:sy n="1" d="1"/>
      </p:scale>
      <p:origin x="0" y="0"/>
    </p:cViewPr>
  </p:notesTextViewPr>
  <p:sorterViewPr>
    <p:cViewPr>
      <p:scale>
        <a:sx n="100" d="100"/>
        <a:sy n="100" d="100"/>
      </p:scale>
      <p:origin x="0" y="765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3" Type="http://schemas.openxmlformats.org/officeDocument/2006/relationships/font" Target="fonts/font7.fntdata"/><Relationship Id="rId52" Type="http://schemas.openxmlformats.org/officeDocument/2006/relationships/font" Target="fonts/font6.fntdata"/><Relationship Id="rId51" Type="http://schemas.openxmlformats.org/officeDocument/2006/relationships/font" Target="fonts/font5.fntdata"/><Relationship Id="rId50" Type="http://schemas.openxmlformats.org/officeDocument/2006/relationships/font" Target="fonts/font4.fntdata"/><Relationship Id="rId5" Type="http://schemas.openxmlformats.org/officeDocument/2006/relationships/slide" Target="slides/slide2.xml"/><Relationship Id="rId49" Type="http://schemas.openxmlformats.org/officeDocument/2006/relationships/font" Target="fonts/font3.fntdata"/><Relationship Id="rId48" Type="http://schemas.openxmlformats.org/officeDocument/2006/relationships/font" Target="fonts/font2.fntdata"/><Relationship Id="rId47" Type="http://schemas.openxmlformats.org/officeDocument/2006/relationships/font" Target="fonts/font1.fntdata"/><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handoutMaster" Target="handoutMasters/handoutMaster1.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1" Type="http://schemas.openxmlformats.org/officeDocument/2006/relationships/package" Target="../embeddings/Workbook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noFill/>
            <a:ln w="19050">
              <a:noFill/>
            </a:ln>
          </c:spPr>
          <c:explosion val="0"/>
          <c:dPt>
            <c:idx val="0"/>
            <c:bubble3D val="0"/>
            <c:spPr>
              <a:solidFill>
                <a:srgbClr val="0C8882"/>
              </a:solidFill>
              <a:ln w="19050">
                <a:noFill/>
              </a:ln>
              <a:effectLst/>
            </c:spPr>
          </c:dPt>
          <c:dPt>
            <c:idx val="1"/>
            <c:bubble3D val="0"/>
            <c:spPr>
              <a:noFill/>
              <a:ln w="19050">
                <a:noFill/>
              </a:ln>
              <a:effectLst/>
            </c:spPr>
          </c:dPt>
          <c:dLbls>
            <c:delete val="1"/>
          </c:dLbls>
          <c:cat>
            <c:strRef>
              <c:f>Sheet1!$A$2:$A$3</c:f>
              <c:strCache>
                <c:ptCount val="2"/>
                <c:pt idx="0">
                  <c:v>第一季度</c:v>
                </c:pt>
                <c:pt idx="1">
                  <c:v>第二季度</c:v>
                </c:pt>
              </c:strCache>
            </c:strRef>
          </c:cat>
          <c:val>
            <c:numRef>
              <c:f>Sheet1!$B$2:$B$3</c:f>
              <c:numCache>
                <c:formatCode>0%</c:formatCode>
                <c:ptCount val="2"/>
                <c:pt idx="0">
                  <c:v>0.75</c:v>
                </c:pt>
                <c:pt idx="1">
                  <c:v>0.25</c:v>
                </c:pt>
              </c:numCache>
            </c:numRef>
          </c:val>
        </c:ser>
        <c:dLbls>
          <c:showLegendKey val="0"/>
          <c:showVal val="0"/>
          <c:showCatName val="0"/>
          <c:showSerName val="0"/>
          <c:showPercent val="0"/>
          <c:showBubbleSize val="0"/>
          <c:showLeaderLines val="1"/>
        </c:dLbls>
        <c:firstSliceAng val="0"/>
        <c:holeSize val="52"/>
      </c:doughnutChart>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
          <c:y val="0.0880078070861339"/>
          <c:w val="0.538659325787402"/>
          <c:h val="0.807988938977058"/>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explosion val="0"/>
          <c:dPt>
            <c:idx val="0"/>
            <c:bubble3D val="0"/>
            <c:spPr>
              <a:solidFill>
                <a:schemeClr val="bg1">
                  <a:lumMod val="85000"/>
                </a:schemeClr>
              </a:solidFill>
              <a:ln w="19050">
                <a:noFill/>
              </a:ln>
              <a:effectLst>
                <a:innerShdw blurRad="63500" dist="50800" dir="13500000">
                  <a:prstClr val="black">
                    <a:alpha val="50000"/>
                  </a:prstClr>
                </a:innerShdw>
              </a:effectLst>
            </c:spPr>
          </c:dPt>
          <c:dPt>
            <c:idx val="1"/>
            <c:bubble3D val="0"/>
            <c:spPr>
              <a:solidFill>
                <a:schemeClr val="tx1">
                  <a:lumMod val="50000"/>
                  <a:lumOff val="50000"/>
                </a:schemeClr>
              </a:solidFill>
              <a:ln w="19050">
                <a:noFill/>
              </a:ln>
              <a:effectLst>
                <a:innerShdw blurRad="63500" dist="50800" dir="13500000">
                  <a:prstClr val="black">
                    <a:alpha val="50000"/>
                  </a:prstClr>
                </a:innerShdw>
              </a:effectLst>
            </c:spPr>
          </c:dPt>
          <c:dPt>
            <c:idx val="2"/>
            <c:bubble3D val="0"/>
            <c:spPr>
              <a:gradFill>
                <a:gsLst>
                  <a:gs pos="100000">
                    <a:schemeClr val="bg1">
                      <a:lumMod val="95000"/>
                    </a:schemeClr>
                  </a:gs>
                  <a:gs pos="0">
                    <a:schemeClr val="bg1">
                      <a:lumMod val="75000"/>
                    </a:schemeClr>
                  </a:gs>
                </a:gsLst>
                <a:lin ang="2700000" scaled="1"/>
              </a:gradFill>
              <a:ln w="19050">
                <a:noFill/>
              </a:ln>
              <a:effectLst/>
            </c:spPr>
          </c:dPt>
          <c:dPt>
            <c:idx val="3"/>
            <c:bubble3D val="0"/>
            <c:spPr>
              <a:gradFill>
                <a:gsLst>
                  <a:gs pos="100000">
                    <a:schemeClr val="bg1">
                      <a:lumMod val="95000"/>
                    </a:schemeClr>
                  </a:gs>
                  <a:gs pos="0">
                    <a:schemeClr val="bg1">
                      <a:lumMod val="75000"/>
                    </a:schemeClr>
                  </a:gs>
                </a:gsLst>
                <a:lin ang="2700000" scaled="1"/>
              </a:gradFill>
              <a:ln w="19050">
                <a:noFill/>
              </a:ln>
              <a:effectLst/>
            </c:spPr>
          </c:dPt>
          <c:dLbls>
            <c:delete val="1"/>
          </c:dLbls>
          <c:cat>
            <c:strRef>
              <c:f>Sheet1!$A$2:$A$5</c:f>
              <c:strCache>
                <c:ptCount val="2"/>
                <c:pt idx="0">
                  <c:v>第一季度</c:v>
                </c:pt>
                <c:pt idx="1">
                  <c:v>第二季度</c:v>
                </c:pt>
              </c:strCache>
            </c:strRef>
          </c:cat>
          <c:val>
            <c:numRef>
              <c:f>Sheet1!$B$2:$B$5</c:f>
              <c:numCache>
                <c:formatCode>General</c:formatCode>
                <c:ptCount val="4"/>
                <c:pt idx="0">
                  <c:v>70</c:v>
                </c:pt>
                <c:pt idx="1">
                  <c:v>30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
          <c:y val="0.0880078070861339"/>
          <c:w val="0.538659325787402"/>
          <c:h val="0.807988938977058"/>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explosion val="0"/>
          <c:dPt>
            <c:idx val="0"/>
            <c:bubble3D val="0"/>
            <c:spPr>
              <a:solidFill>
                <a:schemeClr val="bg1">
                  <a:lumMod val="85000"/>
                </a:schemeClr>
              </a:solidFill>
              <a:ln w="19050">
                <a:noFill/>
              </a:ln>
              <a:effectLst>
                <a:innerShdw blurRad="63500" dist="50800" dir="13500000">
                  <a:prstClr val="black">
                    <a:alpha val="50000"/>
                  </a:prstClr>
                </a:innerShdw>
              </a:effectLst>
            </c:spPr>
          </c:dPt>
          <c:dPt>
            <c:idx val="1"/>
            <c:bubble3D val="0"/>
            <c:spPr>
              <a:solidFill>
                <a:srgbClr val="0C8882"/>
              </a:solidFill>
              <a:ln w="19050">
                <a:noFill/>
              </a:ln>
              <a:effectLst>
                <a:innerShdw blurRad="63500" dist="50800" dir="13500000">
                  <a:prstClr val="black">
                    <a:alpha val="50000"/>
                  </a:prstClr>
                </a:innerShdw>
              </a:effectLst>
            </c:spPr>
          </c:dPt>
          <c:dPt>
            <c:idx val="2"/>
            <c:bubble3D val="0"/>
            <c:spPr>
              <a:gradFill>
                <a:gsLst>
                  <a:gs pos="100000">
                    <a:schemeClr val="bg1">
                      <a:lumMod val="95000"/>
                    </a:schemeClr>
                  </a:gs>
                  <a:gs pos="0">
                    <a:schemeClr val="bg1">
                      <a:lumMod val="75000"/>
                    </a:schemeClr>
                  </a:gs>
                </a:gsLst>
                <a:lin ang="2700000" scaled="1"/>
              </a:gradFill>
              <a:ln w="19050">
                <a:noFill/>
              </a:ln>
              <a:effectLst/>
            </c:spPr>
          </c:dPt>
          <c:dPt>
            <c:idx val="3"/>
            <c:bubble3D val="0"/>
            <c:spPr>
              <a:gradFill>
                <a:gsLst>
                  <a:gs pos="100000">
                    <a:schemeClr val="bg1">
                      <a:lumMod val="95000"/>
                    </a:schemeClr>
                  </a:gs>
                  <a:gs pos="0">
                    <a:schemeClr val="bg1">
                      <a:lumMod val="75000"/>
                    </a:schemeClr>
                  </a:gs>
                </a:gsLst>
                <a:lin ang="2700000" scaled="1"/>
              </a:gradFill>
              <a:ln w="19050">
                <a:noFill/>
              </a:ln>
              <a:effectLst/>
            </c:spPr>
          </c:dPt>
          <c:dLbls>
            <c:delete val="1"/>
          </c:dLbls>
          <c:cat>
            <c:strRef>
              <c:f>Sheet1!$A$2:$A$5</c:f>
              <c:strCache>
                <c:ptCount val="2"/>
                <c:pt idx="0">
                  <c:v>第一季度</c:v>
                </c:pt>
                <c:pt idx="1">
                  <c:v>第二季度</c:v>
                </c:pt>
              </c:strCache>
            </c:strRef>
          </c:cat>
          <c:val>
            <c:numRef>
              <c:f>Sheet1!$B$2:$B$5</c:f>
              <c:numCache>
                <c:formatCode>General</c:formatCode>
                <c:ptCount val="4"/>
                <c:pt idx="0">
                  <c:v>50</c:v>
                </c:pt>
                <c:pt idx="1">
                  <c:v>50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
          <c:y val="0.0880078070861339"/>
          <c:w val="0.538659325787402"/>
          <c:h val="0.807988938977058"/>
        </c:manualLayout>
      </c:layout>
      <c:doughnutChart>
        <c:varyColors val="1"/>
        <c:ser>
          <c:idx val="0"/>
          <c:order val="0"/>
          <c:tx>
            <c:strRef>
              <c:f>Sheet1!$B$1</c:f>
              <c:strCache>
                <c:ptCount val="1"/>
                <c:pt idx="0">
                  <c:v>列1</c:v>
                </c:pt>
              </c:strCache>
            </c:strRef>
          </c:tx>
          <c:spPr>
            <a:solidFill>
              <a:srgbClr val="0C8882"/>
            </a:solidFill>
            <a:ln>
              <a:noFill/>
            </a:ln>
            <a:effectLst/>
          </c:spPr>
          <c:explosion val="0"/>
          <c:dPt>
            <c:idx val="0"/>
            <c:bubble3D val="0"/>
            <c:spPr>
              <a:solidFill>
                <a:schemeClr val="bg1"/>
              </a:solidFill>
              <a:ln w="19050">
                <a:noFill/>
              </a:ln>
              <a:effectLst>
                <a:innerShdw blurRad="63500" dist="50800" dir="13500000">
                  <a:prstClr val="black">
                    <a:alpha val="50000"/>
                  </a:prstClr>
                </a:innerShdw>
              </a:effectLst>
            </c:spPr>
          </c:dPt>
          <c:dPt>
            <c:idx val="1"/>
            <c:bubble3D val="0"/>
            <c:spPr>
              <a:solidFill>
                <a:schemeClr val="tx1">
                  <a:lumMod val="50000"/>
                  <a:lumOff val="50000"/>
                </a:schemeClr>
              </a:solidFill>
              <a:ln w="19050">
                <a:noFill/>
              </a:ln>
              <a:effectLst>
                <a:innerShdw blurRad="63500" dist="50800" dir="13500000">
                  <a:prstClr val="black">
                    <a:alpha val="50000"/>
                  </a:prstClr>
                </a:innerShdw>
              </a:effectLst>
            </c:spPr>
          </c:dPt>
          <c:dPt>
            <c:idx val="2"/>
            <c:bubble3D val="0"/>
            <c:spPr>
              <a:solidFill>
                <a:srgbClr val="0C8882"/>
              </a:solidFill>
              <a:ln w="19050">
                <a:noFill/>
              </a:ln>
              <a:effectLst/>
            </c:spPr>
          </c:dPt>
          <c:dPt>
            <c:idx val="3"/>
            <c:bubble3D val="0"/>
            <c:spPr>
              <a:solidFill>
                <a:srgbClr val="0C8882"/>
              </a:solidFill>
              <a:ln w="19050">
                <a:noFill/>
              </a:ln>
              <a:effectLst/>
            </c:spPr>
          </c:dPt>
          <c:dLbls>
            <c:delete val="1"/>
          </c:dLbls>
          <c:cat>
            <c:strRef>
              <c:f>Sheet1!$A$2:$A$5</c:f>
              <c:strCache>
                <c:ptCount val="2"/>
                <c:pt idx="0">
                  <c:v>第一季度</c:v>
                </c:pt>
                <c:pt idx="1">
                  <c:v>第二季度</c:v>
                </c:pt>
              </c:strCache>
            </c:strRef>
          </c:cat>
          <c:val>
            <c:numRef>
              <c:f>Sheet1!$B$2:$B$5</c:f>
              <c:numCache>
                <c:formatCode>General</c:formatCode>
                <c:ptCount val="4"/>
                <c:pt idx="0">
                  <c:v>20</c:v>
                </c:pt>
                <c:pt idx="1">
                  <c:v>80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
          <c:y val="0.0880078070861339"/>
          <c:w val="0.538659325787402"/>
          <c:h val="0.807988938977058"/>
        </c:manualLayout>
      </c:layout>
      <c:doughnutChart>
        <c:varyColors val="1"/>
        <c:ser>
          <c:idx val="0"/>
          <c:order val="0"/>
          <c:tx>
            <c:strRef>
              <c:f>Sheet1!$B$1</c:f>
              <c:strCache>
                <c:ptCount val="1"/>
                <c:pt idx="0">
                  <c:v>列1</c:v>
                </c:pt>
              </c:strCache>
            </c:strRef>
          </c:tx>
          <c:spPr>
            <a:solidFill>
              <a:srgbClr val="0C8882"/>
            </a:solidFill>
            <a:ln>
              <a:noFill/>
            </a:ln>
            <a:effectLst/>
          </c:spPr>
          <c:explosion val="0"/>
          <c:dPt>
            <c:idx val="0"/>
            <c:bubble3D val="0"/>
            <c:spPr>
              <a:solidFill>
                <a:srgbClr val="0C8882"/>
              </a:solidFill>
              <a:ln w="19050">
                <a:noFill/>
              </a:ln>
              <a:effectLst>
                <a:innerShdw blurRad="63500" dist="50800" dir="13500000">
                  <a:prstClr val="black">
                    <a:alpha val="50000"/>
                  </a:prstClr>
                </a:innerShdw>
              </a:effectLst>
            </c:spPr>
          </c:dPt>
          <c:dPt>
            <c:idx val="1"/>
            <c:bubble3D val="0"/>
            <c:spPr>
              <a:solidFill>
                <a:srgbClr val="0C8882"/>
              </a:solidFill>
              <a:ln w="19050">
                <a:noFill/>
              </a:ln>
              <a:effectLst>
                <a:innerShdw blurRad="63500" dist="50800" dir="13500000">
                  <a:prstClr val="black">
                    <a:alpha val="50000"/>
                  </a:prstClr>
                </a:innerShdw>
              </a:effectLst>
            </c:spPr>
          </c:dPt>
          <c:dPt>
            <c:idx val="2"/>
            <c:bubble3D val="0"/>
            <c:spPr>
              <a:solidFill>
                <a:srgbClr val="0C8882"/>
              </a:solidFill>
              <a:ln w="19050">
                <a:noFill/>
              </a:ln>
              <a:effectLst/>
            </c:spPr>
          </c:dPt>
          <c:dPt>
            <c:idx val="3"/>
            <c:bubble3D val="0"/>
            <c:spPr>
              <a:solidFill>
                <a:srgbClr val="0C8882"/>
              </a:solidFill>
              <a:ln w="19050">
                <a:noFill/>
              </a:ln>
              <a:effectLst/>
            </c:spPr>
          </c:dPt>
          <c:dLbls>
            <c:delete val="1"/>
          </c:dLbls>
          <c:cat>
            <c:strRef>
              <c:f>Sheet1!$A$2:$A$5</c:f>
              <c:strCache>
                <c:ptCount val="2"/>
                <c:pt idx="0">
                  <c:v>第一季度</c:v>
                </c:pt>
                <c:pt idx="1">
                  <c:v>第二季度</c:v>
                </c:pt>
              </c:strCache>
            </c:strRef>
          </c:cat>
          <c:val>
            <c:numRef>
              <c:f>Sheet1!$B$2:$B$5</c:f>
              <c:numCache>
                <c:formatCode>General</c:formatCode>
                <c:ptCount val="4"/>
                <c:pt idx="0">
                  <c:v>0</c:v>
                </c:pt>
                <c:pt idx="1">
                  <c:v>100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29.jpeg"/></Relationships>
</file>

<file path=ppt/diagrams/_rels/data2.xml.rels><?xml version="1.0" encoding="UTF-8" standalone="yes"?>
<Relationships xmlns="http://schemas.openxmlformats.org/package/2006/relationships"><Relationship Id="rId1" Type="http://schemas.openxmlformats.org/officeDocument/2006/relationships/image" Target="../media/image30.jpeg"/></Relationships>
</file>

<file path=ppt/diagrams/_rels/data3.xml.rels><?xml version="1.0" encoding="UTF-8" standalone="yes"?>
<Relationships xmlns="http://schemas.openxmlformats.org/package/2006/relationships"><Relationship Id="rId1" Type="http://schemas.openxmlformats.org/officeDocument/2006/relationships/image" Target="../media/image31.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29.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30.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3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AD6A0FB-6385-4900-90FB-68AF47774FF2}"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en-US"/>
        </a:p>
      </dgm:t>
    </dgm:pt>
    <dgm:pt modelId="{19CCEB87-305D-4E48-84B8-1EA85244D5BB}">
      <dgm:prSet phldrT="[Text]"/>
      <dgm:spPr>
        <a:noFill/>
        <a:ln>
          <a:noFill/>
        </a:ln>
      </dgm:spPr>
      <dgm:t>
        <a:bodyPr/>
        <a:lstStyle/>
        <a:p>
          <a:endParaRPr lang="en-US" dirty="0">
            <a:latin typeface="+mn-lt"/>
            <a:ea typeface="+mn-ea"/>
            <a:cs typeface="+mn-ea"/>
            <a:sym typeface="+mn-lt"/>
          </a:endParaRPr>
        </a:p>
      </dgm:t>
    </dgm:pt>
    <dgm:pt modelId="{5C0700C0-70B2-4C16-B786-AE01EFDD22F0}" cxnId="{3EEAAFD3-BA6E-46B2-9A6A-470CE48E1F3B}" type="parTrans">
      <dgm:prSet/>
      <dgm:spPr/>
      <dgm:t>
        <a:bodyPr/>
        <a:lstStyle/>
        <a:p>
          <a:endParaRPr lang="en-US"/>
        </a:p>
      </dgm:t>
    </dgm:pt>
    <dgm:pt modelId="{F62F98B1-1630-4CBE-9FF4-1459CE981F32}" cxnId="{3EEAAFD3-BA6E-46B2-9A6A-470CE48E1F3B}" type="sibTrans">
      <dgm:prSet/>
      <dgm:spPr/>
      <dgm:t>
        <a:bodyPr/>
        <a:lstStyle/>
        <a:p>
          <a:endParaRPr lang="en-US"/>
        </a:p>
      </dgm:t>
    </dgm:pt>
    <dgm:pt modelId="{BF4BFA2F-8DE7-40C3-8A64-AD27EF521C2E}" type="pres">
      <dgm:prSet presAssocID="{7AD6A0FB-6385-4900-90FB-68AF47774FF2}" presName="Name0" presStyleCnt="0">
        <dgm:presLayoutVars>
          <dgm:dir/>
          <dgm:resizeHandles/>
        </dgm:presLayoutVars>
      </dgm:prSet>
      <dgm:spPr/>
      <dgm:t>
        <a:bodyPr/>
        <a:lstStyle/>
        <a:p>
          <a:endParaRPr lang="en-US"/>
        </a:p>
      </dgm:t>
    </dgm:pt>
    <dgm:pt modelId="{CC192163-CD6C-422B-A976-BFBAF75FF3E2}" type="pres">
      <dgm:prSet presAssocID="{19CCEB87-305D-4E48-84B8-1EA85244D5BB}" presName="composite" presStyleCnt="0"/>
      <dgm:spPr/>
    </dgm:pt>
    <dgm:pt modelId="{B06CCA3E-58B5-4429-9D21-007FBB6A3AB2}" type="pres">
      <dgm:prSet presAssocID="{19CCEB87-305D-4E48-84B8-1EA85244D5BB}" presName="rect1" presStyleLbl="bgImgPlace1" presStyleIdx="0" presStyleCnt="1" custScaleX="392169" custScaleY="320240" custLinFactNeighborX="-1224" custLinFactNeighborY="-87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6000" b="-6000"/>
          </a:stretch>
        </a:blipFill>
        <a:ln w="19050">
          <a:solidFill>
            <a:schemeClr val="tx1">
              <a:lumMod val="65000"/>
              <a:lumOff val="35000"/>
            </a:schemeClr>
          </a:solidFill>
        </a:ln>
      </dgm:spPr>
      <dgm:t>
        <a:bodyPr/>
        <a:lstStyle/>
        <a:p>
          <a:endParaRPr lang="en-US"/>
        </a:p>
      </dgm:t>
    </dgm:pt>
    <dgm:pt modelId="{78C89192-6868-4DDA-9D94-4C22E8F40D37}" type="pres">
      <dgm:prSet presAssocID="{19CCEB87-305D-4E48-84B8-1EA85244D5BB}" presName="rect2" presStyleLbl="node1" presStyleIdx="0" presStyleCnt="1" custFlipHor="1" custScaleX="8904" custScaleY="7829">
        <dgm:presLayoutVars>
          <dgm:bulletEnabled val="1"/>
        </dgm:presLayoutVars>
      </dgm:prSet>
      <dgm:spPr/>
      <dgm:t>
        <a:bodyPr/>
        <a:lstStyle/>
        <a:p>
          <a:endParaRPr lang="en-US"/>
        </a:p>
      </dgm:t>
    </dgm:pt>
  </dgm:ptLst>
  <dgm:cxnLst>
    <dgm:cxn modelId="{8971CD15-D995-4636-8C80-D560AFDF3B8E}" type="presOf" srcId="{19CCEB87-305D-4E48-84B8-1EA85244D5BB}" destId="{78C89192-6868-4DDA-9D94-4C22E8F40D37}" srcOrd="0" destOrd="0" presId="urn:microsoft.com/office/officeart/2008/layout/BendingPictureBlocks"/>
    <dgm:cxn modelId="{3A775F20-1FE9-4411-90ED-3FD31B8F9ADD}" type="presOf" srcId="{7AD6A0FB-6385-4900-90FB-68AF47774FF2}" destId="{BF4BFA2F-8DE7-40C3-8A64-AD27EF521C2E}" srcOrd="0" destOrd="0" presId="urn:microsoft.com/office/officeart/2008/layout/BendingPictureBlocks"/>
    <dgm:cxn modelId="{3EEAAFD3-BA6E-46B2-9A6A-470CE48E1F3B}" srcId="{7AD6A0FB-6385-4900-90FB-68AF47774FF2}" destId="{19CCEB87-305D-4E48-84B8-1EA85244D5BB}" srcOrd="0" destOrd="0" parTransId="{5C0700C0-70B2-4C16-B786-AE01EFDD22F0}" sibTransId="{F62F98B1-1630-4CBE-9FF4-1459CE981F32}"/>
    <dgm:cxn modelId="{A8740320-0E47-4CCF-8434-A9274C1CB34D}" type="presParOf" srcId="{BF4BFA2F-8DE7-40C3-8A64-AD27EF521C2E}" destId="{CC192163-CD6C-422B-A976-BFBAF75FF3E2}" srcOrd="0" destOrd="0" presId="urn:microsoft.com/office/officeart/2008/layout/BendingPictureBlocks"/>
    <dgm:cxn modelId="{0F3BAE6F-49D8-4B4E-8AA8-5A0488DDE435}" type="presParOf" srcId="{CC192163-CD6C-422B-A976-BFBAF75FF3E2}" destId="{B06CCA3E-58B5-4429-9D21-007FBB6A3AB2}" srcOrd="0" destOrd="0" presId="urn:microsoft.com/office/officeart/2008/layout/BendingPictureBlocks"/>
    <dgm:cxn modelId="{DE3D5B79-3D29-4E07-A0BD-B60637AA9ACE}" type="presParOf" srcId="{CC192163-CD6C-422B-A976-BFBAF75FF3E2}" destId="{78C89192-6868-4DDA-9D94-4C22E8F40D37}" srcOrd="1" destOrd="0" presId="urn:microsoft.com/office/officeart/2008/layout/BendingPictureBlocks"/>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D6A0FB-6385-4900-90FB-68AF47774FF2}"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en-US"/>
        </a:p>
      </dgm:t>
    </dgm:pt>
    <dgm:pt modelId="{19CCEB87-305D-4E48-84B8-1EA85244D5BB}">
      <dgm:prSet phldrT="[Text]"/>
      <dgm:spPr>
        <a:noFill/>
        <a:ln>
          <a:noFill/>
        </a:ln>
      </dgm:spPr>
      <dgm:t>
        <a:bodyPr/>
        <a:lstStyle/>
        <a:p>
          <a:endParaRPr lang="en-US" dirty="0">
            <a:latin typeface="+mn-lt"/>
            <a:ea typeface="+mn-ea"/>
            <a:cs typeface="+mn-ea"/>
            <a:sym typeface="+mn-lt"/>
          </a:endParaRPr>
        </a:p>
      </dgm:t>
    </dgm:pt>
    <dgm:pt modelId="{5C0700C0-70B2-4C16-B786-AE01EFDD22F0}" cxnId="{3EEAAFD3-BA6E-46B2-9A6A-470CE48E1F3B}" type="parTrans">
      <dgm:prSet/>
      <dgm:spPr/>
      <dgm:t>
        <a:bodyPr/>
        <a:lstStyle/>
        <a:p>
          <a:endParaRPr lang="en-US"/>
        </a:p>
      </dgm:t>
    </dgm:pt>
    <dgm:pt modelId="{F62F98B1-1630-4CBE-9FF4-1459CE981F32}" cxnId="{3EEAAFD3-BA6E-46B2-9A6A-470CE48E1F3B}" type="sibTrans">
      <dgm:prSet/>
      <dgm:spPr/>
      <dgm:t>
        <a:bodyPr/>
        <a:lstStyle/>
        <a:p>
          <a:endParaRPr lang="en-US"/>
        </a:p>
      </dgm:t>
    </dgm:pt>
    <dgm:pt modelId="{BF4BFA2F-8DE7-40C3-8A64-AD27EF521C2E}" type="pres">
      <dgm:prSet presAssocID="{7AD6A0FB-6385-4900-90FB-68AF47774FF2}" presName="Name0" presStyleCnt="0">
        <dgm:presLayoutVars>
          <dgm:dir/>
          <dgm:resizeHandles/>
        </dgm:presLayoutVars>
      </dgm:prSet>
      <dgm:spPr/>
      <dgm:t>
        <a:bodyPr/>
        <a:lstStyle/>
        <a:p>
          <a:endParaRPr lang="en-US"/>
        </a:p>
      </dgm:t>
    </dgm:pt>
    <dgm:pt modelId="{CC192163-CD6C-422B-A976-BFBAF75FF3E2}" type="pres">
      <dgm:prSet presAssocID="{19CCEB87-305D-4E48-84B8-1EA85244D5BB}" presName="composite" presStyleCnt="0"/>
      <dgm:spPr/>
    </dgm:pt>
    <dgm:pt modelId="{B06CCA3E-58B5-4429-9D21-007FBB6A3AB2}" type="pres">
      <dgm:prSet presAssocID="{19CCEB87-305D-4E48-84B8-1EA85244D5BB}" presName="rect1" presStyleLbl="bgImgPlace1" presStyleIdx="0" presStyleCnt="1" custScaleX="392169" custScaleY="320240" custLinFactNeighborX="-1224" custLinFactNeighborY="-87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a:ln w="19050">
          <a:solidFill>
            <a:schemeClr val="tx1">
              <a:lumMod val="65000"/>
              <a:lumOff val="35000"/>
            </a:schemeClr>
          </a:solidFill>
        </a:ln>
      </dgm:spPr>
      <dgm:t>
        <a:bodyPr/>
        <a:lstStyle/>
        <a:p>
          <a:endParaRPr lang="en-US"/>
        </a:p>
      </dgm:t>
    </dgm:pt>
    <dgm:pt modelId="{78C89192-6868-4DDA-9D94-4C22E8F40D37}" type="pres">
      <dgm:prSet presAssocID="{19CCEB87-305D-4E48-84B8-1EA85244D5BB}" presName="rect2" presStyleLbl="node1" presStyleIdx="0" presStyleCnt="1" custFlipHor="1" custScaleX="8904" custScaleY="7829">
        <dgm:presLayoutVars>
          <dgm:bulletEnabled val="1"/>
        </dgm:presLayoutVars>
      </dgm:prSet>
      <dgm:spPr/>
      <dgm:t>
        <a:bodyPr/>
        <a:lstStyle/>
        <a:p>
          <a:endParaRPr lang="en-US"/>
        </a:p>
      </dgm:t>
    </dgm:pt>
  </dgm:ptLst>
  <dgm:cxnLst>
    <dgm:cxn modelId="{F36D1C14-6742-46A7-BCDF-9F7DEB6AABEF}" type="presOf" srcId="{7AD6A0FB-6385-4900-90FB-68AF47774FF2}" destId="{BF4BFA2F-8DE7-40C3-8A64-AD27EF521C2E}" srcOrd="0" destOrd="0" presId="urn:microsoft.com/office/officeart/2008/layout/BendingPictureBlocks"/>
    <dgm:cxn modelId="{0FD628AC-BD43-4217-A0D5-D60AA80BF021}" type="presOf" srcId="{19CCEB87-305D-4E48-84B8-1EA85244D5BB}" destId="{78C89192-6868-4DDA-9D94-4C22E8F40D37}" srcOrd="0" destOrd="0" presId="urn:microsoft.com/office/officeart/2008/layout/BendingPictureBlocks"/>
    <dgm:cxn modelId="{3EEAAFD3-BA6E-46B2-9A6A-470CE48E1F3B}" srcId="{7AD6A0FB-6385-4900-90FB-68AF47774FF2}" destId="{19CCEB87-305D-4E48-84B8-1EA85244D5BB}" srcOrd="0" destOrd="0" parTransId="{5C0700C0-70B2-4C16-B786-AE01EFDD22F0}" sibTransId="{F62F98B1-1630-4CBE-9FF4-1459CE981F32}"/>
    <dgm:cxn modelId="{B712FF27-C5E8-4663-B9EE-62882D782F87}" type="presParOf" srcId="{BF4BFA2F-8DE7-40C3-8A64-AD27EF521C2E}" destId="{CC192163-CD6C-422B-A976-BFBAF75FF3E2}" srcOrd="0" destOrd="0" presId="urn:microsoft.com/office/officeart/2008/layout/BendingPictureBlocks"/>
    <dgm:cxn modelId="{D9283A51-DFE3-40B3-8A40-A04F4318126C}" type="presParOf" srcId="{CC192163-CD6C-422B-A976-BFBAF75FF3E2}" destId="{B06CCA3E-58B5-4429-9D21-007FBB6A3AB2}" srcOrd="0" destOrd="0" presId="urn:microsoft.com/office/officeart/2008/layout/BendingPictureBlocks"/>
    <dgm:cxn modelId="{897728FE-400B-4F5A-B583-14535D186D5A}" type="presParOf" srcId="{CC192163-CD6C-422B-A976-BFBAF75FF3E2}" destId="{78C89192-6868-4DDA-9D94-4C22E8F40D37}" srcOrd="1" destOrd="0" presId="urn:microsoft.com/office/officeart/2008/layout/BendingPictureBlock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D6A0FB-6385-4900-90FB-68AF47774FF2}"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en-US"/>
        </a:p>
      </dgm:t>
    </dgm:pt>
    <dgm:pt modelId="{19CCEB87-305D-4E48-84B8-1EA85244D5BB}">
      <dgm:prSet phldrT="[Text]"/>
      <dgm:spPr>
        <a:noFill/>
        <a:ln>
          <a:noFill/>
        </a:ln>
      </dgm:spPr>
      <dgm:t>
        <a:bodyPr/>
        <a:lstStyle/>
        <a:p>
          <a:endParaRPr lang="en-US" dirty="0">
            <a:latin typeface="+mn-lt"/>
            <a:ea typeface="+mn-ea"/>
            <a:cs typeface="+mn-ea"/>
            <a:sym typeface="+mn-lt"/>
          </a:endParaRPr>
        </a:p>
      </dgm:t>
    </dgm:pt>
    <dgm:pt modelId="{5C0700C0-70B2-4C16-B786-AE01EFDD22F0}" cxnId="{3EEAAFD3-BA6E-46B2-9A6A-470CE48E1F3B}" type="parTrans">
      <dgm:prSet/>
      <dgm:spPr/>
      <dgm:t>
        <a:bodyPr/>
        <a:lstStyle/>
        <a:p>
          <a:endParaRPr lang="en-US"/>
        </a:p>
      </dgm:t>
    </dgm:pt>
    <dgm:pt modelId="{F62F98B1-1630-4CBE-9FF4-1459CE981F32}" cxnId="{3EEAAFD3-BA6E-46B2-9A6A-470CE48E1F3B}" type="sibTrans">
      <dgm:prSet/>
      <dgm:spPr/>
      <dgm:t>
        <a:bodyPr/>
        <a:lstStyle/>
        <a:p>
          <a:endParaRPr lang="en-US"/>
        </a:p>
      </dgm:t>
    </dgm:pt>
    <dgm:pt modelId="{BF4BFA2F-8DE7-40C3-8A64-AD27EF521C2E}" type="pres">
      <dgm:prSet presAssocID="{7AD6A0FB-6385-4900-90FB-68AF47774FF2}" presName="Name0" presStyleCnt="0">
        <dgm:presLayoutVars>
          <dgm:dir/>
          <dgm:resizeHandles/>
        </dgm:presLayoutVars>
      </dgm:prSet>
      <dgm:spPr/>
      <dgm:t>
        <a:bodyPr/>
        <a:lstStyle/>
        <a:p>
          <a:endParaRPr lang="en-US"/>
        </a:p>
      </dgm:t>
    </dgm:pt>
    <dgm:pt modelId="{CC192163-CD6C-422B-A976-BFBAF75FF3E2}" type="pres">
      <dgm:prSet presAssocID="{19CCEB87-305D-4E48-84B8-1EA85244D5BB}" presName="composite" presStyleCnt="0"/>
      <dgm:spPr/>
    </dgm:pt>
    <dgm:pt modelId="{B06CCA3E-58B5-4429-9D21-007FBB6A3AB2}" type="pres">
      <dgm:prSet presAssocID="{19CCEB87-305D-4E48-84B8-1EA85244D5BB}" presName="rect1" presStyleLbl="bgImgPlace1" presStyleIdx="0" presStyleCnt="1" custScaleX="392169" custScaleY="320240" custLinFactNeighborX="-1224" custLinFactNeighborY="-87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 r="-1000"/>
          </a:stretch>
        </a:blipFill>
        <a:ln w="19050">
          <a:solidFill>
            <a:schemeClr val="tx1">
              <a:lumMod val="65000"/>
              <a:lumOff val="35000"/>
            </a:schemeClr>
          </a:solidFill>
        </a:ln>
      </dgm:spPr>
      <dgm:t>
        <a:bodyPr/>
        <a:lstStyle/>
        <a:p>
          <a:endParaRPr lang="en-US"/>
        </a:p>
      </dgm:t>
    </dgm:pt>
    <dgm:pt modelId="{78C89192-6868-4DDA-9D94-4C22E8F40D37}" type="pres">
      <dgm:prSet presAssocID="{19CCEB87-305D-4E48-84B8-1EA85244D5BB}" presName="rect2" presStyleLbl="node1" presStyleIdx="0" presStyleCnt="1" custFlipHor="1" custScaleX="8904" custScaleY="7829">
        <dgm:presLayoutVars>
          <dgm:bulletEnabled val="1"/>
        </dgm:presLayoutVars>
      </dgm:prSet>
      <dgm:spPr/>
      <dgm:t>
        <a:bodyPr/>
        <a:lstStyle/>
        <a:p>
          <a:endParaRPr lang="en-US"/>
        </a:p>
      </dgm:t>
    </dgm:pt>
  </dgm:ptLst>
  <dgm:cxnLst>
    <dgm:cxn modelId="{151898A3-D944-4297-AC5C-FA98E5E901C1}" type="presOf" srcId="{19CCEB87-305D-4E48-84B8-1EA85244D5BB}" destId="{78C89192-6868-4DDA-9D94-4C22E8F40D37}" srcOrd="0" destOrd="0" presId="urn:microsoft.com/office/officeart/2008/layout/BendingPictureBlocks"/>
    <dgm:cxn modelId="{3EEAAFD3-BA6E-46B2-9A6A-470CE48E1F3B}" srcId="{7AD6A0FB-6385-4900-90FB-68AF47774FF2}" destId="{19CCEB87-305D-4E48-84B8-1EA85244D5BB}" srcOrd="0" destOrd="0" parTransId="{5C0700C0-70B2-4C16-B786-AE01EFDD22F0}" sibTransId="{F62F98B1-1630-4CBE-9FF4-1459CE981F32}"/>
    <dgm:cxn modelId="{9F475CDB-B36B-4A3D-B355-49DA1B8CDA83}" type="presOf" srcId="{7AD6A0FB-6385-4900-90FB-68AF47774FF2}" destId="{BF4BFA2F-8DE7-40C3-8A64-AD27EF521C2E}" srcOrd="0" destOrd="0" presId="urn:microsoft.com/office/officeart/2008/layout/BendingPictureBlocks"/>
    <dgm:cxn modelId="{EC53A44F-5126-432E-BE45-9D4F4CD7B41A}" type="presParOf" srcId="{BF4BFA2F-8DE7-40C3-8A64-AD27EF521C2E}" destId="{CC192163-CD6C-422B-A976-BFBAF75FF3E2}" srcOrd="0" destOrd="0" presId="urn:microsoft.com/office/officeart/2008/layout/BendingPictureBlocks"/>
    <dgm:cxn modelId="{83E0924A-3259-4A8F-B4AF-D4DFDE1EDE39}" type="presParOf" srcId="{CC192163-CD6C-422B-A976-BFBAF75FF3E2}" destId="{B06CCA3E-58B5-4429-9D21-007FBB6A3AB2}" srcOrd="0" destOrd="0" presId="urn:microsoft.com/office/officeart/2008/layout/BendingPictureBlocks"/>
    <dgm:cxn modelId="{B28CBFF0-FA5E-47E4-AA71-46C0A60A58A5}" type="presParOf" srcId="{CC192163-CD6C-422B-A976-BFBAF75FF3E2}" destId="{78C89192-6868-4DDA-9D94-4C22E8F40D37}" srcOrd="1" destOrd="0" presId="urn:microsoft.com/office/officeart/2008/layout/BendingPictureBlocks"/>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CCA3E-58B5-4429-9D21-007FBB6A3AB2}">
      <dsp:nvSpPr>
        <dsp:cNvPr id="0" name=""/>
        <dsp:cNvSpPr/>
      </dsp:nvSpPr>
      <dsp:spPr>
        <a:xfrm>
          <a:off x="103201" y="61909"/>
          <a:ext cx="1819040" cy="124933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6000" b="-6000"/>
          </a:stretch>
        </a:blipFill>
        <a:ln w="19050" cap="flat" cmpd="sng" algn="ctr">
          <a:solidFill>
            <a:schemeClr val="tx1">
              <a:lumMod val="65000"/>
              <a:lumOff val="35000"/>
            </a:schemeClr>
          </a:solidFill>
          <a:prstDash val="solid"/>
        </a:ln>
        <a:effectLst/>
      </dsp:spPr>
      <dsp:style>
        <a:lnRef idx="2">
          <a:scrgbClr r="0" g="0" b="0"/>
        </a:lnRef>
        <a:fillRef idx="1">
          <a:scrgbClr r="0" g="0" b="0"/>
        </a:fillRef>
        <a:effectRef idx="0">
          <a:scrgbClr r="0" g="0" b="0"/>
        </a:effectRef>
        <a:fontRef idx="minor"/>
      </dsp:style>
    </dsp:sp>
    <dsp:sp modelId="{78C89192-6868-4DDA-9D94-4C22E8F40D37}">
      <dsp:nvSpPr>
        <dsp:cNvPr id="0" name=""/>
        <dsp:cNvSpPr/>
      </dsp:nvSpPr>
      <dsp:spPr>
        <a:xfrm flipH="1">
          <a:off x="728182" y="774783"/>
          <a:ext cx="22383" cy="1968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endParaRPr lang="en-US" sz="500" kern="1200" dirty="0">
            <a:latin typeface="+mn-lt"/>
            <a:ea typeface="+mn-ea"/>
            <a:cs typeface="+mn-ea"/>
            <a:sym typeface="+mn-lt"/>
          </a:endParaRPr>
        </a:p>
      </dsp:txBody>
      <dsp:txXfrm>
        <a:off x="728182" y="774783"/>
        <a:ext cx="22383" cy="196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CCA3E-58B5-4429-9D21-007FBB6A3AB2}">
      <dsp:nvSpPr>
        <dsp:cNvPr id="0" name=""/>
        <dsp:cNvSpPr/>
      </dsp:nvSpPr>
      <dsp:spPr>
        <a:xfrm>
          <a:off x="103201" y="61909"/>
          <a:ext cx="1819040" cy="124933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a:ln w="19050" cap="flat" cmpd="sng" algn="ctr">
          <a:solidFill>
            <a:schemeClr val="tx1">
              <a:lumMod val="65000"/>
              <a:lumOff val="35000"/>
            </a:schemeClr>
          </a:solidFill>
          <a:prstDash val="solid"/>
        </a:ln>
        <a:effectLst/>
      </dsp:spPr>
      <dsp:style>
        <a:lnRef idx="2">
          <a:scrgbClr r="0" g="0" b="0"/>
        </a:lnRef>
        <a:fillRef idx="1">
          <a:scrgbClr r="0" g="0" b="0"/>
        </a:fillRef>
        <a:effectRef idx="0">
          <a:scrgbClr r="0" g="0" b="0"/>
        </a:effectRef>
        <a:fontRef idx="minor"/>
      </dsp:style>
    </dsp:sp>
    <dsp:sp modelId="{78C89192-6868-4DDA-9D94-4C22E8F40D37}">
      <dsp:nvSpPr>
        <dsp:cNvPr id="0" name=""/>
        <dsp:cNvSpPr/>
      </dsp:nvSpPr>
      <dsp:spPr>
        <a:xfrm flipH="1">
          <a:off x="728182" y="774783"/>
          <a:ext cx="22383" cy="1968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endParaRPr lang="en-US" sz="500" kern="1200" dirty="0">
            <a:latin typeface="+mn-lt"/>
            <a:ea typeface="+mn-ea"/>
            <a:cs typeface="+mn-ea"/>
            <a:sym typeface="+mn-lt"/>
          </a:endParaRPr>
        </a:p>
      </dsp:txBody>
      <dsp:txXfrm>
        <a:off x="728182" y="774783"/>
        <a:ext cx="22383" cy="196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CCA3E-58B5-4429-9D21-007FBB6A3AB2}">
      <dsp:nvSpPr>
        <dsp:cNvPr id="0" name=""/>
        <dsp:cNvSpPr/>
      </dsp:nvSpPr>
      <dsp:spPr>
        <a:xfrm>
          <a:off x="103201" y="61909"/>
          <a:ext cx="1819040" cy="124933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 r="-1000"/>
          </a:stretch>
        </a:blipFill>
        <a:ln w="19050" cap="flat" cmpd="sng" algn="ctr">
          <a:solidFill>
            <a:schemeClr val="tx1">
              <a:lumMod val="65000"/>
              <a:lumOff val="35000"/>
            </a:schemeClr>
          </a:solidFill>
          <a:prstDash val="solid"/>
        </a:ln>
        <a:effectLst/>
      </dsp:spPr>
      <dsp:style>
        <a:lnRef idx="2">
          <a:scrgbClr r="0" g="0" b="0"/>
        </a:lnRef>
        <a:fillRef idx="1">
          <a:scrgbClr r="0" g="0" b="0"/>
        </a:fillRef>
        <a:effectRef idx="0">
          <a:scrgbClr r="0" g="0" b="0"/>
        </a:effectRef>
        <a:fontRef idx="minor"/>
      </dsp:style>
    </dsp:sp>
    <dsp:sp modelId="{78C89192-6868-4DDA-9D94-4C22E8F40D37}">
      <dsp:nvSpPr>
        <dsp:cNvPr id="0" name=""/>
        <dsp:cNvSpPr/>
      </dsp:nvSpPr>
      <dsp:spPr>
        <a:xfrm flipH="1">
          <a:off x="728182" y="774783"/>
          <a:ext cx="22383" cy="1968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endParaRPr lang="en-US" sz="500" kern="1200" dirty="0">
            <a:latin typeface="+mn-lt"/>
            <a:ea typeface="+mn-ea"/>
            <a:cs typeface="+mn-ea"/>
            <a:sym typeface="+mn-lt"/>
          </a:endParaRPr>
        </a:p>
      </dsp:txBody>
      <dsp:txXfrm>
        <a:off x="728182" y="774783"/>
        <a:ext cx="22383" cy="19680"/>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36A364-F56D-418B-92EA-B8A9C286C71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1F41D1-EB0D-4857-8E93-8C1C831E615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更多模板请关注：亮亮图文旗舰店https://liangliangtuwen.tmall.com</a:t>
            </a:r>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96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297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fld id="{2BF1E733-F34F-488A-9C45-B8C2BA432643}" type="slidenum">
              <a:rPr lang="zh-CN" altLang="en-US"/>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3D2BFB-DD82-42D2-97CC-CDE9DBFAE47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A03FA2-634C-4A08-ADA1-A8F6C09DE98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96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dirty="0" smtClean="0"/>
          </a:p>
        </p:txBody>
      </p:sp>
      <p:sp>
        <p:nvSpPr>
          <p:cNvPr id="297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fld id="{2BF1E733-F34F-488A-9C45-B8C2BA432643}" type="slidenum">
              <a:rPr lang="zh-CN" altLang="en-US"/>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96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297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fld id="{2BF1E733-F34F-488A-9C45-B8C2BA432643}" type="slidenum">
              <a:rPr lang="zh-CN" altLang="en-US"/>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3D0A719-6754-4CEF-834A-0EF93FDC6B7A}"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96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297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fld id="{2BF1E733-F34F-488A-9C45-B8C2BA432643}" type="slidenum">
              <a:rPr lang="zh-CN" altLang="en-US"/>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gradFill>
          <a:gsLst>
            <a:gs pos="29000">
              <a:schemeClr val="bg1">
                <a:lumMod val="85000"/>
              </a:schemeClr>
            </a:gs>
            <a:gs pos="100000">
              <a:srgbClr val="FAFCFB"/>
            </a:gs>
          </a:gsLst>
          <a:lin ang="3000000" scaled="0"/>
        </a:gradFill>
        <a:effectLst/>
      </p:bgPr>
    </p:bg>
    <p:spTree>
      <p:nvGrpSpPr>
        <p:cNvPr id="1" name=""/>
        <p:cNvGrpSpPr/>
        <p:nvPr/>
      </p:nvGrpSpPr>
      <p:grpSpPr>
        <a:xfrm>
          <a:off x="0" y="0"/>
          <a:ext cx="0" cy="0"/>
          <a:chOff x="0" y="0"/>
          <a:chExt cx="0" cy="0"/>
        </a:xfrm>
      </p:grpSpPr>
      <p:sp>
        <p:nvSpPr>
          <p:cNvPr id="7" name="灯片编号占位符 6"/>
          <p:cNvSpPr>
            <a:spLocks noGrp="1"/>
          </p:cNvSpPr>
          <p:nvPr>
            <p:ph type="sldNum" sz="quarter" idx="12"/>
          </p:nvPr>
        </p:nvSpPr>
        <p:spPr>
          <a:xfrm>
            <a:off x="6683829" y="4660049"/>
            <a:ext cx="2133600" cy="273844"/>
          </a:xfrm>
        </p:spPr>
        <p:txBody>
          <a:bodyPr/>
          <a:lstStyle>
            <a:lvl1pPr>
              <a:defRPr>
                <a:solidFill>
                  <a:schemeClr val="bg1"/>
                </a:solidFill>
              </a:defRPr>
            </a:lvl1pPr>
          </a:lstStyle>
          <a:p>
            <a:fld id="{B5B5BF9F-75C6-42BD-8363-2F606FE0B6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30E07A0-AE76-4B30-8E2C-B55E92596953}"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B5BF9F-75C6-42BD-8363-2F606FE0B6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7708630-7B0F-4702-A7BB-5CD7D6537C1F}"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B5BF9F-75C6-42BD-8363-2F606FE0B6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E37C4F80-DD7E-4EC7-994D-41547DBA838C}"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B5BF9F-75C6-42BD-8363-2F606FE0B6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4" name="Picture 4"/>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8907"/>
            <a:ext cx="9141222" cy="51403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幻灯片">
    <p:bg>
      <p:bgPr>
        <a:solidFill>
          <a:schemeClr val="bg1">
            <a:lumMod val="85000"/>
          </a:schemeClr>
        </a:solidFill>
        <a:effectLst/>
      </p:bgPr>
    </p:bg>
    <p:spTree>
      <p:nvGrpSpPr>
        <p:cNvPr id="1" name=""/>
        <p:cNvGrpSpPr/>
        <p:nvPr/>
      </p:nvGrpSpPr>
      <p:grpSpPr>
        <a:xfrm>
          <a:off x="0" y="0"/>
          <a:ext cx="0" cy="0"/>
          <a:chOff x="0" y="0"/>
          <a:chExt cx="0" cy="0"/>
        </a:xfrm>
      </p:grpSpPr>
      <p:grpSp>
        <p:nvGrpSpPr>
          <p:cNvPr id="2" name="组合 1"/>
          <p:cNvGrpSpPr/>
          <p:nvPr userDrawn="1"/>
        </p:nvGrpSpPr>
        <p:grpSpPr>
          <a:xfrm>
            <a:off x="4273637" y="4845137"/>
            <a:ext cx="596726" cy="596726"/>
            <a:chOff x="5641559" y="8807588"/>
            <a:chExt cx="1430611" cy="1430611"/>
          </a:xfrm>
          <a:effectLst>
            <a:outerShdw blurRad="50800" dist="38100" dir="5400000" algn="t" rotWithShape="0">
              <a:prstClr val="black">
                <a:alpha val="40000"/>
              </a:prstClr>
            </a:outerShdw>
          </a:effectLst>
        </p:grpSpPr>
        <p:sp>
          <p:nvSpPr>
            <p:cNvPr id="3" name="椭圆 2"/>
            <p:cNvSpPr/>
            <p:nvPr/>
          </p:nvSpPr>
          <p:spPr>
            <a:xfrm>
              <a:off x="5641559" y="8807588"/>
              <a:ext cx="1430611" cy="1430611"/>
            </a:xfrm>
            <a:prstGeom prst="ellipse">
              <a:avLst/>
            </a:prstGeom>
            <a:solidFill>
              <a:srgbClr val="F7C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4" name="燕尾形 3"/>
            <p:cNvSpPr/>
            <p:nvPr/>
          </p:nvSpPr>
          <p:spPr>
            <a:xfrm rot="5400000">
              <a:off x="6158444" y="9076922"/>
              <a:ext cx="396837" cy="891949"/>
            </a:xfrm>
            <a:prstGeom prst="chevron">
              <a:avLst>
                <a:gd name="adj" fmla="val 4145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grpSp>
      <p:grpSp>
        <p:nvGrpSpPr>
          <p:cNvPr id="5" name="组合 4"/>
          <p:cNvGrpSpPr/>
          <p:nvPr userDrawn="1"/>
        </p:nvGrpSpPr>
        <p:grpSpPr>
          <a:xfrm>
            <a:off x="4273637" y="-298363"/>
            <a:ext cx="596726" cy="596726"/>
            <a:chOff x="5641559" y="8807588"/>
            <a:chExt cx="1430611" cy="1430611"/>
          </a:xfrm>
          <a:effectLst>
            <a:outerShdw blurRad="50800" dist="38100" dir="5400000" algn="t" rotWithShape="0">
              <a:prstClr val="black">
                <a:alpha val="40000"/>
              </a:prstClr>
            </a:outerShdw>
          </a:effectLst>
        </p:grpSpPr>
        <p:sp>
          <p:nvSpPr>
            <p:cNvPr id="6" name="椭圆 5"/>
            <p:cNvSpPr/>
            <p:nvPr/>
          </p:nvSpPr>
          <p:spPr>
            <a:xfrm>
              <a:off x="5641559" y="8807588"/>
              <a:ext cx="1430611" cy="1430611"/>
            </a:xfrm>
            <a:prstGeom prst="ellipse">
              <a:avLst/>
            </a:prstGeom>
            <a:solidFill>
              <a:srgbClr val="F7C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7" name="燕尾形 6"/>
            <p:cNvSpPr/>
            <p:nvPr/>
          </p:nvSpPr>
          <p:spPr>
            <a:xfrm rot="5400000">
              <a:off x="6158444" y="9076922"/>
              <a:ext cx="396837" cy="891949"/>
            </a:xfrm>
            <a:prstGeom prst="chevron">
              <a:avLst>
                <a:gd name="adj" fmla="val 4145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标题3">
    <p:spTree>
      <p:nvGrpSpPr>
        <p:cNvPr id="1" name=""/>
        <p:cNvGrpSpPr/>
        <p:nvPr/>
      </p:nvGrpSpPr>
      <p:grpSpPr>
        <a:xfrm>
          <a:off x="0" y="0"/>
          <a:ext cx="0" cy="0"/>
          <a:chOff x="0" y="0"/>
          <a:chExt cx="0" cy="0"/>
        </a:xfrm>
      </p:grpSpPr>
      <p:sp>
        <p:nvSpPr>
          <p:cNvPr id="2" name="标题 1"/>
          <p:cNvSpPr>
            <a:spLocks noGrp="1"/>
          </p:cNvSpPr>
          <p:nvPr>
            <p:ph type="title"/>
          </p:nvPr>
        </p:nvSpPr>
        <p:spPr>
          <a:xfrm>
            <a:off x="628650" y="99678"/>
            <a:ext cx="7886700" cy="585822"/>
          </a:xfrm>
        </p:spPr>
        <p:txBody>
          <a:bodyPr>
            <a:normAutofit/>
          </a:bodyPr>
          <a:lstStyle>
            <a:lvl1pPr>
              <a:defRPr sz="2100">
                <a:solidFill>
                  <a:schemeClr val="accent1"/>
                </a:solidFill>
              </a:defRPr>
            </a:lvl1pPr>
          </a:lstStyle>
          <a:p>
            <a:r>
              <a:rPr lang="zh-CN" altLang="en-US" dirty="0" smtClean="0"/>
              <a:t>单击此处编辑母版标题样式</a:t>
            </a:r>
            <a:endParaRPr lang="zh-CN" altLang="en-US" dirty="0"/>
          </a:p>
        </p:txBody>
      </p:sp>
      <p:sp>
        <p:nvSpPr>
          <p:cNvPr id="3" name="日期占位符 2"/>
          <p:cNvSpPr>
            <a:spLocks noGrp="1"/>
          </p:cNvSpPr>
          <p:nvPr>
            <p:ph type="dt" sz="half" idx="10"/>
          </p:nvPr>
        </p:nvSpPr>
        <p:spPr/>
        <p:txBody>
          <a:bodyPr/>
          <a:lstStyle/>
          <a:p>
            <a:fld id="{DB006693-FE41-4D59-BA44-BEBB4A272C4F}"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lvl1pPr>
              <a:defRPr sz="1125">
                <a:solidFill>
                  <a:schemeClr val="bg1"/>
                </a:solidFill>
              </a:defRPr>
            </a:lvl1pPr>
          </a:lstStyle>
          <a:p>
            <a:fld id="{370D8578-DDD4-487D-A316-C8E65CC577E1}" type="slidenum">
              <a:rPr lang="zh-CN" altLang="en-US" smtClean="0"/>
            </a:fld>
            <a:endParaRPr lang="zh-CN" altLang="en-US" dirty="0"/>
          </a:p>
        </p:txBody>
      </p:sp>
      <p:sp>
        <p:nvSpPr>
          <p:cNvPr id="6" name="矩形 5"/>
          <p:cNvSpPr/>
          <p:nvPr userDrawn="1"/>
        </p:nvSpPr>
        <p:spPr>
          <a:xfrm>
            <a:off x="328413" y="67311"/>
            <a:ext cx="231820" cy="618186"/>
          </a:xfrm>
          <a:prstGeom prst="rect">
            <a:avLst/>
          </a:prstGeom>
          <a:solidFill>
            <a:schemeClr val="accent1"/>
          </a:solidFill>
          <a:ln w="28575">
            <a:solidFill>
              <a:srgbClr val="F2F2F2"/>
            </a:solidFill>
          </a:ln>
          <a:effectLst>
            <a:outerShdw blurRad="152400" dist="177800" dir="2699985" sx="102000" sy="102000"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rtlCol="0" anchor="ctr"/>
          <a:lstStyle/>
          <a:p>
            <a:pPr algn="ctr"/>
            <a:endParaRPr lang="zh-CN" altLang="en-US" sz="1350">
              <a:solidFill>
                <a:srgbClr val="000000"/>
              </a:solidFill>
            </a:endParaRPr>
          </a:p>
        </p:txBody>
      </p:sp>
      <p:sp>
        <p:nvSpPr>
          <p:cNvPr id="19" name="等腰三角形 18"/>
          <p:cNvSpPr/>
          <p:nvPr userDrawn="1"/>
        </p:nvSpPr>
        <p:spPr>
          <a:xfrm rot="16200000" flipH="1">
            <a:off x="7038783" y="284320"/>
            <a:ext cx="1038606" cy="65722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rtlCol="0" anchor="ctr"/>
          <a:lstStyle/>
          <a:p>
            <a:pPr algn="ctr"/>
            <a:endParaRPr lang="zh-CN" altLang="en-US" sz="1350">
              <a:cs typeface="+mn-ea"/>
              <a:sym typeface="+mn-lt"/>
            </a:endParaRPr>
          </a:p>
        </p:txBody>
      </p:sp>
      <p:sp>
        <p:nvSpPr>
          <p:cNvPr id="20" name="等腰三角形 19"/>
          <p:cNvSpPr/>
          <p:nvPr userDrawn="1"/>
        </p:nvSpPr>
        <p:spPr>
          <a:xfrm rot="5400000">
            <a:off x="7010210" y="-228934"/>
            <a:ext cx="1038606" cy="657225"/>
          </a:xfrm>
          <a:prstGeom prst="triangle">
            <a:avLst/>
          </a:prstGeom>
          <a:gradFill flip="none" rotWithShape="1">
            <a:gsLst>
              <a:gs pos="0">
                <a:schemeClr val="bg1">
                  <a:lumMod val="85000"/>
                </a:schemeClr>
              </a:gs>
              <a:gs pos="80000">
                <a:srgbClr val="FFFFFF"/>
              </a:gs>
              <a:gs pos="100000">
                <a:srgbClr val="FFFFFF">
                  <a:tint val="0"/>
                </a:srgb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rtlCol="0" anchor="ctr"/>
          <a:lstStyle/>
          <a:p>
            <a:pPr lvl="0" algn="ctr"/>
            <a:endParaRPr lang="zh-CN" altLang="en-US" sz="1350">
              <a:solidFill>
                <a:srgbClr val="000000"/>
              </a:solidFill>
              <a:cs typeface="+mn-ea"/>
              <a:sym typeface="+mn-lt"/>
            </a:endParaRPr>
          </a:p>
        </p:txBody>
      </p:sp>
      <p:sp>
        <p:nvSpPr>
          <p:cNvPr id="21" name="等腰三角形 20"/>
          <p:cNvSpPr/>
          <p:nvPr userDrawn="1"/>
        </p:nvSpPr>
        <p:spPr>
          <a:xfrm rot="5400000">
            <a:off x="7667435" y="290369"/>
            <a:ext cx="1038606" cy="657225"/>
          </a:xfrm>
          <a:prstGeom prst="triangle">
            <a:avLst/>
          </a:prstGeom>
          <a:gradFill flip="none" rotWithShape="1">
            <a:gsLst>
              <a:gs pos="0">
                <a:schemeClr val="bg1">
                  <a:lumMod val="85000"/>
                </a:schemeClr>
              </a:gs>
              <a:gs pos="80000">
                <a:srgbClr val="FFFFFF"/>
              </a:gs>
              <a:gs pos="100000">
                <a:srgbClr val="FFFFFF">
                  <a:tint val="0"/>
                </a:srgb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rtlCol="0" anchor="ctr"/>
          <a:lstStyle/>
          <a:p>
            <a:pPr lvl="0" algn="ctr"/>
            <a:endParaRPr lang="zh-CN" altLang="en-US" sz="1350">
              <a:solidFill>
                <a:srgbClr val="000000"/>
              </a:solidFill>
              <a:cs typeface="+mn-ea"/>
              <a:sym typeface="+mn-lt"/>
            </a:endParaRPr>
          </a:p>
        </p:txBody>
      </p:sp>
      <p:sp>
        <p:nvSpPr>
          <p:cNvPr id="22" name="等腰三角形 21"/>
          <p:cNvSpPr/>
          <p:nvPr userDrawn="1"/>
        </p:nvSpPr>
        <p:spPr>
          <a:xfrm rot="16200000" flipH="1">
            <a:off x="8324660" y="290369"/>
            <a:ext cx="1038606" cy="65722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rtlCol="0" anchor="ctr"/>
          <a:lstStyle/>
          <a:p>
            <a:pPr algn="ctr"/>
            <a:endParaRPr lang="zh-CN" altLang="en-US" sz="1350">
              <a:cs typeface="+mn-ea"/>
              <a:sym typeface="+mn-lt"/>
            </a:endParaRPr>
          </a:p>
        </p:txBody>
      </p:sp>
      <p:sp>
        <p:nvSpPr>
          <p:cNvPr id="23" name="等腰三角形 22"/>
          <p:cNvSpPr/>
          <p:nvPr userDrawn="1"/>
        </p:nvSpPr>
        <p:spPr>
          <a:xfrm rot="5400000">
            <a:off x="8324660" y="-228934"/>
            <a:ext cx="1038606" cy="657225"/>
          </a:xfrm>
          <a:prstGeom prst="triangle">
            <a:avLst/>
          </a:prstGeom>
          <a:gradFill flip="none" rotWithShape="1">
            <a:gsLst>
              <a:gs pos="0">
                <a:schemeClr val="bg1">
                  <a:lumMod val="85000"/>
                </a:schemeClr>
              </a:gs>
              <a:gs pos="80000">
                <a:srgbClr val="FFFFFF"/>
              </a:gs>
              <a:gs pos="100000">
                <a:srgbClr val="FFFFFF">
                  <a:tint val="0"/>
                </a:srgb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rtlCol="0" anchor="ctr"/>
          <a:lstStyle/>
          <a:p>
            <a:pPr lvl="0" algn="ctr"/>
            <a:endParaRPr lang="zh-CN" altLang="en-US" sz="1350">
              <a:solidFill>
                <a:srgbClr val="000000"/>
              </a:solidFill>
              <a:cs typeface="+mn-ea"/>
              <a:sym typeface="+mn-lt"/>
            </a:endParaRPr>
          </a:p>
        </p:txBody>
      </p:sp>
      <p:sp>
        <p:nvSpPr>
          <p:cNvPr id="24" name="等腰三角形 23"/>
          <p:cNvSpPr/>
          <p:nvPr userDrawn="1"/>
        </p:nvSpPr>
        <p:spPr>
          <a:xfrm rot="16200000" flipH="1">
            <a:off x="7674714" y="-234983"/>
            <a:ext cx="1038606" cy="65722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rtlCol="0" anchor="ctr"/>
          <a:lstStyle/>
          <a:p>
            <a:pPr algn="ctr"/>
            <a:endParaRPr lang="zh-CN" altLang="en-US" sz="135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100"/>
                                        <p:tgtEl>
                                          <p:spTgt spid="1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randombar(horizontal)">
                                      <p:cBhvr>
                                        <p:cTn id="11" dur="100"/>
                                        <p:tgtEl>
                                          <p:spTgt spid="20"/>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100"/>
                                        <p:tgtEl>
                                          <p:spTgt spid="21"/>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100"/>
                                        <p:tgtEl>
                                          <p:spTgt spid="22"/>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100"/>
                                        <p:tgtEl>
                                          <p:spTgt spid="23"/>
                                        </p:tgtEl>
                                      </p:cBhvr>
                                    </p:animEffect>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randombar(horizontal)">
                                      <p:cBhvr>
                                        <p:cTn id="27" dur="1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标题幻灯片">
    <p:bg>
      <p:bgPr>
        <a:solidFill>
          <a:schemeClr val="bg1">
            <a:lumMod val="85000"/>
          </a:schemeClr>
        </a:solidFill>
        <a:effectLst/>
      </p:bgPr>
    </p:bg>
    <p:spTree>
      <p:nvGrpSpPr>
        <p:cNvPr id="1" name=""/>
        <p:cNvGrpSpPr/>
        <p:nvPr/>
      </p:nvGrpSpPr>
      <p:grpSpPr>
        <a:xfrm>
          <a:off x="0" y="0"/>
          <a:ext cx="0" cy="0"/>
          <a:chOff x="0" y="0"/>
          <a:chExt cx="0" cy="0"/>
        </a:xfrm>
      </p:grpSpPr>
      <p:grpSp>
        <p:nvGrpSpPr>
          <p:cNvPr id="2" name="组合 1"/>
          <p:cNvGrpSpPr/>
          <p:nvPr userDrawn="1"/>
        </p:nvGrpSpPr>
        <p:grpSpPr>
          <a:xfrm>
            <a:off x="4273637" y="4845137"/>
            <a:ext cx="596726" cy="596726"/>
            <a:chOff x="5641559" y="8807588"/>
            <a:chExt cx="1430611" cy="1430611"/>
          </a:xfrm>
          <a:effectLst>
            <a:outerShdw blurRad="50800" dist="38100" dir="5400000" algn="t" rotWithShape="0">
              <a:prstClr val="black">
                <a:alpha val="40000"/>
              </a:prstClr>
            </a:outerShdw>
          </a:effectLst>
        </p:grpSpPr>
        <p:sp>
          <p:nvSpPr>
            <p:cNvPr id="3" name="椭圆 2"/>
            <p:cNvSpPr/>
            <p:nvPr/>
          </p:nvSpPr>
          <p:spPr>
            <a:xfrm>
              <a:off x="5641559" y="8807588"/>
              <a:ext cx="1430611" cy="1430611"/>
            </a:xfrm>
            <a:prstGeom prst="ellipse">
              <a:avLst/>
            </a:prstGeom>
            <a:solidFill>
              <a:srgbClr val="F7C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4" name="燕尾形 3"/>
            <p:cNvSpPr/>
            <p:nvPr/>
          </p:nvSpPr>
          <p:spPr>
            <a:xfrm rot="5400000">
              <a:off x="6158444" y="9076922"/>
              <a:ext cx="396837" cy="891949"/>
            </a:xfrm>
            <a:prstGeom prst="chevron">
              <a:avLst>
                <a:gd name="adj" fmla="val 4145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grpSp>
      <p:grpSp>
        <p:nvGrpSpPr>
          <p:cNvPr id="5" name="组合 4"/>
          <p:cNvGrpSpPr/>
          <p:nvPr userDrawn="1"/>
        </p:nvGrpSpPr>
        <p:grpSpPr>
          <a:xfrm>
            <a:off x="4273637" y="-298363"/>
            <a:ext cx="596726" cy="596726"/>
            <a:chOff x="5641559" y="8807588"/>
            <a:chExt cx="1430611" cy="1430611"/>
          </a:xfrm>
          <a:effectLst>
            <a:outerShdw blurRad="50800" dist="38100" dir="5400000" algn="t" rotWithShape="0">
              <a:prstClr val="black">
                <a:alpha val="40000"/>
              </a:prstClr>
            </a:outerShdw>
          </a:effectLst>
        </p:grpSpPr>
        <p:sp>
          <p:nvSpPr>
            <p:cNvPr id="6" name="椭圆 5"/>
            <p:cNvSpPr/>
            <p:nvPr/>
          </p:nvSpPr>
          <p:spPr>
            <a:xfrm>
              <a:off x="5641559" y="8807588"/>
              <a:ext cx="1430611" cy="1430611"/>
            </a:xfrm>
            <a:prstGeom prst="ellipse">
              <a:avLst/>
            </a:prstGeom>
            <a:solidFill>
              <a:srgbClr val="F7C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7" name="燕尾形 6"/>
            <p:cNvSpPr/>
            <p:nvPr/>
          </p:nvSpPr>
          <p:spPr>
            <a:xfrm rot="5400000">
              <a:off x="6158444" y="9076922"/>
              <a:ext cx="396837" cy="891949"/>
            </a:xfrm>
            <a:prstGeom prst="chevron">
              <a:avLst>
                <a:gd name="adj" fmla="val 4145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幻灯片">
    <p:bg>
      <p:bgPr>
        <a:solidFill>
          <a:schemeClr val="bg1">
            <a:lumMod val="85000"/>
          </a:schemeClr>
        </a:solidFill>
        <a:effectLst/>
      </p:bgPr>
    </p:bg>
    <p:spTree>
      <p:nvGrpSpPr>
        <p:cNvPr id="1" name=""/>
        <p:cNvGrpSpPr/>
        <p:nvPr/>
      </p:nvGrpSpPr>
      <p:grpSpPr>
        <a:xfrm>
          <a:off x="0" y="0"/>
          <a:ext cx="0" cy="0"/>
          <a:chOff x="0" y="0"/>
          <a:chExt cx="0" cy="0"/>
        </a:xfrm>
      </p:grpSpPr>
      <p:grpSp>
        <p:nvGrpSpPr>
          <p:cNvPr id="2" name="组合 1"/>
          <p:cNvGrpSpPr/>
          <p:nvPr userDrawn="1"/>
        </p:nvGrpSpPr>
        <p:grpSpPr>
          <a:xfrm>
            <a:off x="4273637" y="4845137"/>
            <a:ext cx="596726" cy="596726"/>
            <a:chOff x="5641559" y="8807588"/>
            <a:chExt cx="1430611" cy="1430611"/>
          </a:xfrm>
          <a:effectLst>
            <a:outerShdw blurRad="50800" dist="38100" dir="5400000" algn="t" rotWithShape="0">
              <a:prstClr val="black">
                <a:alpha val="40000"/>
              </a:prstClr>
            </a:outerShdw>
          </a:effectLst>
        </p:grpSpPr>
        <p:sp>
          <p:nvSpPr>
            <p:cNvPr id="3" name="椭圆 2"/>
            <p:cNvSpPr/>
            <p:nvPr/>
          </p:nvSpPr>
          <p:spPr>
            <a:xfrm>
              <a:off x="5641559" y="8807588"/>
              <a:ext cx="1430611" cy="1430611"/>
            </a:xfrm>
            <a:prstGeom prst="ellipse">
              <a:avLst/>
            </a:prstGeom>
            <a:solidFill>
              <a:srgbClr val="F7C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4" name="燕尾形 3"/>
            <p:cNvSpPr/>
            <p:nvPr/>
          </p:nvSpPr>
          <p:spPr>
            <a:xfrm rot="5400000">
              <a:off x="6158444" y="9076922"/>
              <a:ext cx="396837" cy="891949"/>
            </a:xfrm>
            <a:prstGeom prst="chevron">
              <a:avLst>
                <a:gd name="adj" fmla="val 4145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grpSp>
      <p:grpSp>
        <p:nvGrpSpPr>
          <p:cNvPr id="5" name="组合 4"/>
          <p:cNvGrpSpPr/>
          <p:nvPr userDrawn="1"/>
        </p:nvGrpSpPr>
        <p:grpSpPr>
          <a:xfrm>
            <a:off x="4273637" y="-298363"/>
            <a:ext cx="596726" cy="596726"/>
            <a:chOff x="5641559" y="8807588"/>
            <a:chExt cx="1430611" cy="1430611"/>
          </a:xfrm>
          <a:effectLst>
            <a:outerShdw blurRad="50800" dist="38100" dir="5400000" algn="t" rotWithShape="0">
              <a:prstClr val="black">
                <a:alpha val="40000"/>
              </a:prstClr>
            </a:outerShdw>
          </a:effectLst>
        </p:grpSpPr>
        <p:sp>
          <p:nvSpPr>
            <p:cNvPr id="6" name="椭圆 5"/>
            <p:cNvSpPr/>
            <p:nvPr/>
          </p:nvSpPr>
          <p:spPr>
            <a:xfrm>
              <a:off x="5641559" y="8807588"/>
              <a:ext cx="1430611" cy="1430611"/>
            </a:xfrm>
            <a:prstGeom prst="ellipse">
              <a:avLst/>
            </a:prstGeom>
            <a:solidFill>
              <a:srgbClr val="F7C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7" name="燕尾形 6"/>
            <p:cNvSpPr/>
            <p:nvPr/>
          </p:nvSpPr>
          <p:spPr>
            <a:xfrm rot="5400000">
              <a:off x="6158444" y="9076922"/>
              <a:ext cx="396837" cy="891949"/>
            </a:xfrm>
            <a:prstGeom prst="chevron">
              <a:avLst>
                <a:gd name="adj" fmla="val 4145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标题幻灯片">
    <p:bg>
      <p:bgPr>
        <a:solidFill>
          <a:schemeClr val="bg1">
            <a:lumMod val="85000"/>
          </a:schemeClr>
        </a:solidFill>
        <a:effectLst/>
      </p:bgPr>
    </p:bg>
    <p:spTree>
      <p:nvGrpSpPr>
        <p:cNvPr id="1" name=""/>
        <p:cNvGrpSpPr/>
        <p:nvPr/>
      </p:nvGrpSpPr>
      <p:grpSpPr>
        <a:xfrm>
          <a:off x="0" y="0"/>
          <a:ext cx="0" cy="0"/>
          <a:chOff x="0" y="0"/>
          <a:chExt cx="0" cy="0"/>
        </a:xfrm>
      </p:grpSpPr>
      <p:grpSp>
        <p:nvGrpSpPr>
          <p:cNvPr id="2" name="组合 1"/>
          <p:cNvGrpSpPr/>
          <p:nvPr userDrawn="1"/>
        </p:nvGrpSpPr>
        <p:grpSpPr>
          <a:xfrm>
            <a:off x="4273637" y="4845137"/>
            <a:ext cx="596726" cy="596726"/>
            <a:chOff x="5641559" y="8807588"/>
            <a:chExt cx="1430611" cy="1430611"/>
          </a:xfrm>
          <a:effectLst>
            <a:outerShdw blurRad="50800" dist="38100" dir="5400000" algn="t" rotWithShape="0">
              <a:prstClr val="black">
                <a:alpha val="40000"/>
              </a:prstClr>
            </a:outerShdw>
          </a:effectLst>
        </p:grpSpPr>
        <p:sp>
          <p:nvSpPr>
            <p:cNvPr id="3" name="椭圆 2"/>
            <p:cNvSpPr/>
            <p:nvPr/>
          </p:nvSpPr>
          <p:spPr>
            <a:xfrm>
              <a:off x="5641559" y="8807588"/>
              <a:ext cx="1430611" cy="1430611"/>
            </a:xfrm>
            <a:prstGeom prst="ellipse">
              <a:avLst/>
            </a:prstGeom>
            <a:solidFill>
              <a:srgbClr val="F7C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4" name="燕尾形 3"/>
            <p:cNvSpPr/>
            <p:nvPr/>
          </p:nvSpPr>
          <p:spPr>
            <a:xfrm rot="5400000">
              <a:off x="6158444" y="9076922"/>
              <a:ext cx="396837" cy="891949"/>
            </a:xfrm>
            <a:prstGeom prst="chevron">
              <a:avLst>
                <a:gd name="adj" fmla="val 4145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grpSp>
      <p:grpSp>
        <p:nvGrpSpPr>
          <p:cNvPr id="5" name="组合 4"/>
          <p:cNvGrpSpPr/>
          <p:nvPr userDrawn="1"/>
        </p:nvGrpSpPr>
        <p:grpSpPr>
          <a:xfrm>
            <a:off x="4273637" y="-298363"/>
            <a:ext cx="596726" cy="596726"/>
            <a:chOff x="5641559" y="8807588"/>
            <a:chExt cx="1430611" cy="1430611"/>
          </a:xfrm>
          <a:effectLst>
            <a:outerShdw blurRad="50800" dist="38100" dir="5400000" algn="t" rotWithShape="0">
              <a:prstClr val="black">
                <a:alpha val="40000"/>
              </a:prstClr>
            </a:outerShdw>
          </a:effectLst>
        </p:grpSpPr>
        <p:sp>
          <p:nvSpPr>
            <p:cNvPr id="6" name="椭圆 5"/>
            <p:cNvSpPr/>
            <p:nvPr/>
          </p:nvSpPr>
          <p:spPr>
            <a:xfrm>
              <a:off x="5641559" y="8807588"/>
              <a:ext cx="1430611" cy="1430611"/>
            </a:xfrm>
            <a:prstGeom prst="ellipse">
              <a:avLst/>
            </a:prstGeom>
            <a:solidFill>
              <a:srgbClr val="F7C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7" name="燕尾形 6"/>
            <p:cNvSpPr/>
            <p:nvPr/>
          </p:nvSpPr>
          <p:spPr>
            <a:xfrm rot="5400000">
              <a:off x="6158444" y="9076922"/>
              <a:ext cx="396837" cy="891949"/>
            </a:xfrm>
            <a:prstGeom prst="chevron">
              <a:avLst>
                <a:gd name="adj" fmla="val 4145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标题幻灯片">
    <p:bg>
      <p:bgPr>
        <a:solidFill>
          <a:schemeClr val="bg1">
            <a:lumMod val="85000"/>
          </a:schemeClr>
        </a:solidFill>
        <a:effectLst/>
      </p:bgPr>
    </p:bg>
    <p:spTree>
      <p:nvGrpSpPr>
        <p:cNvPr id="1" name=""/>
        <p:cNvGrpSpPr/>
        <p:nvPr/>
      </p:nvGrpSpPr>
      <p:grpSpPr>
        <a:xfrm>
          <a:off x="0" y="0"/>
          <a:ext cx="0" cy="0"/>
          <a:chOff x="0" y="0"/>
          <a:chExt cx="0" cy="0"/>
        </a:xfrm>
      </p:grpSpPr>
      <p:grpSp>
        <p:nvGrpSpPr>
          <p:cNvPr id="2" name="组合 1"/>
          <p:cNvGrpSpPr/>
          <p:nvPr userDrawn="1"/>
        </p:nvGrpSpPr>
        <p:grpSpPr>
          <a:xfrm>
            <a:off x="4273637" y="4845137"/>
            <a:ext cx="596726" cy="596726"/>
            <a:chOff x="5641559" y="8807588"/>
            <a:chExt cx="1430611" cy="1430611"/>
          </a:xfrm>
          <a:effectLst>
            <a:outerShdw blurRad="50800" dist="38100" dir="5400000" algn="t" rotWithShape="0">
              <a:prstClr val="black">
                <a:alpha val="40000"/>
              </a:prstClr>
            </a:outerShdw>
          </a:effectLst>
        </p:grpSpPr>
        <p:sp>
          <p:nvSpPr>
            <p:cNvPr id="3" name="椭圆 2"/>
            <p:cNvSpPr/>
            <p:nvPr/>
          </p:nvSpPr>
          <p:spPr>
            <a:xfrm>
              <a:off x="5641559" y="8807588"/>
              <a:ext cx="1430611" cy="1430611"/>
            </a:xfrm>
            <a:prstGeom prst="ellipse">
              <a:avLst/>
            </a:prstGeom>
            <a:solidFill>
              <a:srgbClr val="F7C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4" name="燕尾形 3"/>
            <p:cNvSpPr/>
            <p:nvPr/>
          </p:nvSpPr>
          <p:spPr>
            <a:xfrm rot="5400000">
              <a:off x="6158444" y="9076922"/>
              <a:ext cx="396837" cy="891949"/>
            </a:xfrm>
            <a:prstGeom prst="chevron">
              <a:avLst>
                <a:gd name="adj" fmla="val 4145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grpSp>
      <p:grpSp>
        <p:nvGrpSpPr>
          <p:cNvPr id="5" name="组合 4"/>
          <p:cNvGrpSpPr/>
          <p:nvPr userDrawn="1"/>
        </p:nvGrpSpPr>
        <p:grpSpPr>
          <a:xfrm>
            <a:off x="4273637" y="-298363"/>
            <a:ext cx="596726" cy="596726"/>
            <a:chOff x="5641559" y="8807588"/>
            <a:chExt cx="1430611" cy="1430611"/>
          </a:xfrm>
          <a:effectLst>
            <a:outerShdw blurRad="50800" dist="38100" dir="5400000" algn="t" rotWithShape="0">
              <a:prstClr val="black">
                <a:alpha val="40000"/>
              </a:prstClr>
            </a:outerShdw>
          </a:effectLst>
        </p:grpSpPr>
        <p:sp>
          <p:nvSpPr>
            <p:cNvPr id="6" name="椭圆 5"/>
            <p:cNvSpPr/>
            <p:nvPr/>
          </p:nvSpPr>
          <p:spPr>
            <a:xfrm>
              <a:off x="5641559" y="8807588"/>
              <a:ext cx="1430611" cy="1430611"/>
            </a:xfrm>
            <a:prstGeom prst="ellipse">
              <a:avLst/>
            </a:prstGeom>
            <a:solidFill>
              <a:srgbClr val="F7C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7" name="燕尾形 6"/>
            <p:cNvSpPr/>
            <p:nvPr/>
          </p:nvSpPr>
          <p:spPr>
            <a:xfrm rot="5400000">
              <a:off x="6158444" y="9076922"/>
              <a:ext cx="396837" cy="891949"/>
            </a:xfrm>
            <a:prstGeom prst="chevron">
              <a:avLst>
                <a:gd name="adj" fmla="val 4145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DD94682-F02A-4CC0-BF38-792292F8EAF8}"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B5BF9F-75C6-42BD-8363-2F606FE0B6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标题和内容">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3CF97E6B-C15F-4205-9235-CB9944E880F6}"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B5BF9F-75C6-42BD-8363-2F606FE0B6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17D1E818-A5F7-4D42-83D6-3D78EBB71EA5}"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B5BF9F-75C6-42BD-8363-2F606FE0B6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D4C56DE-48D5-4A1B-B093-A1FF7FFD7BBD}" type="datetime1">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5B5BF9F-75C6-42BD-8363-2F606FE0B6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gradFill>
          <a:gsLst>
            <a:gs pos="29000">
              <a:schemeClr val="bg1">
                <a:lumMod val="85000"/>
              </a:schemeClr>
            </a:gs>
            <a:gs pos="100000">
              <a:srgbClr val="FAFCFB"/>
            </a:gs>
          </a:gsLst>
          <a:lin ang="3000000" scaled="0"/>
        </a:gradFill>
        <a:effectLst/>
      </p:bgPr>
    </p:bg>
    <p:spTree>
      <p:nvGrpSpPr>
        <p:cNvPr id="1" name=""/>
        <p:cNvGrpSpPr/>
        <p:nvPr/>
      </p:nvGrpSpPr>
      <p:grpSpPr>
        <a:xfrm>
          <a:off x="0" y="0"/>
          <a:ext cx="0" cy="0"/>
          <a:chOff x="0" y="0"/>
          <a:chExt cx="0" cy="0"/>
        </a:xfrm>
      </p:grpSpPr>
      <p:sp>
        <p:nvSpPr>
          <p:cNvPr id="25" name="泪滴形 24"/>
          <p:cNvSpPr/>
          <p:nvPr userDrawn="1"/>
        </p:nvSpPr>
        <p:spPr>
          <a:xfrm>
            <a:off x="8374743" y="4513943"/>
            <a:ext cx="566057" cy="566057"/>
          </a:xfrm>
          <a:prstGeom prst="teardrop">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latin typeface="+mn-ea"/>
              <a:cs typeface="+mn-ea"/>
            </a:endParaRPr>
          </a:p>
        </p:txBody>
      </p:sp>
      <p:sp>
        <p:nvSpPr>
          <p:cNvPr id="26" name="灯片编号占位符 6"/>
          <p:cNvSpPr>
            <a:spLocks noGrp="1"/>
          </p:cNvSpPr>
          <p:nvPr>
            <p:ph type="sldNum" sz="quarter" idx="12"/>
          </p:nvPr>
        </p:nvSpPr>
        <p:spPr>
          <a:xfrm>
            <a:off x="6683829" y="4660049"/>
            <a:ext cx="2133600" cy="273844"/>
          </a:xfrm>
        </p:spPr>
        <p:txBody>
          <a:bodyPr/>
          <a:lstStyle>
            <a:lvl1pPr>
              <a:defRPr>
                <a:solidFill>
                  <a:schemeClr val="bg1"/>
                </a:solidFill>
              </a:defRPr>
            </a:lvl1pPr>
          </a:lstStyle>
          <a:p>
            <a:fld id="{B5B5BF9F-75C6-42BD-8363-2F606FE0B601}" type="slidenum">
              <a:rPr lang="zh-CN" altLang="en-US" smtClean="0"/>
            </a:fld>
            <a:endParaRPr lang="zh-CN" altLang="en-US"/>
          </a:p>
        </p:txBody>
      </p:sp>
      <p:cxnSp>
        <p:nvCxnSpPr>
          <p:cNvPr id="10" name="直接连接符 9"/>
          <p:cNvCxnSpPr/>
          <p:nvPr userDrawn="1"/>
        </p:nvCxnSpPr>
        <p:spPr>
          <a:xfrm>
            <a:off x="-40137" y="358080"/>
            <a:ext cx="9201452" cy="0"/>
          </a:xfrm>
          <a:prstGeom prst="line">
            <a:avLst/>
          </a:prstGeom>
          <a:ln w="57150">
            <a:solidFill>
              <a:srgbClr val="0C8882"/>
            </a:solidFill>
            <a:prstDash val="solid"/>
          </a:ln>
        </p:spPr>
        <p:style>
          <a:lnRef idx="1">
            <a:schemeClr val="accent1"/>
          </a:lnRef>
          <a:fillRef idx="0">
            <a:schemeClr val="accent1"/>
          </a:fillRef>
          <a:effectRef idx="0">
            <a:schemeClr val="accent1"/>
          </a:effectRef>
          <a:fontRef idx="minor">
            <a:schemeClr val="tx1"/>
          </a:fontRef>
        </p:style>
      </p:cxnSp>
      <p:grpSp>
        <p:nvGrpSpPr>
          <p:cNvPr id="11" name="组合 10"/>
          <p:cNvGrpSpPr/>
          <p:nvPr userDrawn="1"/>
        </p:nvGrpSpPr>
        <p:grpSpPr>
          <a:xfrm>
            <a:off x="367441" y="61125"/>
            <a:ext cx="215968" cy="215968"/>
            <a:chOff x="624979" y="908720"/>
            <a:chExt cx="288032" cy="288032"/>
          </a:xfrm>
        </p:grpSpPr>
        <p:cxnSp>
          <p:nvCxnSpPr>
            <p:cNvPr id="12" name="直接连接符 11"/>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bg>
      <p:bgPr>
        <a:gradFill>
          <a:gsLst>
            <a:gs pos="29000">
              <a:schemeClr val="bg1">
                <a:lumMod val="85000"/>
              </a:schemeClr>
            </a:gs>
            <a:gs pos="100000">
              <a:srgbClr val="FAFCFB"/>
            </a:gs>
          </a:gsLst>
          <a:lin ang="3000000" scaled="0"/>
        </a:gradFill>
        <a:effectLst/>
      </p:bgPr>
    </p:bg>
    <p:spTree>
      <p:nvGrpSpPr>
        <p:cNvPr id="1" name=""/>
        <p:cNvGrpSpPr/>
        <p:nvPr/>
      </p:nvGrpSpPr>
      <p:grpSpPr>
        <a:xfrm>
          <a:off x="0" y="0"/>
          <a:ext cx="0" cy="0"/>
          <a:chOff x="0" y="0"/>
          <a:chExt cx="0" cy="0"/>
        </a:xfrm>
      </p:grpSpPr>
      <p:sp>
        <p:nvSpPr>
          <p:cNvPr id="12" name="五边形 11"/>
          <p:cNvSpPr/>
          <p:nvPr userDrawn="1"/>
        </p:nvSpPr>
        <p:spPr>
          <a:xfrm>
            <a:off x="-1143000" y="0"/>
            <a:ext cx="4034329" cy="5143500"/>
          </a:xfrm>
          <a:prstGeom prst="homePlate">
            <a:avLst>
              <a:gd name="adj" fmla="val 11137"/>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latin typeface="+mn-ea"/>
              <a:cs typeface="+mn-ea"/>
            </a:endParaRPr>
          </a:p>
        </p:txBody>
      </p:sp>
      <p:sp>
        <p:nvSpPr>
          <p:cNvPr id="6" name="文本占位符 5"/>
          <p:cNvSpPr>
            <a:spLocks noGrp="1"/>
          </p:cNvSpPr>
          <p:nvPr>
            <p:ph type="body" sz="quarter" idx="10" hasCustomPrompt="1"/>
          </p:nvPr>
        </p:nvSpPr>
        <p:spPr>
          <a:xfrm>
            <a:off x="476250" y="228600"/>
            <a:ext cx="2095500" cy="4038600"/>
          </a:xfrm>
        </p:spPr>
        <p:txBody>
          <a:bodyPr>
            <a:noAutofit/>
          </a:bodyPr>
          <a:lstStyle>
            <a:lvl1pPr marL="0" indent="0">
              <a:buNone/>
              <a:defRPr sz="28700">
                <a:solidFill>
                  <a:schemeClr val="bg1"/>
                </a:solidFill>
              </a:defRPr>
            </a:lvl1pPr>
          </a:lstStyle>
          <a:p>
            <a:pPr lvl="0"/>
            <a:r>
              <a:rPr lang="en-US" altLang="zh-CN" dirty="0" smtClean="0"/>
              <a:t>1</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35" presetClass="path" presetSubtype="0" decel="40000" fill="hold" grpId="1" nodeType="withEffect">
                                  <p:stCondLst>
                                    <p:cond delay="0"/>
                                  </p:stCondLst>
                                  <p:childTnLst>
                                    <p:animMotion origin="layout" path="M 0.03073 0 L -0.15921 0 " pathEditMode="relative" rAng="0" ptsTypes="AA">
                                      <p:cBhvr>
                                        <p:cTn id="9" dur="750" spd="-100000" fill="hold"/>
                                        <p:tgtEl>
                                          <p:spTgt spid="12"/>
                                        </p:tgtEl>
                                        <p:attrNameLst>
                                          <p:attrName>ppt_x</p:attrName>
                                          <p:attrName>ppt_y</p:attrName>
                                        </p:attrNameLst>
                                      </p:cBhvr>
                                      <p:rCtr x="-9497" y="0"/>
                                    </p:animMotion>
                                  </p:childTnLst>
                                </p:cTn>
                              </p:par>
                              <p:par>
                                <p:cTn id="10" presetID="35" presetClass="path" presetSubtype="0" accel="40000" decel="40000" fill="hold" grpId="2" nodeType="withEffect">
                                  <p:stCondLst>
                                    <p:cond delay="750"/>
                                  </p:stCondLst>
                                  <p:childTnLst>
                                    <p:animMotion origin="layout" path="M 0.03073 0 L 3.88889E-6 0 " pathEditMode="relative" rAng="0" ptsTypes="AA">
                                      <p:cBhvr>
                                        <p:cTn id="11" dur="750" fill="hold"/>
                                        <p:tgtEl>
                                          <p:spTgt spid="12"/>
                                        </p:tgtEl>
                                        <p:attrNameLst>
                                          <p:attrName>ppt_x</p:attrName>
                                          <p:attrName>ppt_y</p:attrName>
                                        </p:attrNameLst>
                                      </p:cBhvr>
                                      <p:rCtr x="-1545" y="0"/>
                                    </p:animMotion>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6" grpId="0" build="p">
        <p:tmplLst>
          <p:tmpl lvl="1">
            <p:tnLst>
              <p:par>
                <p:cTn presetID="53" presetClass="entr" presetSubtype="16"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p:cTn dur="500" fill="hold"/>
                        <p:tgtEl>
                          <p:spTgt spid="6"/>
                        </p:tgtEl>
                        <p:attrNameLst>
                          <p:attrName>ppt_w</p:attrName>
                        </p:attrNameLst>
                      </p:cBhvr>
                      <p:tavLst>
                        <p:tav tm="0">
                          <p:val>
                            <p:fltVal val="0"/>
                          </p:val>
                        </p:tav>
                        <p:tav tm="100000">
                          <p:val>
                            <p:strVal val="#ppt_w"/>
                          </p:val>
                        </p:tav>
                      </p:tavLst>
                    </p:anim>
                    <p:anim calcmode="lin" valueType="num">
                      <p:cBhvr>
                        <p:cTn dur="500" fill="hold"/>
                        <p:tgtEl>
                          <p:spTgt spid="6"/>
                        </p:tgtEl>
                        <p:attrNameLst>
                          <p:attrName>ppt_h</p:attrName>
                        </p:attrNameLst>
                      </p:cBhvr>
                      <p:tavLst>
                        <p:tav tm="0">
                          <p:val>
                            <p:fltVal val="0"/>
                          </p:val>
                        </p:tav>
                        <p:tav tm="100000">
                          <p:val>
                            <p:strVal val="#ppt_h"/>
                          </p:val>
                        </p:tav>
                      </p:tavLst>
                    </p:anim>
                    <p:animEffect transition="in" filter="fade">
                      <p:cBhvr>
                        <p:cTn dur="500"/>
                        <p:tgtEl>
                          <p:spTgt spid="6"/>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F2F0E427-ABB0-461D-89D4-F004A9454CF1}"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B5BF9F-75C6-42BD-8363-2F606FE0B6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B6B01CBF-85AB-4403-A582-A61A676FBF7D}"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B5BF9F-75C6-42BD-8363-2F606FE0B60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image" Target="../media/image2.jpeg"/><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3E55451-BE6A-4324-9A46-B6B38CDB357C}" type="datetime1">
              <a:rPr lang="zh-CN" altLang="en-US" smtClean="0"/>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5B5BF9F-75C6-42BD-8363-2F606FE0B60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4.jpeg"/><Relationship Id="rId3"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6.xml"/><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6.xml"/><Relationship Id="rId2" Type="http://schemas.openxmlformats.org/officeDocument/2006/relationships/image" Target="../media/image11.jpeg"/><Relationship Id="rId1" Type="http://schemas.openxmlformats.org/officeDocument/2006/relationships/chart" Target="../charts/chart1.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6.xml"/><Relationship Id="rId2" Type="http://schemas.openxmlformats.org/officeDocument/2006/relationships/image" Target="../media/image13.png"/><Relationship Id="rId1"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6.xml"/><Relationship Id="rId2" Type="http://schemas.openxmlformats.org/officeDocument/2006/relationships/image" Target="../media/image16.jpeg"/><Relationship Id="rId1" Type="http://schemas.openxmlformats.org/officeDocument/2006/relationships/image" Target="../media/image15.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6.xml"/><Relationship Id="rId2" Type="http://schemas.microsoft.com/office/2007/relationships/hdphoto" Target="../media/hdphoto2.wdp"/><Relationship Id="rId1"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6.xml"/><Relationship Id="rId6" Type="http://schemas.openxmlformats.org/officeDocument/2006/relationships/tags" Target="../tags/tag1.xml"/><Relationship Id="rId5" Type="http://schemas.openxmlformats.org/officeDocument/2006/relationships/image" Target="../media/image18.png"/><Relationship Id="rId4" Type="http://schemas.openxmlformats.org/officeDocument/2006/relationships/chart" Target="../charts/chart5.xml"/><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6.xml"/><Relationship Id="rId2" Type="http://schemas.openxmlformats.org/officeDocument/2006/relationships/tags" Target="../tags/tag2.xml"/><Relationship Id="rId1" Type="http://schemas.openxmlformats.org/officeDocument/2006/relationships/image" Target="../media/image1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image" Target="../media/image20.jpe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6.xml"/><Relationship Id="rId4" Type="http://schemas.openxmlformats.org/officeDocument/2006/relationships/tags" Target="../tags/tag3.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6.xml"/><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6.xml"/><Relationship Id="rId2" Type="http://schemas.openxmlformats.org/officeDocument/2006/relationships/tags" Target="../tags/tag4.xml"/><Relationship Id="rId1" Type="http://schemas.openxmlformats.org/officeDocument/2006/relationships/image" Target="../media/image20.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6.xml"/><Relationship Id="rId2" Type="http://schemas.openxmlformats.org/officeDocument/2006/relationships/tags" Target="../tags/tag6.xml"/><Relationship Id="rId1" Type="http://schemas.openxmlformats.org/officeDocument/2006/relationships/image" Target="../media/image2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9" Type="http://schemas.openxmlformats.org/officeDocument/2006/relationships/diagramColors" Target="../diagrams/colors2.xml"/><Relationship Id="rId8" Type="http://schemas.openxmlformats.org/officeDocument/2006/relationships/diagramQuickStyle" Target="../diagrams/quickStyle2.xml"/><Relationship Id="rId7" Type="http://schemas.openxmlformats.org/officeDocument/2006/relationships/diagramLayout" Target="../diagrams/layout2.xml"/><Relationship Id="rId6" Type="http://schemas.openxmlformats.org/officeDocument/2006/relationships/diagramData" Target="../diagrams/data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7" Type="http://schemas.openxmlformats.org/officeDocument/2006/relationships/notesSlide" Target="../notesSlides/notesSlide9.xml"/><Relationship Id="rId16" Type="http://schemas.openxmlformats.org/officeDocument/2006/relationships/slideLayout" Target="../slideLayouts/slideLayout6.xml"/><Relationship Id="rId15" Type="http://schemas.microsoft.com/office/2007/relationships/diagramDrawing" Target="../diagrams/drawing3.xml"/><Relationship Id="rId14" Type="http://schemas.openxmlformats.org/officeDocument/2006/relationships/diagramColors" Target="../diagrams/colors3.xml"/><Relationship Id="rId13" Type="http://schemas.openxmlformats.org/officeDocument/2006/relationships/diagramQuickStyle" Target="../diagrams/quickStyle3.xml"/><Relationship Id="rId12" Type="http://schemas.openxmlformats.org/officeDocument/2006/relationships/diagramLayout" Target="../diagrams/layout3.xml"/><Relationship Id="rId11" Type="http://schemas.openxmlformats.org/officeDocument/2006/relationships/diagramData" Target="../diagrams/data3.xml"/><Relationship Id="rId10" Type="http://schemas.microsoft.com/office/2007/relationships/diagramDrawing" Target="../diagrams/drawing2.xml"/><Relationship Id="rId1"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弦形 2"/>
          <p:cNvSpPr/>
          <p:nvPr/>
        </p:nvSpPr>
        <p:spPr>
          <a:xfrm rot="16200000">
            <a:off x="1443582" y="-5729316"/>
            <a:ext cx="6328293" cy="9589433"/>
          </a:xfrm>
          <a:prstGeom prst="chord">
            <a:avLst>
              <a:gd name="adj1" fmla="val 6084592"/>
              <a:gd name="adj2" fmla="val 15534963"/>
            </a:avLst>
          </a:prstGeom>
          <a:gradFill flip="none" rotWithShape="1">
            <a:gsLst>
              <a:gs pos="0">
                <a:srgbClr val="0C8882"/>
              </a:gs>
              <a:gs pos="36000">
                <a:srgbClr val="0C8882"/>
              </a:gs>
              <a:gs pos="100000">
                <a:schemeClr val="accent5">
                  <a:lumMod val="50000"/>
                </a:schemeClr>
              </a:gs>
            </a:gsLst>
            <a:lin ang="13200000" scaled="0"/>
            <a:tileRect/>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pic>
        <p:nvPicPr>
          <p:cNvPr id="15" name="M01-06-0023.mp3">
            <a:hlinkClick r:id="" action="ppaction://media"/>
          </p:cNvPr>
          <p:cNvPicPr>
            <a:picLocks noChangeAspect="1"/>
          </p:cNvPicPr>
          <p:nvPr>
            <a:audioFile r:link="rId1"/>
            <p:extLst>
              <p:ext uri="{DAA4B4D4-6D71-4841-9C94-3DE7FCFB9230}">
                <p14:media xmlns:p14="http://schemas.microsoft.com/office/powerpoint/2010/main" r:embed="rId2">
                  <p14:trim end="20072.875000"/>
                </p14:media>
              </p:ext>
            </p:extLst>
          </p:nvPr>
        </p:nvPicPr>
        <p:blipFill>
          <a:blip r:embed="rId3"/>
          <a:stretch>
            <a:fillRect/>
          </a:stretch>
        </p:blipFill>
        <p:spPr>
          <a:xfrm>
            <a:off x="6447876" y="-1021785"/>
            <a:ext cx="609600" cy="609600"/>
          </a:xfrm>
          <a:prstGeom prst="rect">
            <a:avLst/>
          </a:prstGeom>
        </p:spPr>
      </p:pic>
      <p:sp>
        <p:nvSpPr>
          <p:cNvPr id="17" name="矩形 27"/>
          <p:cNvSpPr>
            <a:spLocks noChangeArrowheads="1"/>
          </p:cNvSpPr>
          <p:nvPr/>
        </p:nvSpPr>
        <p:spPr bwMode="auto">
          <a:xfrm>
            <a:off x="784555" y="3457828"/>
            <a:ext cx="7646744" cy="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50000"/>
              </a:lnSpc>
              <a:defRPr/>
            </a:pPr>
            <a:r>
              <a:rPr lang="zh-CN" altLang="en-US" dirty="0">
                <a:solidFill>
                  <a:schemeClr val="tx1">
                    <a:lumMod val="50000"/>
                    <a:lumOff val="50000"/>
                  </a:schemeClr>
                </a:solidFill>
                <a:latin typeface="+mn-lt"/>
                <a:ea typeface="+mn-ea"/>
                <a:cs typeface="+mn-ea"/>
                <a:sym typeface="+mn-lt"/>
              </a:rPr>
              <a:t>医院工作总结</a:t>
            </a:r>
            <a:r>
              <a:rPr lang="en-US" altLang="zh-CN" dirty="0">
                <a:solidFill>
                  <a:schemeClr val="tx1">
                    <a:lumMod val="50000"/>
                    <a:lumOff val="50000"/>
                  </a:schemeClr>
                </a:solidFill>
                <a:latin typeface="+mn-lt"/>
                <a:ea typeface="+mn-ea"/>
                <a:cs typeface="+mn-ea"/>
                <a:sym typeface="+mn-lt"/>
              </a:rPr>
              <a:t>/</a:t>
            </a:r>
            <a:r>
              <a:rPr lang="zh-CN" altLang="en-US" dirty="0">
                <a:solidFill>
                  <a:schemeClr val="tx1">
                    <a:lumMod val="50000"/>
                    <a:lumOff val="50000"/>
                  </a:schemeClr>
                </a:solidFill>
                <a:latin typeface="+mn-lt"/>
                <a:ea typeface="+mn-ea"/>
                <a:cs typeface="+mn-ea"/>
                <a:sym typeface="+mn-lt"/>
              </a:rPr>
              <a:t>医药代表销售汇报</a:t>
            </a:r>
            <a:r>
              <a:rPr lang="en-US" altLang="zh-CN" dirty="0">
                <a:solidFill>
                  <a:schemeClr val="tx1">
                    <a:lumMod val="50000"/>
                    <a:lumOff val="50000"/>
                  </a:schemeClr>
                </a:solidFill>
                <a:latin typeface="+mn-lt"/>
                <a:ea typeface="+mn-ea"/>
                <a:cs typeface="+mn-ea"/>
                <a:sym typeface="+mn-lt"/>
              </a:rPr>
              <a:t>/</a:t>
            </a:r>
            <a:r>
              <a:rPr lang="zh-CN" altLang="en-US" dirty="0">
                <a:solidFill>
                  <a:schemeClr val="tx1">
                    <a:lumMod val="50000"/>
                    <a:lumOff val="50000"/>
                  </a:schemeClr>
                </a:solidFill>
                <a:latin typeface="+mn-lt"/>
                <a:ea typeface="+mn-ea"/>
                <a:cs typeface="+mn-ea"/>
                <a:sym typeface="+mn-lt"/>
              </a:rPr>
              <a:t>医生工作总结</a:t>
            </a:r>
            <a:r>
              <a:rPr lang="en-US" altLang="zh-CN" dirty="0">
                <a:solidFill>
                  <a:schemeClr val="tx1">
                    <a:lumMod val="50000"/>
                    <a:lumOff val="50000"/>
                  </a:schemeClr>
                </a:solidFill>
                <a:latin typeface="+mn-lt"/>
                <a:ea typeface="+mn-ea"/>
                <a:cs typeface="+mn-ea"/>
                <a:sym typeface="+mn-lt"/>
              </a:rPr>
              <a:t>/</a:t>
            </a:r>
            <a:r>
              <a:rPr lang="zh-CN" altLang="en-US" dirty="0">
                <a:solidFill>
                  <a:schemeClr val="tx1">
                    <a:lumMod val="50000"/>
                    <a:lumOff val="50000"/>
                  </a:schemeClr>
                </a:solidFill>
                <a:latin typeface="+mn-lt"/>
                <a:ea typeface="+mn-ea"/>
                <a:cs typeface="+mn-ea"/>
                <a:sym typeface="+mn-lt"/>
              </a:rPr>
              <a:t>护士</a:t>
            </a:r>
            <a:r>
              <a:rPr lang="zh-CN" altLang="en-US" dirty="0" smtClean="0">
                <a:solidFill>
                  <a:schemeClr val="tx1">
                    <a:lumMod val="50000"/>
                    <a:lumOff val="50000"/>
                  </a:schemeClr>
                </a:solidFill>
                <a:latin typeface="+mn-lt"/>
                <a:ea typeface="+mn-ea"/>
                <a:cs typeface="+mn-ea"/>
                <a:sym typeface="+mn-lt"/>
              </a:rPr>
              <a:t>工作总结</a:t>
            </a:r>
            <a:endParaRPr lang="en-US" altLang="zh-CN" dirty="0">
              <a:solidFill>
                <a:schemeClr val="tx1">
                  <a:lumMod val="50000"/>
                  <a:lumOff val="50000"/>
                </a:schemeClr>
              </a:solidFill>
              <a:latin typeface="+mn-lt"/>
              <a:ea typeface="+mn-ea"/>
              <a:cs typeface="+mn-ea"/>
              <a:sym typeface="+mn-lt"/>
            </a:endParaRPr>
          </a:p>
        </p:txBody>
      </p:sp>
      <p:sp>
        <p:nvSpPr>
          <p:cNvPr id="20" name="文本框 19"/>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
        <p:nvSpPr>
          <p:cNvPr id="2" name="文本框 1"/>
          <p:cNvSpPr txBox="1"/>
          <p:nvPr/>
        </p:nvSpPr>
        <p:spPr>
          <a:xfrm>
            <a:off x="2158378" y="46313"/>
            <a:ext cx="4185761" cy="3154710"/>
          </a:xfrm>
          <a:prstGeom prst="rect">
            <a:avLst/>
          </a:prstGeom>
          <a:noFill/>
          <a:ln>
            <a:noFill/>
          </a:ln>
        </p:spPr>
        <p:txBody>
          <a:bodyPr wrap="none" rtlCol="0">
            <a:spAutoFit/>
          </a:bodyPr>
          <a:lstStyle/>
          <a:p>
            <a:r>
              <a:rPr lang="en-US" altLang="zh-CN" sz="19900" b="1" dirty="0" smtClean="0">
                <a:ln w="57150">
                  <a:gradFill>
                    <a:gsLst>
                      <a:gs pos="0">
                        <a:schemeClr val="accent1">
                          <a:lumMod val="5000"/>
                          <a:lumOff val="95000"/>
                        </a:schemeClr>
                      </a:gs>
                      <a:gs pos="100000">
                        <a:schemeClr val="bg1">
                          <a:lumMod val="75000"/>
                        </a:schemeClr>
                      </a:gs>
                    </a:gsLst>
                    <a:lin ang="5400000" scaled="1"/>
                  </a:gradFill>
                </a:ln>
                <a:blipFill dpi="0" rotWithShape="1">
                  <a:blip r:embed="rId4">
                    <a:extLst>
                      <a:ext uri="{28A0092B-C50C-407E-A947-70E740481C1C}">
                        <a14:useLocalDpi xmlns:a14="http://schemas.microsoft.com/office/drawing/2010/main" val="0"/>
                      </a:ext>
                    </a:extLst>
                  </a:blip>
                  <a:srcRect/>
                  <a:stretch>
                    <a:fillRect/>
                  </a:stretch>
                </a:blipFill>
                <a:effectLst>
                  <a:outerShdw blurRad="254000" dist="190500" dir="8100000" algn="tr" rotWithShape="0">
                    <a:prstClr val="black">
                      <a:alpha val="40000"/>
                    </a:prstClr>
                  </a:outerShdw>
                </a:effectLst>
                <a:cs typeface="+mn-ea"/>
                <a:sym typeface="+mn-lt"/>
              </a:rPr>
              <a:t>YOU</a:t>
            </a:r>
            <a:endParaRPr lang="zh-CN" altLang="en-US" sz="19900" b="1" dirty="0">
              <a:ln w="57150">
                <a:gradFill>
                  <a:gsLst>
                    <a:gs pos="0">
                      <a:schemeClr val="accent1">
                        <a:lumMod val="5000"/>
                        <a:lumOff val="95000"/>
                      </a:schemeClr>
                    </a:gs>
                    <a:gs pos="100000">
                      <a:schemeClr val="bg1">
                        <a:lumMod val="75000"/>
                      </a:schemeClr>
                    </a:gs>
                  </a:gsLst>
                  <a:lin ang="5400000" scaled="1"/>
                </a:gradFill>
              </a:ln>
              <a:blipFill dpi="0" rotWithShape="1">
                <a:blip r:embed="rId4">
                  <a:extLst>
                    <a:ext uri="{28A0092B-C50C-407E-A947-70E740481C1C}">
                      <a14:useLocalDpi xmlns:a14="http://schemas.microsoft.com/office/drawing/2010/main" val="0"/>
                    </a:ext>
                  </a:extLst>
                </a:blip>
                <a:srcRect/>
                <a:stretch>
                  <a:fillRect/>
                </a:stretch>
              </a:blipFill>
              <a:effectLst>
                <a:outerShdw blurRad="254000" dist="190500" dir="8100000" algn="tr" rotWithShape="0">
                  <a:prstClr val="black">
                    <a:alpha val="40000"/>
                  </a:prstClr>
                </a:outerShdw>
              </a:effectLst>
              <a:cs typeface="+mn-ea"/>
              <a:sym typeface="+mn-lt"/>
            </a:endParaRPr>
          </a:p>
        </p:txBody>
      </p:sp>
      <p:sp>
        <p:nvSpPr>
          <p:cNvPr id="16" name="文本框 26"/>
          <p:cNvSpPr txBox="1">
            <a:spLocks noChangeArrowheads="1"/>
          </p:cNvSpPr>
          <p:nvPr/>
        </p:nvSpPr>
        <p:spPr bwMode="auto">
          <a:xfrm>
            <a:off x="1016840" y="2656522"/>
            <a:ext cx="77969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4800" b="1" dirty="0" smtClean="0">
                <a:solidFill>
                  <a:srgbClr val="0C8882"/>
                </a:solidFill>
                <a:latin typeface="+mn-lt"/>
                <a:ea typeface="+mn-ea"/>
                <a:cs typeface="+mn-ea"/>
                <a:sym typeface="+mn-lt"/>
              </a:rPr>
              <a:t>医疗绿</a:t>
            </a:r>
            <a:r>
              <a:rPr lang="zh-CN" altLang="en-US" sz="5400" b="1" dirty="0" smtClean="0">
                <a:solidFill>
                  <a:srgbClr val="0C8882"/>
                </a:solidFill>
                <a:latin typeface="华文中宋" panose="02010600040101010101" pitchFamily="2" charset="-122"/>
                <a:ea typeface="华文中宋" panose="02010600040101010101" pitchFamily="2" charset="-122"/>
                <a:cs typeface="+mn-ea"/>
                <a:sym typeface="+mn-lt"/>
              </a:rPr>
              <a:t>医疗行业工作报告</a:t>
            </a:r>
            <a:endParaRPr lang="zh-CN" altLang="en-US" sz="5400" b="1" dirty="0">
              <a:solidFill>
                <a:srgbClr val="0C8882"/>
              </a:solidFill>
              <a:latin typeface="华文中宋" panose="02010600040101010101" pitchFamily="2" charset="-122"/>
              <a:ea typeface="华文中宋" panose="02010600040101010101" pitchFamily="2" charset="-122"/>
              <a:cs typeface="+mn-ea"/>
              <a:sym typeface="+mn-lt"/>
            </a:endParaRPr>
          </a:p>
        </p:txBody>
      </p:sp>
      <p:sp>
        <p:nvSpPr>
          <p:cNvPr id="12" name="矩形 11"/>
          <p:cNvSpPr/>
          <p:nvPr/>
        </p:nvSpPr>
        <p:spPr>
          <a:xfrm>
            <a:off x="7315200" y="4166976"/>
            <a:ext cx="1295399" cy="328824"/>
          </a:xfrm>
          <a:prstGeom prst="rect">
            <a:avLst/>
          </a:prstGeom>
          <a:solidFill>
            <a:srgbClr val="008D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cs typeface="+mn-ea"/>
                <a:sym typeface="+mn-lt"/>
              </a:rPr>
              <a:t>亮亮图文</a:t>
            </a:r>
            <a:endParaRPr lang="zh-CN" altLang="en-US" dirty="0" smtClean="0">
              <a:cs typeface="+mn-ea"/>
              <a:sym typeface="+mn-lt"/>
            </a:endParaRPr>
          </a:p>
        </p:txBody>
      </p:sp>
      <p:sp>
        <p:nvSpPr>
          <p:cNvPr id="13" name="矩形 12"/>
          <p:cNvSpPr/>
          <p:nvPr/>
        </p:nvSpPr>
        <p:spPr>
          <a:xfrm>
            <a:off x="7315200" y="4640302"/>
            <a:ext cx="1295399" cy="328824"/>
          </a:xfrm>
          <a:prstGeom prst="rect">
            <a:avLst/>
          </a:prstGeom>
          <a:solidFill>
            <a:srgbClr val="008D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cs typeface="+mn-ea"/>
                <a:sym typeface="+mn-lt"/>
              </a:rPr>
              <a:t>销售部</a:t>
            </a:r>
            <a:endParaRPr lang="zh-CN" altLang="en-US" dirty="0">
              <a:cs typeface="+mn-ea"/>
              <a:sym typeface="+mn-lt"/>
            </a:endParaRPr>
          </a:p>
        </p:txBody>
      </p:sp>
      <p:sp>
        <p:nvSpPr>
          <p:cNvPr id="21" name="KSO_Shape"/>
          <p:cNvSpPr/>
          <p:nvPr/>
        </p:nvSpPr>
        <p:spPr bwMode="auto">
          <a:xfrm>
            <a:off x="6735214" y="4081759"/>
            <a:ext cx="322262" cy="414041"/>
          </a:xfrm>
          <a:custGeom>
            <a:avLst/>
            <a:gdLst>
              <a:gd name="T0" fmla="*/ 646796 w 5367"/>
              <a:gd name="T1" fmla="*/ 843536 h 6897"/>
              <a:gd name="T2" fmla="*/ 520861 w 5367"/>
              <a:gd name="T3" fmla="*/ 880824 h 6897"/>
              <a:gd name="T4" fmla="*/ 403764 w 5367"/>
              <a:gd name="T5" fmla="*/ 946285 h 6897"/>
              <a:gd name="T6" fmla="*/ 297714 w 5367"/>
              <a:gd name="T7" fmla="*/ 1036605 h 6897"/>
              <a:gd name="T8" fmla="*/ 204644 w 5367"/>
              <a:gd name="T9" fmla="*/ 1149850 h 6897"/>
              <a:gd name="T10" fmla="*/ 126487 w 5367"/>
              <a:gd name="T11" fmla="*/ 1282429 h 6897"/>
              <a:gd name="T12" fmla="*/ 65729 w 5367"/>
              <a:gd name="T13" fmla="*/ 1432134 h 6897"/>
              <a:gd name="T14" fmla="*/ 23475 w 5367"/>
              <a:gd name="T15" fmla="*/ 1595648 h 6897"/>
              <a:gd name="T16" fmla="*/ 2209 w 5367"/>
              <a:gd name="T17" fmla="*/ 1771316 h 6897"/>
              <a:gd name="T18" fmla="*/ 1481389 w 5367"/>
              <a:gd name="T19" fmla="*/ 1905000 h 6897"/>
              <a:gd name="T20" fmla="*/ 1480009 w 5367"/>
              <a:gd name="T21" fmla="*/ 1771316 h 6897"/>
              <a:gd name="T22" fmla="*/ 1459020 w 5367"/>
              <a:gd name="T23" fmla="*/ 1595648 h 6897"/>
              <a:gd name="T24" fmla="*/ 1417041 w 5367"/>
              <a:gd name="T25" fmla="*/ 1432134 h 6897"/>
              <a:gd name="T26" fmla="*/ 1355731 w 5367"/>
              <a:gd name="T27" fmla="*/ 1282429 h 6897"/>
              <a:gd name="T28" fmla="*/ 1277850 w 5367"/>
              <a:gd name="T29" fmla="*/ 1149850 h 6897"/>
              <a:gd name="T30" fmla="*/ 1184780 w 5367"/>
              <a:gd name="T31" fmla="*/ 1036605 h 6897"/>
              <a:gd name="T32" fmla="*/ 1078730 w 5367"/>
              <a:gd name="T33" fmla="*/ 946285 h 6897"/>
              <a:gd name="T34" fmla="*/ 961633 w 5367"/>
              <a:gd name="T35" fmla="*/ 880824 h 6897"/>
              <a:gd name="T36" fmla="*/ 835422 w 5367"/>
              <a:gd name="T37" fmla="*/ 843536 h 6897"/>
              <a:gd name="T38" fmla="*/ 747875 w 5367"/>
              <a:gd name="T39" fmla="*/ 731120 h 6897"/>
              <a:gd name="T40" fmla="*/ 805043 w 5367"/>
              <a:gd name="T41" fmla="*/ 726701 h 6897"/>
              <a:gd name="T42" fmla="*/ 868286 w 5367"/>
              <a:gd name="T43" fmla="*/ 711786 h 6897"/>
              <a:gd name="T44" fmla="*/ 926559 w 5367"/>
              <a:gd name="T45" fmla="*/ 686927 h 6897"/>
              <a:gd name="T46" fmla="*/ 979032 w 5367"/>
              <a:gd name="T47" fmla="*/ 653230 h 6897"/>
              <a:gd name="T48" fmla="*/ 1024876 w 5367"/>
              <a:gd name="T49" fmla="*/ 611246 h 6897"/>
              <a:gd name="T50" fmla="*/ 1063264 w 5367"/>
              <a:gd name="T51" fmla="*/ 562358 h 6897"/>
              <a:gd name="T52" fmla="*/ 1092815 w 5367"/>
              <a:gd name="T53" fmla="*/ 507945 h 6897"/>
              <a:gd name="T54" fmla="*/ 1112699 w 5367"/>
              <a:gd name="T55" fmla="*/ 448008 h 6897"/>
              <a:gd name="T56" fmla="*/ 1121813 w 5367"/>
              <a:gd name="T57" fmla="*/ 384204 h 6897"/>
              <a:gd name="T58" fmla="*/ 1120432 w 5367"/>
              <a:gd name="T59" fmla="*/ 328134 h 6897"/>
              <a:gd name="T60" fmla="*/ 1108004 w 5367"/>
              <a:gd name="T61" fmla="*/ 265711 h 6897"/>
              <a:gd name="T62" fmla="*/ 1085358 w 5367"/>
              <a:gd name="T63" fmla="*/ 207155 h 6897"/>
              <a:gd name="T64" fmla="*/ 1053322 w 5367"/>
              <a:gd name="T65" fmla="*/ 153847 h 6897"/>
              <a:gd name="T66" fmla="*/ 1012725 w 5367"/>
              <a:gd name="T67" fmla="*/ 107168 h 6897"/>
              <a:gd name="T68" fmla="*/ 964671 w 5367"/>
              <a:gd name="T69" fmla="*/ 67395 h 6897"/>
              <a:gd name="T70" fmla="*/ 910541 w 5367"/>
              <a:gd name="T71" fmla="*/ 36183 h 6897"/>
              <a:gd name="T72" fmla="*/ 850335 w 5367"/>
              <a:gd name="T73" fmla="*/ 14087 h 6897"/>
              <a:gd name="T74" fmla="*/ 786263 w 5367"/>
              <a:gd name="T75" fmla="*/ 1933 h 6897"/>
              <a:gd name="T76" fmla="*/ 728819 w 5367"/>
              <a:gd name="T77" fmla="*/ 276 h 6897"/>
              <a:gd name="T78" fmla="*/ 663366 w 5367"/>
              <a:gd name="T79" fmla="*/ 9391 h 6897"/>
              <a:gd name="T80" fmla="*/ 602332 w 5367"/>
              <a:gd name="T81" fmla="*/ 28726 h 6897"/>
              <a:gd name="T82" fmla="*/ 546545 w 5367"/>
              <a:gd name="T83" fmla="*/ 57451 h 6897"/>
              <a:gd name="T84" fmla="*/ 496282 w 5367"/>
              <a:gd name="T85" fmla="*/ 95015 h 6897"/>
              <a:gd name="T86" fmla="*/ 453751 w 5367"/>
              <a:gd name="T87" fmla="*/ 139761 h 6897"/>
              <a:gd name="T88" fmla="*/ 418954 w 5367"/>
              <a:gd name="T89" fmla="*/ 191411 h 6897"/>
              <a:gd name="T90" fmla="*/ 393546 w 5367"/>
              <a:gd name="T91" fmla="*/ 248310 h 6897"/>
              <a:gd name="T92" fmla="*/ 378356 w 5367"/>
              <a:gd name="T93" fmla="*/ 309628 h 6897"/>
              <a:gd name="T94" fmla="*/ 373938 w 5367"/>
              <a:gd name="T95" fmla="*/ 365698 h 6897"/>
              <a:gd name="T96" fmla="*/ 380013 w 5367"/>
              <a:gd name="T97" fmla="*/ 430054 h 6897"/>
              <a:gd name="T98" fmla="*/ 396584 w 5367"/>
              <a:gd name="T99" fmla="*/ 491096 h 6897"/>
              <a:gd name="T100" fmla="*/ 423372 w 5367"/>
              <a:gd name="T101" fmla="*/ 547719 h 6897"/>
              <a:gd name="T102" fmla="*/ 459551 w 5367"/>
              <a:gd name="T103" fmla="*/ 597988 h 6897"/>
              <a:gd name="T104" fmla="*/ 503186 w 5367"/>
              <a:gd name="T105" fmla="*/ 641905 h 6897"/>
              <a:gd name="T106" fmla="*/ 554278 w 5367"/>
              <a:gd name="T107" fmla="*/ 678088 h 6897"/>
              <a:gd name="T108" fmla="*/ 610894 w 5367"/>
              <a:gd name="T109" fmla="*/ 705709 h 6897"/>
              <a:gd name="T110" fmla="*/ 672756 w 5367"/>
              <a:gd name="T111" fmla="*/ 723662 h 6897"/>
              <a:gd name="T112" fmla="*/ 738209 w 5367"/>
              <a:gd name="T113" fmla="*/ 730844 h 68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367" h="6897">
                <a:moveTo>
                  <a:pt x="2684" y="3025"/>
                </a:moveTo>
                <a:lnTo>
                  <a:pt x="2684" y="3025"/>
                </a:lnTo>
                <a:lnTo>
                  <a:pt x="2615" y="3026"/>
                </a:lnTo>
                <a:lnTo>
                  <a:pt x="2545" y="3029"/>
                </a:lnTo>
                <a:lnTo>
                  <a:pt x="2478" y="3035"/>
                </a:lnTo>
                <a:lnTo>
                  <a:pt x="2409" y="3043"/>
                </a:lnTo>
                <a:lnTo>
                  <a:pt x="2342" y="3054"/>
                </a:lnTo>
                <a:lnTo>
                  <a:pt x="2275" y="3066"/>
                </a:lnTo>
                <a:lnTo>
                  <a:pt x="2209" y="3081"/>
                </a:lnTo>
                <a:lnTo>
                  <a:pt x="2143" y="3099"/>
                </a:lnTo>
                <a:lnTo>
                  <a:pt x="2077" y="3118"/>
                </a:lnTo>
                <a:lnTo>
                  <a:pt x="2013" y="3140"/>
                </a:lnTo>
                <a:lnTo>
                  <a:pt x="1949" y="3163"/>
                </a:lnTo>
                <a:lnTo>
                  <a:pt x="1886" y="3189"/>
                </a:lnTo>
                <a:lnTo>
                  <a:pt x="1823" y="3217"/>
                </a:lnTo>
                <a:lnTo>
                  <a:pt x="1761" y="3247"/>
                </a:lnTo>
                <a:lnTo>
                  <a:pt x="1700" y="3279"/>
                </a:lnTo>
                <a:lnTo>
                  <a:pt x="1639" y="3313"/>
                </a:lnTo>
                <a:lnTo>
                  <a:pt x="1579" y="3349"/>
                </a:lnTo>
                <a:lnTo>
                  <a:pt x="1521" y="3386"/>
                </a:lnTo>
                <a:lnTo>
                  <a:pt x="1462" y="3426"/>
                </a:lnTo>
                <a:lnTo>
                  <a:pt x="1405" y="3468"/>
                </a:lnTo>
                <a:lnTo>
                  <a:pt x="1348" y="3511"/>
                </a:lnTo>
                <a:lnTo>
                  <a:pt x="1293" y="3556"/>
                </a:lnTo>
                <a:lnTo>
                  <a:pt x="1237" y="3603"/>
                </a:lnTo>
                <a:lnTo>
                  <a:pt x="1183" y="3651"/>
                </a:lnTo>
                <a:lnTo>
                  <a:pt x="1131" y="3702"/>
                </a:lnTo>
                <a:lnTo>
                  <a:pt x="1078" y="3753"/>
                </a:lnTo>
                <a:lnTo>
                  <a:pt x="1027" y="3807"/>
                </a:lnTo>
                <a:lnTo>
                  <a:pt x="976" y="3863"/>
                </a:lnTo>
                <a:lnTo>
                  <a:pt x="927" y="3920"/>
                </a:lnTo>
                <a:lnTo>
                  <a:pt x="880" y="3978"/>
                </a:lnTo>
                <a:lnTo>
                  <a:pt x="833" y="4038"/>
                </a:lnTo>
                <a:lnTo>
                  <a:pt x="786" y="4100"/>
                </a:lnTo>
                <a:lnTo>
                  <a:pt x="741" y="4163"/>
                </a:lnTo>
                <a:lnTo>
                  <a:pt x="698" y="4227"/>
                </a:lnTo>
                <a:lnTo>
                  <a:pt x="655" y="4293"/>
                </a:lnTo>
                <a:lnTo>
                  <a:pt x="613" y="4361"/>
                </a:lnTo>
                <a:lnTo>
                  <a:pt x="573" y="4429"/>
                </a:lnTo>
                <a:lnTo>
                  <a:pt x="533" y="4499"/>
                </a:lnTo>
                <a:lnTo>
                  <a:pt x="495" y="4570"/>
                </a:lnTo>
                <a:lnTo>
                  <a:pt x="458" y="4643"/>
                </a:lnTo>
                <a:lnTo>
                  <a:pt x="423" y="4717"/>
                </a:lnTo>
                <a:lnTo>
                  <a:pt x="388" y="4791"/>
                </a:lnTo>
                <a:lnTo>
                  <a:pt x="356" y="4868"/>
                </a:lnTo>
                <a:lnTo>
                  <a:pt x="324" y="4945"/>
                </a:lnTo>
                <a:lnTo>
                  <a:pt x="294" y="5024"/>
                </a:lnTo>
                <a:lnTo>
                  <a:pt x="265" y="5104"/>
                </a:lnTo>
                <a:lnTo>
                  <a:pt x="238" y="5185"/>
                </a:lnTo>
                <a:lnTo>
                  <a:pt x="211" y="5266"/>
                </a:lnTo>
                <a:lnTo>
                  <a:pt x="186" y="5349"/>
                </a:lnTo>
                <a:lnTo>
                  <a:pt x="163" y="5433"/>
                </a:lnTo>
                <a:lnTo>
                  <a:pt x="141" y="5518"/>
                </a:lnTo>
                <a:lnTo>
                  <a:pt x="121" y="5603"/>
                </a:lnTo>
                <a:lnTo>
                  <a:pt x="102" y="5690"/>
                </a:lnTo>
                <a:lnTo>
                  <a:pt x="85" y="5777"/>
                </a:lnTo>
                <a:lnTo>
                  <a:pt x="69" y="5866"/>
                </a:lnTo>
                <a:lnTo>
                  <a:pt x="54" y="5955"/>
                </a:lnTo>
                <a:lnTo>
                  <a:pt x="42" y="6045"/>
                </a:lnTo>
                <a:lnTo>
                  <a:pt x="31" y="6136"/>
                </a:lnTo>
                <a:lnTo>
                  <a:pt x="22" y="6227"/>
                </a:lnTo>
                <a:lnTo>
                  <a:pt x="14" y="6319"/>
                </a:lnTo>
                <a:lnTo>
                  <a:pt x="8" y="6413"/>
                </a:lnTo>
                <a:lnTo>
                  <a:pt x="4" y="6506"/>
                </a:lnTo>
                <a:lnTo>
                  <a:pt x="1" y="6600"/>
                </a:lnTo>
                <a:lnTo>
                  <a:pt x="0" y="6695"/>
                </a:lnTo>
                <a:lnTo>
                  <a:pt x="1" y="6796"/>
                </a:lnTo>
                <a:lnTo>
                  <a:pt x="5" y="6897"/>
                </a:lnTo>
                <a:lnTo>
                  <a:pt x="5364" y="6897"/>
                </a:lnTo>
                <a:lnTo>
                  <a:pt x="5366" y="6796"/>
                </a:lnTo>
                <a:lnTo>
                  <a:pt x="5367" y="6695"/>
                </a:lnTo>
                <a:lnTo>
                  <a:pt x="5367" y="6600"/>
                </a:lnTo>
                <a:lnTo>
                  <a:pt x="5364" y="6506"/>
                </a:lnTo>
                <a:lnTo>
                  <a:pt x="5359" y="6413"/>
                </a:lnTo>
                <a:lnTo>
                  <a:pt x="5353" y="6319"/>
                </a:lnTo>
                <a:lnTo>
                  <a:pt x="5346" y="6227"/>
                </a:lnTo>
                <a:lnTo>
                  <a:pt x="5337" y="6136"/>
                </a:lnTo>
                <a:lnTo>
                  <a:pt x="5325" y="6045"/>
                </a:lnTo>
                <a:lnTo>
                  <a:pt x="5313" y="5955"/>
                </a:lnTo>
                <a:lnTo>
                  <a:pt x="5298" y="5866"/>
                </a:lnTo>
                <a:lnTo>
                  <a:pt x="5283" y="5777"/>
                </a:lnTo>
                <a:lnTo>
                  <a:pt x="5266" y="5690"/>
                </a:lnTo>
                <a:lnTo>
                  <a:pt x="5247" y="5603"/>
                </a:lnTo>
                <a:lnTo>
                  <a:pt x="5226" y="5518"/>
                </a:lnTo>
                <a:lnTo>
                  <a:pt x="5205" y="5433"/>
                </a:lnTo>
                <a:lnTo>
                  <a:pt x="5181" y="5349"/>
                </a:lnTo>
                <a:lnTo>
                  <a:pt x="5157" y="5266"/>
                </a:lnTo>
                <a:lnTo>
                  <a:pt x="5131" y="5185"/>
                </a:lnTo>
                <a:lnTo>
                  <a:pt x="5103" y="5104"/>
                </a:lnTo>
                <a:lnTo>
                  <a:pt x="5073" y="5024"/>
                </a:lnTo>
                <a:lnTo>
                  <a:pt x="5043" y="4945"/>
                </a:lnTo>
                <a:lnTo>
                  <a:pt x="5012" y="4868"/>
                </a:lnTo>
                <a:lnTo>
                  <a:pt x="4979" y="4791"/>
                </a:lnTo>
                <a:lnTo>
                  <a:pt x="4945" y="4717"/>
                </a:lnTo>
                <a:lnTo>
                  <a:pt x="4909" y="4643"/>
                </a:lnTo>
                <a:lnTo>
                  <a:pt x="4872" y="4570"/>
                </a:lnTo>
                <a:lnTo>
                  <a:pt x="4834" y="4499"/>
                </a:lnTo>
                <a:lnTo>
                  <a:pt x="4796" y="4429"/>
                </a:lnTo>
                <a:lnTo>
                  <a:pt x="4755" y="4361"/>
                </a:lnTo>
                <a:lnTo>
                  <a:pt x="4713" y="4293"/>
                </a:lnTo>
                <a:lnTo>
                  <a:pt x="4671" y="4227"/>
                </a:lnTo>
                <a:lnTo>
                  <a:pt x="4627" y="4163"/>
                </a:lnTo>
                <a:lnTo>
                  <a:pt x="4582" y="4100"/>
                </a:lnTo>
                <a:lnTo>
                  <a:pt x="4536" y="4038"/>
                </a:lnTo>
                <a:lnTo>
                  <a:pt x="4489" y="3978"/>
                </a:lnTo>
                <a:lnTo>
                  <a:pt x="4440" y="3920"/>
                </a:lnTo>
                <a:lnTo>
                  <a:pt x="4391" y="3863"/>
                </a:lnTo>
                <a:lnTo>
                  <a:pt x="4340" y="3807"/>
                </a:lnTo>
                <a:lnTo>
                  <a:pt x="4290" y="3753"/>
                </a:lnTo>
                <a:lnTo>
                  <a:pt x="4238" y="3702"/>
                </a:lnTo>
                <a:lnTo>
                  <a:pt x="4184" y="3651"/>
                </a:lnTo>
                <a:lnTo>
                  <a:pt x="4130" y="3603"/>
                </a:lnTo>
                <a:lnTo>
                  <a:pt x="4076" y="3556"/>
                </a:lnTo>
                <a:lnTo>
                  <a:pt x="4020" y="3511"/>
                </a:lnTo>
                <a:lnTo>
                  <a:pt x="3963" y="3468"/>
                </a:lnTo>
                <a:lnTo>
                  <a:pt x="3906" y="3426"/>
                </a:lnTo>
                <a:lnTo>
                  <a:pt x="3848" y="3386"/>
                </a:lnTo>
                <a:lnTo>
                  <a:pt x="3788" y="3349"/>
                </a:lnTo>
                <a:lnTo>
                  <a:pt x="3728" y="3313"/>
                </a:lnTo>
                <a:lnTo>
                  <a:pt x="3668" y="3279"/>
                </a:lnTo>
                <a:lnTo>
                  <a:pt x="3607" y="3247"/>
                </a:lnTo>
                <a:lnTo>
                  <a:pt x="3545" y="3217"/>
                </a:lnTo>
                <a:lnTo>
                  <a:pt x="3482" y="3189"/>
                </a:lnTo>
                <a:lnTo>
                  <a:pt x="3419" y="3163"/>
                </a:lnTo>
                <a:lnTo>
                  <a:pt x="3355" y="3140"/>
                </a:lnTo>
                <a:lnTo>
                  <a:pt x="3290" y="3118"/>
                </a:lnTo>
                <a:lnTo>
                  <a:pt x="3225" y="3099"/>
                </a:lnTo>
                <a:lnTo>
                  <a:pt x="3159" y="3081"/>
                </a:lnTo>
                <a:lnTo>
                  <a:pt x="3093" y="3066"/>
                </a:lnTo>
                <a:lnTo>
                  <a:pt x="3025" y="3054"/>
                </a:lnTo>
                <a:lnTo>
                  <a:pt x="2958" y="3043"/>
                </a:lnTo>
                <a:lnTo>
                  <a:pt x="2891" y="3035"/>
                </a:lnTo>
                <a:lnTo>
                  <a:pt x="2822" y="3029"/>
                </a:lnTo>
                <a:lnTo>
                  <a:pt x="2753" y="3026"/>
                </a:lnTo>
                <a:lnTo>
                  <a:pt x="2684" y="3025"/>
                </a:lnTo>
                <a:close/>
                <a:moveTo>
                  <a:pt x="2708" y="2647"/>
                </a:moveTo>
                <a:lnTo>
                  <a:pt x="2708" y="2647"/>
                </a:lnTo>
                <a:lnTo>
                  <a:pt x="2743" y="2646"/>
                </a:lnTo>
                <a:lnTo>
                  <a:pt x="2778" y="2645"/>
                </a:lnTo>
                <a:lnTo>
                  <a:pt x="2813" y="2643"/>
                </a:lnTo>
                <a:lnTo>
                  <a:pt x="2847" y="2640"/>
                </a:lnTo>
                <a:lnTo>
                  <a:pt x="2882" y="2636"/>
                </a:lnTo>
                <a:lnTo>
                  <a:pt x="2915" y="2631"/>
                </a:lnTo>
                <a:lnTo>
                  <a:pt x="2949" y="2626"/>
                </a:lnTo>
                <a:lnTo>
                  <a:pt x="2982" y="2620"/>
                </a:lnTo>
                <a:lnTo>
                  <a:pt x="3014" y="2613"/>
                </a:lnTo>
                <a:lnTo>
                  <a:pt x="3047" y="2605"/>
                </a:lnTo>
                <a:lnTo>
                  <a:pt x="3079" y="2596"/>
                </a:lnTo>
                <a:lnTo>
                  <a:pt x="3112" y="2587"/>
                </a:lnTo>
                <a:lnTo>
                  <a:pt x="3144" y="2577"/>
                </a:lnTo>
                <a:lnTo>
                  <a:pt x="3175" y="2566"/>
                </a:lnTo>
                <a:lnTo>
                  <a:pt x="3205" y="2555"/>
                </a:lnTo>
                <a:lnTo>
                  <a:pt x="3236" y="2542"/>
                </a:lnTo>
                <a:lnTo>
                  <a:pt x="3266" y="2530"/>
                </a:lnTo>
                <a:lnTo>
                  <a:pt x="3297" y="2517"/>
                </a:lnTo>
                <a:lnTo>
                  <a:pt x="3326" y="2502"/>
                </a:lnTo>
                <a:lnTo>
                  <a:pt x="3355" y="2487"/>
                </a:lnTo>
                <a:lnTo>
                  <a:pt x="3383" y="2472"/>
                </a:lnTo>
                <a:lnTo>
                  <a:pt x="3411" y="2455"/>
                </a:lnTo>
                <a:lnTo>
                  <a:pt x="3439" y="2438"/>
                </a:lnTo>
                <a:lnTo>
                  <a:pt x="3466" y="2421"/>
                </a:lnTo>
                <a:lnTo>
                  <a:pt x="3493" y="2403"/>
                </a:lnTo>
                <a:lnTo>
                  <a:pt x="3519" y="2384"/>
                </a:lnTo>
                <a:lnTo>
                  <a:pt x="3545" y="2365"/>
                </a:lnTo>
                <a:lnTo>
                  <a:pt x="3571" y="2345"/>
                </a:lnTo>
                <a:lnTo>
                  <a:pt x="3596" y="2324"/>
                </a:lnTo>
                <a:lnTo>
                  <a:pt x="3619" y="2303"/>
                </a:lnTo>
                <a:lnTo>
                  <a:pt x="3643" y="2282"/>
                </a:lnTo>
                <a:lnTo>
                  <a:pt x="3667" y="2259"/>
                </a:lnTo>
                <a:lnTo>
                  <a:pt x="3689" y="2237"/>
                </a:lnTo>
                <a:lnTo>
                  <a:pt x="3711" y="2213"/>
                </a:lnTo>
                <a:lnTo>
                  <a:pt x="3733" y="2189"/>
                </a:lnTo>
                <a:lnTo>
                  <a:pt x="3754" y="2165"/>
                </a:lnTo>
                <a:lnTo>
                  <a:pt x="3774" y="2140"/>
                </a:lnTo>
                <a:lnTo>
                  <a:pt x="3795" y="2115"/>
                </a:lnTo>
                <a:lnTo>
                  <a:pt x="3814" y="2089"/>
                </a:lnTo>
                <a:lnTo>
                  <a:pt x="3832" y="2063"/>
                </a:lnTo>
                <a:lnTo>
                  <a:pt x="3850" y="2036"/>
                </a:lnTo>
                <a:lnTo>
                  <a:pt x="3868" y="2010"/>
                </a:lnTo>
                <a:lnTo>
                  <a:pt x="3884" y="1983"/>
                </a:lnTo>
                <a:lnTo>
                  <a:pt x="3900" y="1954"/>
                </a:lnTo>
                <a:lnTo>
                  <a:pt x="3915" y="1925"/>
                </a:lnTo>
                <a:lnTo>
                  <a:pt x="3930" y="1897"/>
                </a:lnTo>
                <a:lnTo>
                  <a:pt x="3944" y="1868"/>
                </a:lnTo>
                <a:lnTo>
                  <a:pt x="3957" y="1839"/>
                </a:lnTo>
                <a:lnTo>
                  <a:pt x="3970" y="1808"/>
                </a:lnTo>
                <a:lnTo>
                  <a:pt x="3981" y="1778"/>
                </a:lnTo>
                <a:lnTo>
                  <a:pt x="3993" y="1748"/>
                </a:lnTo>
                <a:lnTo>
                  <a:pt x="4003" y="1717"/>
                </a:lnTo>
                <a:lnTo>
                  <a:pt x="4012" y="1686"/>
                </a:lnTo>
                <a:lnTo>
                  <a:pt x="4021" y="1654"/>
                </a:lnTo>
                <a:lnTo>
                  <a:pt x="4029" y="1622"/>
                </a:lnTo>
                <a:lnTo>
                  <a:pt x="4036" y="1590"/>
                </a:lnTo>
                <a:lnTo>
                  <a:pt x="4042" y="1557"/>
                </a:lnTo>
                <a:lnTo>
                  <a:pt x="4048" y="1525"/>
                </a:lnTo>
                <a:lnTo>
                  <a:pt x="4052" y="1492"/>
                </a:lnTo>
                <a:lnTo>
                  <a:pt x="4057" y="1459"/>
                </a:lnTo>
                <a:lnTo>
                  <a:pt x="4060" y="1425"/>
                </a:lnTo>
                <a:lnTo>
                  <a:pt x="4062" y="1391"/>
                </a:lnTo>
                <a:lnTo>
                  <a:pt x="4063" y="1357"/>
                </a:lnTo>
                <a:lnTo>
                  <a:pt x="4063" y="1324"/>
                </a:lnTo>
                <a:lnTo>
                  <a:pt x="4063" y="1289"/>
                </a:lnTo>
                <a:lnTo>
                  <a:pt x="4062" y="1255"/>
                </a:lnTo>
                <a:lnTo>
                  <a:pt x="4060" y="1221"/>
                </a:lnTo>
                <a:lnTo>
                  <a:pt x="4057" y="1188"/>
                </a:lnTo>
                <a:lnTo>
                  <a:pt x="4052" y="1155"/>
                </a:lnTo>
                <a:lnTo>
                  <a:pt x="4048" y="1121"/>
                </a:lnTo>
                <a:lnTo>
                  <a:pt x="4042" y="1089"/>
                </a:lnTo>
                <a:lnTo>
                  <a:pt x="4036" y="1057"/>
                </a:lnTo>
                <a:lnTo>
                  <a:pt x="4029" y="1025"/>
                </a:lnTo>
                <a:lnTo>
                  <a:pt x="4021" y="993"/>
                </a:lnTo>
                <a:lnTo>
                  <a:pt x="4012" y="962"/>
                </a:lnTo>
                <a:lnTo>
                  <a:pt x="4003" y="930"/>
                </a:lnTo>
                <a:lnTo>
                  <a:pt x="3993" y="899"/>
                </a:lnTo>
                <a:lnTo>
                  <a:pt x="3981" y="868"/>
                </a:lnTo>
                <a:lnTo>
                  <a:pt x="3970" y="838"/>
                </a:lnTo>
                <a:lnTo>
                  <a:pt x="3957" y="809"/>
                </a:lnTo>
                <a:lnTo>
                  <a:pt x="3944" y="778"/>
                </a:lnTo>
                <a:lnTo>
                  <a:pt x="3930" y="750"/>
                </a:lnTo>
                <a:lnTo>
                  <a:pt x="3915" y="721"/>
                </a:lnTo>
                <a:lnTo>
                  <a:pt x="3900" y="693"/>
                </a:lnTo>
                <a:lnTo>
                  <a:pt x="3884" y="665"/>
                </a:lnTo>
                <a:lnTo>
                  <a:pt x="3868" y="638"/>
                </a:lnTo>
                <a:lnTo>
                  <a:pt x="3850" y="610"/>
                </a:lnTo>
                <a:lnTo>
                  <a:pt x="3832" y="584"/>
                </a:lnTo>
                <a:lnTo>
                  <a:pt x="3814" y="557"/>
                </a:lnTo>
                <a:lnTo>
                  <a:pt x="3795" y="532"/>
                </a:lnTo>
                <a:lnTo>
                  <a:pt x="3774" y="506"/>
                </a:lnTo>
                <a:lnTo>
                  <a:pt x="3754" y="481"/>
                </a:lnTo>
                <a:lnTo>
                  <a:pt x="3733" y="458"/>
                </a:lnTo>
                <a:lnTo>
                  <a:pt x="3711" y="433"/>
                </a:lnTo>
                <a:lnTo>
                  <a:pt x="3689" y="411"/>
                </a:lnTo>
                <a:lnTo>
                  <a:pt x="3667" y="388"/>
                </a:lnTo>
                <a:lnTo>
                  <a:pt x="3643" y="366"/>
                </a:lnTo>
                <a:lnTo>
                  <a:pt x="3619" y="344"/>
                </a:lnTo>
                <a:lnTo>
                  <a:pt x="3596" y="323"/>
                </a:lnTo>
                <a:lnTo>
                  <a:pt x="3571" y="303"/>
                </a:lnTo>
                <a:lnTo>
                  <a:pt x="3545" y="282"/>
                </a:lnTo>
                <a:lnTo>
                  <a:pt x="3519" y="263"/>
                </a:lnTo>
                <a:lnTo>
                  <a:pt x="3493" y="244"/>
                </a:lnTo>
                <a:lnTo>
                  <a:pt x="3466" y="226"/>
                </a:lnTo>
                <a:lnTo>
                  <a:pt x="3439" y="208"/>
                </a:lnTo>
                <a:lnTo>
                  <a:pt x="3411" y="191"/>
                </a:lnTo>
                <a:lnTo>
                  <a:pt x="3383" y="176"/>
                </a:lnTo>
                <a:lnTo>
                  <a:pt x="3355" y="160"/>
                </a:lnTo>
                <a:lnTo>
                  <a:pt x="3326" y="145"/>
                </a:lnTo>
                <a:lnTo>
                  <a:pt x="3297" y="131"/>
                </a:lnTo>
                <a:lnTo>
                  <a:pt x="3266" y="117"/>
                </a:lnTo>
                <a:lnTo>
                  <a:pt x="3236" y="104"/>
                </a:lnTo>
                <a:lnTo>
                  <a:pt x="3205" y="92"/>
                </a:lnTo>
                <a:lnTo>
                  <a:pt x="3175" y="80"/>
                </a:lnTo>
                <a:lnTo>
                  <a:pt x="3144" y="70"/>
                </a:lnTo>
                <a:lnTo>
                  <a:pt x="3112" y="60"/>
                </a:lnTo>
                <a:lnTo>
                  <a:pt x="3079" y="51"/>
                </a:lnTo>
                <a:lnTo>
                  <a:pt x="3047" y="42"/>
                </a:lnTo>
                <a:lnTo>
                  <a:pt x="3014" y="34"/>
                </a:lnTo>
                <a:lnTo>
                  <a:pt x="2982" y="27"/>
                </a:lnTo>
                <a:lnTo>
                  <a:pt x="2949" y="20"/>
                </a:lnTo>
                <a:lnTo>
                  <a:pt x="2915" y="15"/>
                </a:lnTo>
                <a:lnTo>
                  <a:pt x="2882" y="10"/>
                </a:lnTo>
                <a:lnTo>
                  <a:pt x="2847" y="7"/>
                </a:lnTo>
                <a:lnTo>
                  <a:pt x="2813" y="4"/>
                </a:lnTo>
                <a:lnTo>
                  <a:pt x="2778" y="1"/>
                </a:lnTo>
                <a:lnTo>
                  <a:pt x="2743" y="0"/>
                </a:lnTo>
                <a:lnTo>
                  <a:pt x="2708" y="0"/>
                </a:lnTo>
                <a:lnTo>
                  <a:pt x="2673" y="0"/>
                </a:lnTo>
                <a:lnTo>
                  <a:pt x="2639" y="1"/>
                </a:lnTo>
                <a:lnTo>
                  <a:pt x="2605" y="4"/>
                </a:lnTo>
                <a:lnTo>
                  <a:pt x="2570" y="7"/>
                </a:lnTo>
                <a:lnTo>
                  <a:pt x="2536" y="10"/>
                </a:lnTo>
                <a:lnTo>
                  <a:pt x="2503" y="15"/>
                </a:lnTo>
                <a:lnTo>
                  <a:pt x="2469" y="20"/>
                </a:lnTo>
                <a:lnTo>
                  <a:pt x="2436" y="27"/>
                </a:lnTo>
                <a:lnTo>
                  <a:pt x="2402" y="34"/>
                </a:lnTo>
                <a:lnTo>
                  <a:pt x="2370" y="42"/>
                </a:lnTo>
                <a:lnTo>
                  <a:pt x="2338" y="51"/>
                </a:lnTo>
                <a:lnTo>
                  <a:pt x="2306" y="60"/>
                </a:lnTo>
                <a:lnTo>
                  <a:pt x="2274" y="70"/>
                </a:lnTo>
                <a:lnTo>
                  <a:pt x="2243" y="80"/>
                </a:lnTo>
                <a:lnTo>
                  <a:pt x="2212" y="92"/>
                </a:lnTo>
                <a:lnTo>
                  <a:pt x="2181" y="104"/>
                </a:lnTo>
                <a:lnTo>
                  <a:pt x="2152" y="117"/>
                </a:lnTo>
                <a:lnTo>
                  <a:pt x="2121" y="131"/>
                </a:lnTo>
                <a:lnTo>
                  <a:pt x="2092" y="145"/>
                </a:lnTo>
                <a:lnTo>
                  <a:pt x="2063" y="160"/>
                </a:lnTo>
                <a:lnTo>
                  <a:pt x="2035" y="176"/>
                </a:lnTo>
                <a:lnTo>
                  <a:pt x="2007" y="191"/>
                </a:lnTo>
                <a:lnTo>
                  <a:pt x="1979" y="208"/>
                </a:lnTo>
                <a:lnTo>
                  <a:pt x="1952" y="226"/>
                </a:lnTo>
                <a:lnTo>
                  <a:pt x="1925" y="244"/>
                </a:lnTo>
                <a:lnTo>
                  <a:pt x="1899" y="263"/>
                </a:lnTo>
                <a:lnTo>
                  <a:pt x="1873" y="282"/>
                </a:lnTo>
                <a:lnTo>
                  <a:pt x="1847" y="303"/>
                </a:lnTo>
                <a:lnTo>
                  <a:pt x="1822" y="323"/>
                </a:lnTo>
                <a:lnTo>
                  <a:pt x="1797" y="344"/>
                </a:lnTo>
                <a:lnTo>
                  <a:pt x="1774" y="366"/>
                </a:lnTo>
                <a:lnTo>
                  <a:pt x="1751" y="388"/>
                </a:lnTo>
                <a:lnTo>
                  <a:pt x="1728" y="411"/>
                </a:lnTo>
                <a:lnTo>
                  <a:pt x="1706" y="433"/>
                </a:lnTo>
                <a:lnTo>
                  <a:pt x="1685" y="458"/>
                </a:lnTo>
                <a:lnTo>
                  <a:pt x="1664" y="481"/>
                </a:lnTo>
                <a:lnTo>
                  <a:pt x="1643" y="506"/>
                </a:lnTo>
                <a:lnTo>
                  <a:pt x="1623" y="532"/>
                </a:lnTo>
                <a:lnTo>
                  <a:pt x="1604" y="557"/>
                </a:lnTo>
                <a:lnTo>
                  <a:pt x="1586" y="584"/>
                </a:lnTo>
                <a:lnTo>
                  <a:pt x="1568" y="610"/>
                </a:lnTo>
                <a:lnTo>
                  <a:pt x="1550" y="638"/>
                </a:lnTo>
                <a:lnTo>
                  <a:pt x="1533" y="665"/>
                </a:lnTo>
                <a:lnTo>
                  <a:pt x="1517" y="693"/>
                </a:lnTo>
                <a:lnTo>
                  <a:pt x="1503" y="721"/>
                </a:lnTo>
                <a:lnTo>
                  <a:pt x="1488" y="750"/>
                </a:lnTo>
                <a:lnTo>
                  <a:pt x="1474" y="778"/>
                </a:lnTo>
                <a:lnTo>
                  <a:pt x="1461" y="809"/>
                </a:lnTo>
                <a:lnTo>
                  <a:pt x="1448" y="838"/>
                </a:lnTo>
                <a:lnTo>
                  <a:pt x="1436" y="868"/>
                </a:lnTo>
                <a:lnTo>
                  <a:pt x="1425" y="899"/>
                </a:lnTo>
                <a:lnTo>
                  <a:pt x="1415" y="930"/>
                </a:lnTo>
                <a:lnTo>
                  <a:pt x="1406" y="962"/>
                </a:lnTo>
                <a:lnTo>
                  <a:pt x="1397" y="993"/>
                </a:lnTo>
                <a:lnTo>
                  <a:pt x="1389" y="1025"/>
                </a:lnTo>
                <a:lnTo>
                  <a:pt x="1381" y="1057"/>
                </a:lnTo>
                <a:lnTo>
                  <a:pt x="1376" y="1089"/>
                </a:lnTo>
                <a:lnTo>
                  <a:pt x="1370" y="1121"/>
                </a:lnTo>
                <a:lnTo>
                  <a:pt x="1366" y="1155"/>
                </a:lnTo>
                <a:lnTo>
                  <a:pt x="1361" y="1188"/>
                </a:lnTo>
                <a:lnTo>
                  <a:pt x="1358" y="1221"/>
                </a:lnTo>
                <a:lnTo>
                  <a:pt x="1355" y="1255"/>
                </a:lnTo>
                <a:lnTo>
                  <a:pt x="1354" y="1289"/>
                </a:lnTo>
                <a:lnTo>
                  <a:pt x="1354" y="1324"/>
                </a:lnTo>
                <a:lnTo>
                  <a:pt x="1354" y="1357"/>
                </a:lnTo>
                <a:lnTo>
                  <a:pt x="1355" y="1391"/>
                </a:lnTo>
                <a:lnTo>
                  <a:pt x="1358" y="1425"/>
                </a:lnTo>
                <a:lnTo>
                  <a:pt x="1361" y="1459"/>
                </a:lnTo>
                <a:lnTo>
                  <a:pt x="1366" y="1492"/>
                </a:lnTo>
                <a:lnTo>
                  <a:pt x="1370" y="1525"/>
                </a:lnTo>
                <a:lnTo>
                  <a:pt x="1376" y="1557"/>
                </a:lnTo>
                <a:lnTo>
                  <a:pt x="1381" y="1590"/>
                </a:lnTo>
                <a:lnTo>
                  <a:pt x="1389" y="1622"/>
                </a:lnTo>
                <a:lnTo>
                  <a:pt x="1397" y="1654"/>
                </a:lnTo>
                <a:lnTo>
                  <a:pt x="1406" y="1686"/>
                </a:lnTo>
                <a:lnTo>
                  <a:pt x="1415" y="1717"/>
                </a:lnTo>
                <a:lnTo>
                  <a:pt x="1425" y="1748"/>
                </a:lnTo>
                <a:lnTo>
                  <a:pt x="1436" y="1778"/>
                </a:lnTo>
                <a:lnTo>
                  <a:pt x="1448" y="1808"/>
                </a:lnTo>
                <a:lnTo>
                  <a:pt x="1461" y="1839"/>
                </a:lnTo>
                <a:lnTo>
                  <a:pt x="1474" y="1868"/>
                </a:lnTo>
                <a:lnTo>
                  <a:pt x="1488" y="1897"/>
                </a:lnTo>
                <a:lnTo>
                  <a:pt x="1503" y="1925"/>
                </a:lnTo>
                <a:lnTo>
                  <a:pt x="1517" y="1954"/>
                </a:lnTo>
                <a:lnTo>
                  <a:pt x="1533" y="1983"/>
                </a:lnTo>
                <a:lnTo>
                  <a:pt x="1550" y="2010"/>
                </a:lnTo>
                <a:lnTo>
                  <a:pt x="1568" y="2036"/>
                </a:lnTo>
                <a:lnTo>
                  <a:pt x="1586" y="2063"/>
                </a:lnTo>
                <a:lnTo>
                  <a:pt x="1604" y="2089"/>
                </a:lnTo>
                <a:lnTo>
                  <a:pt x="1623" y="2115"/>
                </a:lnTo>
                <a:lnTo>
                  <a:pt x="1643" y="2140"/>
                </a:lnTo>
                <a:lnTo>
                  <a:pt x="1664" y="2165"/>
                </a:lnTo>
                <a:lnTo>
                  <a:pt x="1685" y="2189"/>
                </a:lnTo>
                <a:lnTo>
                  <a:pt x="1706" y="2213"/>
                </a:lnTo>
                <a:lnTo>
                  <a:pt x="1728" y="2237"/>
                </a:lnTo>
                <a:lnTo>
                  <a:pt x="1751" y="2259"/>
                </a:lnTo>
                <a:lnTo>
                  <a:pt x="1774" y="2282"/>
                </a:lnTo>
                <a:lnTo>
                  <a:pt x="1797" y="2303"/>
                </a:lnTo>
                <a:lnTo>
                  <a:pt x="1822" y="2324"/>
                </a:lnTo>
                <a:lnTo>
                  <a:pt x="1847" y="2345"/>
                </a:lnTo>
                <a:lnTo>
                  <a:pt x="1873" y="2365"/>
                </a:lnTo>
                <a:lnTo>
                  <a:pt x="1899" y="2384"/>
                </a:lnTo>
                <a:lnTo>
                  <a:pt x="1925" y="2403"/>
                </a:lnTo>
                <a:lnTo>
                  <a:pt x="1952" y="2421"/>
                </a:lnTo>
                <a:lnTo>
                  <a:pt x="1979" y="2438"/>
                </a:lnTo>
                <a:lnTo>
                  <a:pt x="2007" y="2455"/>
                </a:lnTo>
                <a:lnTo>
                  <a:pt x="2035" y="2472"/>
                </a:lnTo>
                <a:lnTo>
                  <a:pt x="2063" y="2487"/>
                </a:lnTo>
                <a:lnTo>
                  <a:pt x="2092" y="2502"/>
                </a:lnTo>
                <a:lnTo>
                  <a:pt x="2121" y="2517"/>
                </a:lnTo>
                <a:lnTo>
                  <a:pt x="2152" y="2530"/>
                </a:lnTo>
                <a:lnTo>
                  <a:pt x="2181" y="2542"/>
                </a:lnTo>
                <a:lnTo>
                  <a:pt x="2212" y="2555"/>
                </a:lnTo>
                <a:lnTo>
                  <a:pt x="2243" y="2566"/>
                </a:lnTo>
                <a:lnTo>
                  <a:pt x="2274" y="2577"/>
                </a:lnTo>
                <a:lnTo>
                  <a:pt x="2306" y="2587"/>
                </a:lnTo>
                <a:lnTo>
                  <a:pt x="2338" y="2596"/>
                </a:lnTo>
                <a:lnTo>
                  <a:pt x="2370" y="2605"/>
                </a:lnTo>
                <a:lnTo>
                  <a:pt x="2402" y="2613"/>
                </a:lnTo>
                <a:lnTo>
                  <a:pt x="2436" y="2620"/>
                </a:lnTo>
                <a:lnTo>
                  <a:pt x="2469" y="2626"/>
                </a:lnTo>
                <a:lnTo>
                  <a:pt x="2503" y="2631"/>
                </a:lnTo>
                <a:lnTo>
                  <a:pt x="2536" y="2636"/>
                </a:lnTo>
                <a:lnTo>
                  <a:pt x="2570" y="2640"/>
                </a:lnTo>
                <a:lnTo>
                  <a:pt x="2605" y="2643"/>
                </a:lnTo>
                <a:lnTo>
                  <a:pt x="2639" y="2645"/>
                </a:lnTo>
                <a:lnTo>
                  <a:pt x="2673" y="2646"/>
                </a:lnTo>
                <a:lnTo>
                  <a:pt x="2708" y="2647"/>
                </a:lnTo>
                <a:close/>
              </a:path>
            </a:pathLst>
          </a:custGeom>
          <a:solidFill>
            <a:srgbClr val="0C888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mn-lt"/>
              <a:ea typeface="+mn-ea"/>
              <a:cs typeface="+mn-ea"/>
              <a:sym typeface="+mn-lt"/>
            </a:endParaRPr>
          </a:p>
        </p:txBody>
      </p:sp>
      <p:sp>
        <p:nvSpPr>
          <p:cNvPr id="22" name="KSO_Shape"/>
          <p:cNvSpPr/>
          <p:nvPr/>
        </p:nvSpPr>
        <p:spPr bwMode="auto">
          <a:xfrm>
            <a:off x="6686795" y="4585639"/>
            <a:ext cx="419100" cy="438150"/>
          </a:xfrm>
          <a:custGeom>
            <a:avLst/>
            <a:gdLst>
              <a:gd name="T0" fmla="*/ 779318 w 419100"/>
              <a:gd name="T1" fmla="*/ 1212273 h 419100"/>
              <a:gd name="T2" fmla="*/ 1125682 w 419100"/>
              <a:gd name="T3" fmla="*/ 1212273 h 419100"/>
              <a:gd name="T4" fmla="*/ 1125682 w 419100"/>
              <a:gd name="T5" fmla="*/ 1905000 h 419100"/>
              <a:gd name="T6" fmla="*/ 779318 w 419100"/>
              <a:gd name="T7" fmla="*/ 1905000 h 419100"/>
              <a:gd name="T8" fmla="*/ 952500 w 419100"/>
              <a:gd name="T9" fmla="*/ 0 h 419100"/>
              <a:gd name="T10" fmla="*/ 1298864 w 419100"/>
              <a:gd name="T11" fmla="*/ 346364 h 419100"/>
              <a:gd name="T12" fmla="*/ 1298864 w 419100"/>
              <a:gd name="T13" fmla="*/ 86591 h 419100"/>
              <a:gd name="T14" fmla="*/ 1645227 w 419100"/>
              <a:gd name="T15" fmla="*/ 86591 h 419100"/>
              <a:gd name="T16" fmla="*/ 1645227 w 419100"/>
              <a:gd name="T17" fmla="*/ 692727 h 419100"/>
              <a:gd name="T18" fmla="*/ 1905000 w 419100"/>
              <a:gd name="T19" fmla="*/ 952500 h 419100"/>
              <a:gd name="T20" fmla="*/ 1731818 w 419100"/>
              <a:gd name="T21" fmla="*/ 952500 h 419100"/>
              <a:gd name="T22" fmla="*/ 1731818 w 419100"/>
              <a:gd name="T23" fmla="*/ 1905000 h 419100"/>
              <a:gd name="T24" fmla="*/ 1212273 w 419100"/>
              <a:gd name="T25" fmla="*/ 1905000 h 419100"/>
              <a:gd name="T26" fmla="*/ 1212273 w 419100"/>
              <a:gd name="T27" fmla="*/ 1125682 h 419100"/>
              <a:gd name="T28" fmla="*/ 692727 w 419100"/>
              <a:gd name="T29" fmla="*/ 1125682 h 419100"/>
              <a:gd name="T30" fmla="*/ 692727 w 419100"/>
              <a:gd name="T31" fmla="*/ 1905000 h 419100"/>
              <a:gd name="T32" fmla="*/ 173182 w 419100"/>
              <a:gd name="T33" fmla="*/ 1905000 h 419100"/>
              <a:gd name="T34" fmla="*/ 173182 w 419100"/>
              <a:gd name="T35" fmla="*/ 952500 h 419100"/>
              <a:gd name="T36" fmla="*/ 0 w 419100"/>
              <a:gd name="T37" fmla="*/ 952500 h 4191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9100" h="419100">
                <a:moveTo>
                  <a:pt x="171450" y="266700"/>
                </a:moveTo>
                <a:lnTo>
                  <a:pt x="247650" y="266700"/>
                </a:lnTo>
                <a:lnTo>
                  <a:pt x="247650" y="419100"/>
                </a:lnTo>
                <a:lnTo>
                  <a:pt x="171450" y="419100"/>
                </a:lnTo>
                <a:lnTo>
                  <a:pt x="171450" y="266700"/>
                </a:lnTo>
                <a:close/>
                <a:moveTo>
                  <a:pt x="209550" y="0"/>
                </a:moveTo>
                <a:lnTo>
                  <a:pt x="285750" y="76200"/>
                </a:lnTo>
                <a:lnTo>
                  <a:pt x="285750" y="19050"/>
                </a:lnTo>
                <a:lnTo>
                  <a:pt x="361950" y="19050"/>
                </a:lnTo>
                <a:lnTo>
                  <a:pt x="361950" y="152400"/>
                </a:lnTo>
                <a:lnTo>
                  <a:pt x="419100" y="209550"/>
                </a:lnTo>
                <a:lnTo>
                  <a:pt x="381000" y="209550"/>
                </a:lnTo>
                <a:lnTo>
                  <a:pt x="381000" y="419100"/>
                </a:lnTo>
                <a:lnTo>
                  <a:pt x="266700" y="419100"/>
                </a:lnTo>
                <a:lnTo>
                  <a:pt x="266700" y="247650"/>
                </a:lnTo>
                <a:lnTo>
                  <a:pt x="152400" y="247650"/>
                </a:lnTo>
                <a:lnTo>
                  <a:pt x="152400" y="419100"/>
                </a:lnTo>
                <a:lnTo>
                  <a:pt x="38100" y="419100"/>
                </a:lnTo>
                <a:lnTo>
                  <a:pt x="38100" y="209550"/>
                </a:lnTo>
                <a:lnTo>
                  <a:pt x="0" y="209550"/>
                </a:lnTo>
                <a:lnTo>
                  <a:pt x="209550" y="0"/>
                </a:lnTo>
                <a:close/>
              </a:path>
            </a:pathLst>
          </a:custGeom>
          <a:solidFill>
            <a:srgbClr val="0C888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4000" advTm="0">
        <p14:vortex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by="(-#ppt_w*2)" calcmode="lin" valueType="num">
                                      <p:cBhvr rctx="PPT">
                                        <p:cTn id="14" dur="500" autoRev="1" fill="hold">
                                          <p:stCondLst>
                                            <p:cond delay="0"/>
                                          </p:stCondLst>
                                        </p:cTn>
                                        <p:tgtEl>
                                          <p:spTgt spid="2"/>
                                        </p:tgtEl>
                                        <p:attrNameLst>
                                          <p:attrName>ppt_w</p:attrName>
                                        </p:attrNameLst>
                                      </p:cBhvr>
                                    </p:anim>
                                    <p:anim by="(#ppt_w*0.50)" calcmode="lin" valueType="num">
                                      <p:cBhvr>
                                        <p:cTn id="15" dur="500" decel="50000" autoRev="1" fill="hold">
                                          <p:stCondLst>
                                            <p:cond delay="0"/>
                                          </p:stCondLst>
                                        </p:cTn>
                                        <p:tgtEl>
                                          <p:spTgt spid="2"/>
                                        </p:tgtEl>
                                        <p:attrNameLst>
                                          <p:attrName>ppt_x</p:attrName>
                                        </p:attrNameLst>
                                      </p:cBhvr>
                                    </p:anim>
                                    <p:anim from="(-#ppt_h/2)" to="(#ppt_y)" calcmode="lin" valueType="num">
                                      <p:cBhvr>
                                        <p:cTn id="16" dur="1000" fill="hold">
                                          <p:stCondLst>
                                            <p:cond delay="0"/>
                                          </p:stCondLst>
                                        </p:cTn>
                                        <p:tgtEl>
                                          <p:spTgt spid="2"/>
                                        </p:tgtEl>
                                        <p:attrNameLst>
                                          <p:attrName>ppt_y</p:attrName>
                                        </p:attrNameLst>
                                      </p:cBhvr>
                                    </p:anim>
                                    <p:animRot by="21600000">
                                      <p:cBhvr>
                                        <p:cTn id="17" dur="1000" fill="hold">
                                          <p:stCondLst>
                                            <p:cond delay="0"/>
                                          </p:stCondLst>
                                        </p:cTn>
                                        <p:tgtEl>
                                          <p:spTgt spid="2"/>
                                        </p:tgtEl>
                                        <p:attrNameLst>
                                          <p:attrName>r</p:attrName>
                                        </p:attrNameLst>
                                      </p:cBhvr>
                                    </p:animRot>
                                  </p:childTnLst>
                                </p:cTn>
                              </p:par>
                            </p:childTnLst>
                          </p:cTn>
                        </p:par>
                        <p:par>
                          <p:cTn id="18" fill="hold">
                            <p:stCondLst>
                              <p:cond delay="1701"/>
                            </p:stCondLst>
                            <p:childTnLst>
                              <p:par>
                                <p:cTn id="19" presetID="14" presetClass="entr" presetSubtype="10" fill="hold" grpId="0" nodeType="afterEffect">
                                  <p:stCondLst>
                                    <p:cond delay="0"/>
                                  </p:stCondLst>
                                  <p:iterate type="wd">
                                    <p:tmPct val="10000"/>
                                  </p:iterate>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1000"/>
                                        <p:tgtEl>
                                          <p:spTgt spid="16"/>
                                        </p:tgtEl>
                                      </p:cBhvr>
                                    </p:animEffect>
                                  </p:childTnLst>
                                </p:cTn>
                              </p:par>
                              <p:par>
                                <p:cTn id="22" presetID="55" presetClass="entr" presetSubtype="0" fill="hold" grpId="0" nodeType="withEffect">
                                  <p:stCondLst>
                                    <p:cond delay="150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strVal val="#ppt_w*0.70"/>
                                          </p:val>
                                        </p:tav>
                                        <p:tav tm="100000">
                                          <p:val>
                                            <p:strVal val="#ppt_w"/>
                                          </p:val>
                                        </p:tav>
                                      </p:tavLst>
                                    </p:anim>
                                    <p:anim calcmode="lin" valueType="num">
                                      <p:cBhvr>
                                        <p:cTn id="25" dur="1000" fill="hold"/>
                                        <p:tgtEl>
                                          <p:spTgt spid="17"/>
                                        </p:tgtEl>
                                        <p:attrNameLst>
                                          <p:attrName>ppt_h</p:attrName>
                                        </p:attrNameLst>
                                      </p:cBhvr>
                                      <p:tavLst>
                                        <p:tav tm="0">
                                          <p:val>
                                            <p:strVal val="#ppt_h"/>
                                          </p:val>
                                        </p:tav>
                                        <p:tav tm="100000">
                                          <p:val>
                                            <p:strVal val="#ppt_h"/>
                                          </p:val>
                                        </p:tav>
                                      </p:tavLst>
                                    </p:anim>
                                    <p:animEffect transition="in" filter="fade">
                                      <p:cBhvr>
                                        <p:cTn id="26" dur="1000"/>
                                        <p:tgtEl>
                                          <p:spTgt spid="17"/>
                                        </p:tgtEl>
                                      </p:cBhvr>
                                    </p:animEffect>
                                  </p:childTnLst>
                                </p:cTn>
                              </p:par>
                            </p:childTnLst>
                          </p:cTn>
                        </p:par>
                        <p:par>
                          <p:cTn id="27" fill="hold">
                            <p:stCondLst>
                              <p:cond delay="4200"/>
                            </p:stCondLst>
                            <p:childTnLst>
                              <p:par>
                                <p:cTn id="28" presetID="2" presetClass="entr" presetSubtype="4"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childTnLst>
                          </p:cTn>
                        </p:par>
                        <p:par>
                          <p:cTn id="36" fill="hold">
                            <p:stCondLst>
                              <p:cond delay="4700"/>
                            </p:stCondLst>
                            <p:childTnLst>
                              <p:par>
                                <p:cTn id="37" presetID="12" presetClass="entr" presetSubtype="8"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p:tgtEl>
                                          <p:spTgt spid="12"/>
                                        </p:tgtEl>
                                        <p:attrNameLst>
                                          <p:attrName>ppt_x</p:attrName>
                                        </p:attrNameLst>
                                      </p:cBhvr>
                                      <p:tavLst>
                                        <p:tav tm="0">
                                          <p:val>
                                            <p:strVal val="#ppt_x-#ppt_w*1.125000"/>
                                          </p:val>
                                        </p:tav>
                                        <p:tav tm="100000">
                                          <p:val>
                                            <p:strVal val="#ppt_x"/>
                                          </p:val>
                                        </p:tav>
                                      </p:tavLst>
                                    </p:anim>
                                    <p:animEffect transition="in" filter="wipe(right)">
                                      <p:cBhvr>
                                        <p:cTn id="40" dur="500"/>
                                        <p:tgtEl>
                                          <p:spTgt spid="12"/>
                                        </p:tgtEl>
                                      </p:cBhvr>
                                    </p:animEffect>
                                  </p:childTnLst>
                                </p:cTn>
                              </p:par>
                            </p:childTnLst>
                          </p:cTn>
                        </p:par>
                        <p:par>
                          <p:cTn id="41" fill="hold">
                            <p:stCondLst>
                              <p:cond delay="5200"/>
                            </p:stCondLst>
                            <p:childTnLst>
                              <p:par>
                                <p:cTn id="42" presetID="12" presetClass="entr" presetSubtype="8"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p:tgtEl>
                                          <p:spTgt spid="13"/>
                                        </p:tgtEl>
                                        <p:attrNameLst>
                                          <p:attrName>ppt_x</p:attrName>
                                        </p:attrNameLst>
                                      </p:cBhvr>
                                      <p:tavLst>
                                        <p:tav tm="0">
                                          <p:val>
                                            <p:strVal val="#ppt_x-#ppt_w*1.125000"/>
                                          </p:val>
                                        </p:tav>
                                        <p:tav tm="100000">
                                          <p:val>
                                            <p:strVal val="#ppt_x"/>
                                          </p:val>
                                        </p:tav>
                                      </p:tavLst>
                                    </p:anim>
                                    <p:animEffect transition="in" filter="wipe(right)">
                                      <p:cBhvr>
                                        <p:cTn id="45" dur="500"/>
                                        <p:tgtEl>
                                          <p:spTgt spid="13"/>
                                        </p:tgtEl>
                                      </p:cBhvr>
                                    </p:animEffect>
                                  </p:childTnLst>
                                </p:cTn>
                              </p:par>
                            </p:childTnLst>
                          </p:cTn>
                        </p:par>
                        <p:par>
                          <p:cTn id="46" fill="hold">
                            <p:stCondLst>
                              <p:cond delay="5700"/>
                            </p:stCondLst>
                            <p:childTnLst>
                              <p:par>
                                <p:cTn id="47" presetID="22" presetClass="entr" presetSubtype="4"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down)">
                                      <p:cBhvr>
                                        <p:cTn id="4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50" fill="hold" display="0">
                  <p:stCondLst>
                    <p:cond delay="indefinite"/>
                  </p:stCondLst>
                  <p:endCondLst>
                    <p:cond evt="onStopAudio" delay="0">
                      <p:tgtEl>
                        <p:sldTgt/>
                      </p:tgtEl>
                    </p:cond>
                  </p:endCondLst>
                </p:cTn>
                <p:tgtEl>
                  <p:spTgt spid="15"/>
                </p:tgtEl>
              </p:cMediaNode>
            </p:audio>
          </p:childTnLst>
        </p:cTn>
      </p:par>
    </p:tnLst>
    <p:bldLst>
      <p:bldP spid="3" grpId="0" bldLvl="0" animBg="1"/>
      <p:bldP spid="17" grpId="0"/>
      <p:bldP spid="20" grpId="0"/>
      <p:bldP spid="2" grpId="0"/>
      <p:bldP spid="16" grpId="0"/>
      <p:bldP spid="12" grpId="0" animBg="1"/>
      <p:bldP spid="13" grpId="0" animBg="1"/>
      <p:bldP spid="21" grpId="0" animBg="1"/>
      <p:bldP spid="2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1220334" y="2396423"/>
            <a:ext cx="3238673" cy="107987"/>
            <a:chOff x="1507396" y="1628800"/>
            <a:chExt cx="4320480" cy="144016"/>
          </a:xfrm>
        </p:grpSpPr>
        <p:cxnSp>
          <p:nvCxnSpPr>
            <p:cNvPr id="84" name="直接连接符 83"/>
            <p:cNvCxnSpPr/>
            <p:nvPr/>
          </p:nvCxnSpPr>
          <p:spPr>
            <a:xfrm>
              <a:off x="1507396" y="1700808"/>
              <a:ext cx="432048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flipV="1">
              <a:off x="1507396"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flipV="1">
              <a:off x="1987449"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flipV="1">
              <a:off x="2467502"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flipV="1">
              <a:off x="2947555"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flipV="1">
              <a:off x="3427608"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V="1">
              <a:off x="3907661"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flipV="1">
              <a:off x="4387714"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flipV="1">
              <a:off x="4867767"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flipV="1">
              <a:off x="5347820"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flipV="1">
              <a:off x="5827876"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95" name="组合 94"/>
          <p:cNvGrpSpPr/>
          <p:nvPr/>
        </p:nvGrpSpPr>
        <p:grpSpPr>
          <a:xfrm>
            <a:off x="4875312" y="2396423"/>
            <a:ext cx="3238673" cy="107987"/>
            <a:chOff x="1507396" y="1628800"/>
            <a:chExt cx="4320480" cy="144016"/>
          </a:xfrm>
        </p:grpSpPr>
        <p:cxnSp>
          <p:nvCxnSpPr>
            <p:cNvPr id="96" name="直接连接符 95"/>
            <p:cNvCxnSpPr/>
            <p:nvPr/>
          </p:nvCxnSpPr>
          <p:spPr>
            <a:xfrm>
              <a:off x="1507396" y="1700808"/>
              <a:ext cx="432048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flipV="1">
              <a:off x="1507396"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flipV="1">
              <a:off x="1987449"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flipV="1">
              <a:off x="2467502"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flipV="1">
              <a:off x="2947555"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flipV="1">
              <a:off x="3427608"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flipV="1">
              <a:off x="3907661"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flipV="1">
              <a:off x="4387714"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flipV="1">
              <a:off x="4867767"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5" name="直接连接符 104"/>
            <p:cNvCxnSpPr/>
            <p:nvPr/>
          </p:nvCxnSpPr>
          <p:spPr>
            <a:xfrm flipV="1">
              <a:off x="5347820"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flipV="1">
              <a:off x="5827876"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07" name="TextBox 106"/>
          <p:cNvSpPr txBox="1"/>
          <p:nvPr/>
        </p:nvSpPr>
        <p:spPr>
          <a:xfrm>
            <a:off x="4316790" y="2172612"/>
            <a:ext cx="279546"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10</a:t>
            </a:r>
            <a:endParaRPr lang="zh-CN" altLang="en-US" sz="1200">
              <a:solidFill>
                <a:schemeClr val="tx1">
                  <a:lumMod val="85000"/>
                  <a:lumOff val="15000"/>
                </a:schemeClr>
              </a:solidFill>
              <a:cs typeface="+mn-ea"/>
              <a:sym typeface="+mn-lt"/>
            </a:endParaRPr>
          </a:p>
        </p:txBody>
      </p:sp>
      <p:sp>
        <p:nvSpPr>
          <p:cNvPr id="108" name="TextBox 107"/>
          <p:cNvSpPr txBox="1"/>
          <p:nvPr/>
        </p:nvSpPr>
        <p:spPr>
          <a:xfrm>
            <a:off x="3962647" y="2172612"/>
            <a:ext cx="297179"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20</a:t>
            </a:r>
            <a:endParaRPr lang="zh-CN" altLang="en-US" sz="1200">
              <a:solidFill>
                <a:schemeClr val="tx1">
                  <a:lumMod val="85000"/>
                  <a:lumOff val="15000"/>
                </a:schemeClr>
              </a:solidFill>
              <a:cs typeface="+mn-ea"/>
              <a:sym typeface="+mn-lt"/>
            </a:endParaRPr>
          </a:p>
        </p:txBody>
      </p:sp>
      <p:sp>
        <p:nvSpPr>
          <p:cNvPr id="109" name="TextBox 108"/>
          <p:cNvSpPr txBox="1"/>
          <p:nvPr/>
        </p:nvSpPr>
        <p:spPr>
          <a:xfrm>
            <a:off x="3602796" y="2172612"/>
            <a:ext cx="301988"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30</a:t>
            </a:r>
            <a:endParaRPr lang="zh-CN" altLang="en-US" sz="1200">
              <a:solidFill>
                <a:schemeClr val="tx1">
                  <a:lumMod val="85000"/>
                  <a:lumOff val="15000"/>
                </a:schemeClr>
              </a:solidFill>
              <a:cs typeface="+mn-ea"/>
              <a:sym typeface="+mn-lt"/>
            </a:endParaRPr>
          </a:p>
        </p:txBody>
      </p:sp>
      <p:sp>
        <p:nvSpPr>
          <p:cNvPr id="110" name="TextBox 109"/>
          <p:cNvSpPr txBox="1"/>
          <p:nvPr/>
        </p:nvSpPr>
        <p:spPr>
          <a:xfrm>
            <a:off x="3242943" y="2172612"/>
            <a:ext cx="297179"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40</a:t>
            </a:r>
            <a:endParaRPr lang="zh-CN" altLang="en-US" sz="1200">
              <a:solidFill>
                <a:schemeClr val="tx1">
                  <a:lumMod val="85000"/>
                  <a:lumOff val="15000"/>
                </a:schemeClr>
              </a:solidFill>
              <a:cs typeface="+mn-ea"/>
              <a:sym typeface="+mn-lt"/>
            </a:endParaRPr>
          </a:p>
        </p:txBody>
      </p:sp>
      <p:sp>
        <p:nvSpPr>
          <p:cNvPr id="111" name="TextBox 110"/>
          <p:cNvSpPr txBox="1"/>
          <p:nvPr/>
        </p:nvSpPr>
        <p:spPr>
          <a:xfrm>
            <a:off x="2883090" y="2172612"/>
            <a:ext cx="303591"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50</a:t>
            </a:r>
            <a:endParaRPr lang="zh-CN" altLang="en-US" sz="1200">
              <a:solidFill>
                <a:schemeClr val="tx1">
                  <a:lumMod val="85000"/>
                  <a:lumOff val="15000"/>
                </a:schemeClr>
              </a:solidFill>
              <a:cs typeface="+mn-ea"/>
              <a:sym typeface="+mn-lt"/>
            </a:endParaRPr>
          </a:p>
        </p:txBody>
      </p:sp>
      <p:sp>
        <p:nvSpPr>
          <p:cNvPr id="112" name="TextBox 111"/>
          <p:cNvSpPr txBox="1"/>
          <p:nvPr/>
        </p:nvSpPr>
        <p:spPr>
          <a:xfrm>
            <a:off x="2523239" y="2172612"/>
            <a:ext cx="303591"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60</a:t>
            </a:r>
            <a:endParaRPr lang="zh-CN" altLang="en-US" sz="1200">
              <a:solidFill>
                <a:schemeClr val="tx1">
                  <a:lumMod val="85000"/>
                  <a:lumOff val="15000"/>
                </a:schemeClr>
              </a:solidFill>
              <a:cs typeface="+mn-ea"/>
              <a:sym typeface="+mn-lt"/>
            </a:endParaRPr>
          </a:p>
        </p:txBody>
      </p:sp>
      <p:sp>
        <p:nvSpPr>
          <p:cNvPr id="113" name="TextBox 112"/>
          <p:cNvSpPr txBox="1"/>
          <p:nvPr/>
        </p:nvSpPr>
        <p:spPr>
          <a:xfrm>
            <a:off x="2163386" y="2172612"/>
            <a:ext cx="281149"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70</a:t>
            </a:r>
            <a:endParaRPr lang="zh-CN" altLang="en-US" sz="1200">
              <a:solidFill>
                <a:schemeClr val="tx1">
                  <a:lumMod val="85000"/>
                  <a:lumOff val="15000"/>
                </a:schemeClr>
              </a:solidFill>
              <a:cs typeface="+mn-ea"/>
              <a:sym typeface="+mn-lt"/>
            </a:endParaRPr>
          </a:p>
        </p:txBody>
      </p:sp>
      <p:sp>
        <p:nvSpPr>
          <p:cNvPr id="114" name="TextBox 113"/>
          <p:cNvSpPr txBox="1"/>
          <p:nvPr/>
        </p:nvSpPr>
        <p:spPr>
          <a:xfrm>
            <a:off x="1803534" y="2172612"/>
            <a:ext cx="301988"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80</a:t>
            </a:r>
            <a:endParaRPr lang="zh-CN" altLang="en-US" sz="1200">
              <a:solidFill>
                <a:schemeClr val="tx1">
                  <a:lumMod val="85000"/>
                  <a:lumOff val="15000"/>
                </a:schemeClr>
              </a:solidFill>
              <a:cs typeface="+mn-ea"/>
              <a:sym typeface="+mn-lt"/>
            </a:endParaRPr>
          </a:p>
        </p:txBody>
      </p:sp>
      <p:sp>
        <p:nvSpPr>
          <p:cNvPr id="115" name="TextBox 114"/>
          <p:cNvSpPr txBox="1"/>
          <p:nvPr/>
        </p:nvSpPr>
        <p:spPr>
          <a:xfrm>
            <a:off x="1443682" y="2172612"/>
            <a:ext cx="303591"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90</a:t>
            </a:r>
            <a:endParaRPr lang="zh-CN" altLang="en-US" sz="1200">
              <a:solidFill>
                <a:schemeClr val="tx1">
                  <a:lumMod val="85000"/>
                  <a:lumOff val="15000"/>
                </a:schemeClr>
              </a:solidFill>
              <a:cs typeface="+mn-ea"/>
              <a:sym typeface="+mn-lt"/>
            </a:endParaRPr>
          </a:p>
        </p:txBody>
      </p:sp>
      <p:sp>
        <p:nvSpPr>
          <p:cNvPr id="116" name="TextBox 115"/>
          <p:cNvSpPr txBox="1"/>
          <p:nvPr/>
        </p:nvSpPr>
        <p:spPr>
          <a:xfrm>
            <a:off x="1050184" y="2172612"/>
            <a:ext cx="361299" cy="253906"/>
          </a:xfrm>
          <a:prstGeom prst="rect">
            <a:avLst/>
          </a:prstGeom>
          <a:noFill/>
        </p:spPr>
        <p:txBody>
          <a:bodyPr wrap="none" lIns="68571" tIns="34285" rIns="68571" bIns="34285" rtlCol="0">
            <a:spAutoFit/>
          </a:bodyPr>
          <a:lstStyle/>
          <a:p>
            <a:r>
              <a:rPr lang="en-US" altLang="zh-CN" sz="1200" dirty="0">
                <a:solidFill>
                  <a:schemeClr val="tx1">
                    <a:lumMod val="85000"/>
                    <a:lumOff val="15000"/>
                  </a:schemeClr>
                </a:solidFill>
                <a:cs typeface="+mn-ea"/>
                <a:sym typeface="+mn-lt"/>
              </a:rPr>
              <a:t>100</a:t>
            </a:r>
            <a:endParaRPr lang="zh-CN" altLang="en-US" sz="1200" dirty="0">
              <a:solidFill>
                <a:schemeClr val="tx1">
                  <a:lumMod val="85000"/>
                  <a:lumOff val="15000"/>
                </a:schemeClr>
              </a:solidFill>
              <a:cs typeface="+mn-ea"/>
              <a:sym typeface="+mn-lt"/>
            </a:endParaRPr>
          </a:p>
        </p:txBody>
      </p:sp>
      <p:sp>
        <p:nvSpPr>
          <p:cNvPr id="117" name="TextBox 116"/>
          <p:cNvSpPr txBox="1"/>
          <p:nvPr/>
        </p:nvSpPr>
        <p:spPr>
          <a:xfrm>
            <a:off x="4740402" y="2172612"/>
            <a:ext cx="279546"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10</a:t>
            </a:r>
            <a:endParaRPr lang="zh-CN" altLang="en-US" sz="1200">
              <a:solidFill>
                <a:schemeClr val="tx1">
                  <a:lumMod val="85000"/>
                  <a:lumOff val="15000"/>
                </a:schemeClr>
              </a:solidFill>
              <a:cs typeface="+mn-ea"/>
              <a:sym typeface="+mn-lt"/>
            </a:endParaRPr>
          </a:p>
        </p:txBody>
      </p:sp>
      <p:sp>
        <p:nvSpPr>
          <p:cNvPr id="118" name="TextBox 117"/>
          <p:cNvSpPr txBox="1"/>
          <p:nvPr/>
        </p:nvSpPr>
        <p:spPr>
          <a:xfrm>
            <a:off x="5098659" y="2172612"/>
            <a:ext cx="297179"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20</a:t>
            </a:r>
            <a:endParaRPr lang="zh-CN" altLang="en-US" sz="1200">
              <a:solidFill>
                <a:schemeClr val="tx1">
                  <a:lumMod val="85000"/>
                  <a:lumOff val="15000"/>
                </a:schemeClr>
              </a:solidFill>
              <a:cs typeface="+mn-ea"/>
              <a:sym typeface="+mn-lt"/>
            </a:endParaRPr>
          </a:p>
        </p:txBody>
      </p:sp>
      <p:sp>
        <p:nvSpPr>
          <p:cNvPr id="119" name="TextBox 118"/>
          <p:cNvSpPr txBox="1"/>
          <p:nvPr/>
        </p:nvSpPr>
        <p:spPr>
          <a:xfrm>
            <a:off x="5458512" y="2172612"/>
            <a:ext cx="301988"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30</a:t>
            </a:r>
            <a:endParaRPr lang="zh-CN" altLang="en-US" sz="1200">
              <a:solidFill>
                <a:schemeClr val="tx1">
                  <a:lumMod val="85000"/>
                  <a:lumOff val="15000"/>
                </a:schemeClr>
              </a:solidFill>
              <a:cs typeface="+mn-ea"/>
              <a:sym typeface="+mn-lt"/>
            </a:endParaRPr>
          </a:p>
        </p:txBody>
      </p:sp>
      <p:sp>
        <p:nvSpPr>
          <p:cNvPr id="120" name="TextBox 119"/>
          <p:cNvSpPr txBox="1"/>
          <p:nvPr/>
        </p:nvSpPr>
        <p:spPr>
          <a:xfrm>
            <a:off x="5818364" y="2172612"/>
            <a:ext cx="297179"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40</a:t>
            </a:r>
            <a:endParaRPr lang="zh-CN" altLang="en-US" sz="1200">
              <a:solidFill>
                <a:schemeClr val="tx1">
                  <a:lumMod val="85000"/>
                  <a:lumOff val="15000"/>
                </a:schemeClr>
              </a:solidFill>
              <a:cs typeface="+mn-ea"/>
              <a:sym typeface="+mn-lt"/>
            </a:endParaRPr>
          </a:p>
        </p:txBody>
      </p:sp>
      <p:sp>
        <p:nvSpPr>
          <p:cNvPr id="121" name="TextBox 120"/>
          <p:cNvSpPr txBox="1"/>
          <p:nvPr/>
        </p:nvSpPr>
        <p:spPr>
          <a:xfrm>
            <a:off x="6178216" y="2172612"/>
            <a:ext cx="303591"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50</a:t>
            </a:r>
            <a:endParaRPr lang="zh-CN" altLang="en-US" sz="1200">
              <a:solidFill>
                <a:schemeClr val="tx1">
                  <a:lumMod val="85000"/>
                  <a:lumOff val="15000"/>
                </a:schemeClr>
              </a:solidFill>
              <a:cs typeface="+mn-ea"/>
              <a:sym typeface="+mn-lt"/>
            </a:endParaRPr>
          </a:p>
        </p:txBody>
      </p:sp>
      <p:sp>
        <p:nvSpPr>
          <p:cNvPr id="122" name="TextBox 121"/>
          <p:cNvSpPr txBox="1"/>
          <p:nvPr/>
        </p:nvSpPr>
        <p:spPr>
          <a:xfrm>
            <a:off x="6538069" y="2172612"/>
            <a:ext cx="303591"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60</a:t>
            </a:r>
            <a:endParaRPr lang="zh-CN" altLang="en-US" sz="1200">
              <a:solidFill>
                <a:schemeClr val="tx1">
                  <a:lumMod val="85000"/>
                  <a:lumOff val="15000"/>
                </a:schemeClr>
              </a:solidFill>
              <a:cs typeface="+mn-ea"/>
              <a:sym typeface="+mn-lt"/>
            </a:endParaRPr>
          </a:p>
        </p:txBody>
      </p:sp>
      <p:sp>
        <p:nvSpPr>
          <p:cNvPr id="123" name="TextBox 122"/>
          <p:cNvSpPr txBox="1"/>
          <p:nvPr/>
        </p:nvSpPr>
        <p:spPr>
          <a:xfrm>
            <a:off x="6897921" y="2172612"/>
            <a:ext cx="281149"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70</a:t>
            </a:r>
            <a:endParaRPr lang="zh-CN" altLang="en-US" sz="1200">
              <a:solidFill>
                <a:schemeClr val="tx1">
                  <a:lumMod val="85000"/>
                  <a:lumOff val="15000"/>
                </a:schemeClr>
              </a:solidFill>
              <a:cs typeface="+mn-ea"/>
              <a:sym typeface="+mn-lt"/>
            </a:endParaRPr>
          </a:p>
        </p:txBody>
      </p:sp>
      <p:sp>
        <p:nvSpPr>
          <p:cNvPr id="124" name="TextBox 123"/>
          <p:cNvSpPr txBox="1"/>
          <p:nvPr/>
        </p:nvSpPr>
        <p:spPr>
          <a:xfrm>
            <a:off x="7257773" y="2172612"/>
            <a:ext cx="301988"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80</a:t>
            </a:r>
            <a:endParaRPr lang="zh-CN" altLang="en-US" sz="1200">
              <a:solidFill>
                <a:schemeClr val="tx1">
                  <a:lumMod val="85000"/>
                  <a:lumOff val="15000"/>
                </a:schemeClr>
              </a:solidFill>
              <a:cs typeface="+mn-ea"/>
              <a:sym typeface="+mn-lt"/>
            </a:endParaRPr>
          </a:p>
        </p:txBody>
      </p:sp>
      <p:sp>
        <p:nvSpPr>
          <p:cNvPr id="125" name="TextBox 124"/>
          <p:cNvSpPr txBox="1"/>
          <p:nvPr/>
        </p:nvSpPr>
        <p:spPr>
          <a:xfrm>
            <a:off x="7617626" y="2172612"/>
            <a:ext cx="303591"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90</a:t>
            </a:r>
            <a:endParaRPr lang="zh-CN" altLang="en-US" sz="1200">
              <a:solidFill>
                <a:schemeClr val="tx1">
                  <a:lumMod val="85000"/>
                  <a:lumOff val="15000"/>
                </a:schemeClr>
              </a:solidFill>
              <a:cs typeface="+mn-ea"/>
              <a:sym typeface="+mn-lt"/>
            </a:endParaRPr>
          </a:p>
        </p:txBody>
      </p:sp>
      <p:sp>
        <p:nvSpPr>
          <p:cNvPr id="126" name="TextBox 125"/>
          <p:cNvSpPr txBox="1"/>
          <p:nvPr/>
        </p:nvSpPr>
        <p:spPr>
          <a:xfrm>
            <a:off x="7943835" y="2172612"/>
            <a:ext cx="361299"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cs typeface="+mn-ea"/>
                <a:sym typeface="+mn-lt"/>
              </a:rPr>
              <a:t>100</a:t>
            </a:r>
            <a:endParaRPr lang="zh-CN" altLang="en-US" sz="1200">
              <a:solidFill>
                <a:schemeClr val="tx1">
                  <a:lumMod val="85000"/>
                  <a:lumOff val="15000"/>
                </a:schemeClr>
              </a:solidFill>
              <a:cs typeface="+mn-ea"/>
              <a:sym typeface="+mn-lt"/>
            </a:endParaRPr>
          </a:p>
        </p:txBody>
      </p:sp>
      <p:sp>
        <p:nvSpPr>
          <p:cNvPr id="127" name="五边形 126"/>
          <p:cNvSpPr/>
          <p:nvPr/>
        </p:nvSpPr>
        <p:spPr>
          <a:xfrm flipH="1">
            <a:off x="2076542" y="2802912"/>
            <a:ext cx="2382464" cy="242944"/>
          </a:xfrm>
          <a:prstGeom prst="homePlate">
            <a:avLst/>
          </a:prstGeom>
          <a:solidFill>
            <a:srgbClr val="0C888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cs typeface="+mn-ea"/>
              <a:sym typeface="+mn-lt"/>
            </a:endParaRPr>
          </a:p>
        </p:txBody>
      </p:sp>
      <p:sp>
        <p:nvSpPr>
          <p:cNvPr id="128" name="五边形 127"/>
          <p:cNvSpPr/>
          <p:nvPr/>
        </p:nvSpPr>
        <p:spPr>
          <a:xfrm flipH="1">
            <a:off x="2993795" y="3216862"/>
            <a:ext cx="1465211" cy="242944"/>
          </a:xfrm>
          <a:prstGeom prst="homePlate">
            <a:avLst/>
          </a:prstGeom>
          <a:solidFill>
            <a:srgbClr val="0C888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cs typeface="+mn-ea"/>
              <a:sym typeface="+mn-lt"/>
            </a:endParaRPr>
          </a:p>
        </p:txBody>
      </p:sp>
      <p:sp>
        <p:nvSpPr>
          <p:cNvPr id="129" name="五边形 128"/>
          <p:cNvSpPr/>
          <p:nvPr/>
        </p:nvSpPr>
        <p:spPr>
          <a:xfrm flipH="1">
            <a:off x="2436395" y="3630812"/>
            <a:ext cx="2022611" cy="242944"/>
          </a:xfrm>
          <a:prstGeom prst="homePlate">
            <a:avLst/>
          </a:prstGeom>
          <a:solidFill>
            <a:srgbClr val="0C888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cs typeface="+mn-ea"/>
              <a:sym typeface="+mn-lt"/>
            </a:endParaRPr>
          </a:p>
        </p:txBody>
      </p:sp>
      <p:sp>
        <p:nvSpPr>
          <p:cNvPr id="130" name="五边形 129"/>
          <p:cNvSpPr/>
          <p:nvPr/>
        </p:nvSpPr>
        <p:spPr>
          <a:xfrm flipH="1">
            <a:off x="1243611" y="4044762"/>
            <a:ext cx="3215396" cy="242944"/>
          </a:xfrm>
          <a:prstGeom prst="homePlate">
            <a:avLst/>
          </a:prstGeom>
          <a:solidFill>
            <a:srgbClr val="0C888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cs typeface="+mn-ea"/>
              <a:sym typeface="+mn-lt"/>
            </a:endParaRPr>
          </a:p>
        </p:txBody>
      </p:sp>
      <p:sp>
        <p:nvSpPr>
          <p:cNvPr id="131" name="五边形 130"/>
          <p:cNvSpPr/>
          <p:nvPr/>
        </p:nvSpPr>
        <p:spPr>
          <a:xfrm flipH="1">
            <a:off x="1803534" y="4458712"/>
            <a:ext cx="2655473" cy="242944"/>
          </a:xfrm>
          <a:prstGeom prst="homePlate">
            <a:avLst/>
          </a:prstGeom>
          <a:solidFill>
            <a:srgbClr val="0C888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cs typeface="+mn-ea"/>
              <a:sym typeface="+mn-lt"/>
            </a:endParaRPr>
          </a:p>
        </p:txBody>
      </p:sp>
      <p:sp>
        <p:nvSpPr>
          <p:cNvPr id="134" name="TextBox 133"/>
          <p:cNvSpPr txBox="1"/>
          <p:nvPr/>
        </p:nvSpPr>
        <p:spPr>
          <a:xfrm>
            <a:off x="1337405" y="2800529"/>
            <a:ext cx="753660" cy="253857"/>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cs typeface="+mn-ea"/>
                <a:sym typeface="+mn-lt"/>
              </a:rPr>
              <a:t>输入文字</a:t>
            </a:r>
            <a:endParaRPr lang="zh-CN" altLang="en-US" sz="1200" dirty="0">
              <a:solidFill>
                <a:schemeClr val="tx1">
                  <a:lumMod val="85000"/>
                  <a:lumOff val="15000"/>
                </a:schemeClr>
              </a:solidFill>
              <a:cs typeface="+mn-ea"/>
              <a:sym typeface="+mn-lt"/>
            </a:endParaRPr>
          </a:p>
        </p:txBody>
      </p:sp>
      <p:sp>
        <p:nvSpPr>
          <p:cNvPr id="135" name="TextBox 134"/>
          <p:cNvSpPr txBox="1"/>
          <p:nvPr/>
        </p:nvSpPr>
        <p:spPr>
          <a:xfrm>
            <a:off x="2236743" y="3214948"/>
            <a:ext cx="753660" cy="253857"/>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cs typeface="+mn-ea"/>
                <a:sym typeface="+mn-lt"/>
              </a:rPr>
              <a:t>输入文字</a:t>
            </a:r>
            <a:endParaRPr lang="zh-CN" altLang="en-US" sz="1200" dirty="0">
              <a:solidFill>
                <a:schemeClr val="tx1">
                  <a:lumMod val="85000"/>
                  <a:lumOff val="15000"/>
                </a:schemeClr>
              </a:solidFill>
              <a:cs typeface="+mn-ea"/>
              <a:sym typeface="+mn-lt"/>
            </a:endParaRPr>
          </a:p>
        </p:txBody>
      </p:sp>
      <p:sp>
        <p:nvSpPr>
          <p:cNvPr id="136" name="TextBox 135"/>
          <p:cNvSpPr txBox="1"/>
          <p:nvPr/>
        </p:nvSpPr>
        <p:spPr>
          <a:xfrm>
            <a:off x="1700283" y="3628606"/>
            <a:ext cx="753660" cy="253857"/>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cs typeface="+mn-ea"/>
                <a:sym typeface="+mn-lt"/>
              </a:rPr>
              <a:t>输入文字</a:t>
            </a:r>
            <a:endParaRPr lang="zh-CN" altLang="en-US" sz="1200" dirty="0">
              <a:solidFill>
                <a:schemeClr val="tx1">
                  <a:lumMod val="85000"/>
                  <a:lumOff val="15000"/>
                </a:schemeClr>
              </a:solidFill>
              <a:cs typeface="+mn-ea"/>
              <a:sym typeface="+mn-lt"/>
            </a:endParaRPr>
          </a:p>
        </p:txBody>
      </p:sp>
      <p:sp>
        <p:nvSpPr>
          <p:cNvPr id="137" name="TextBox 136"/>
          <p:cNvSpPr txBox="1"/>
          <p:nvPr/>
        </p:nvSpPr>
        <p:spPr>
          <a:xfrm>
            <a:off x="550409" y="4036297"/>
            <a:ext cx="753660" cy="253857"/>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cs typeface="+mn-ea"/>
                <a:sym typeface="+mn-lt"/>
              </a:rPr>
              <a:t>输入文字</a:t>
            </a:r>
            <a:endParaRPr lang="zh-CN" altLang="en-US" sz="1200" dirty="0">
              <a:solidFill>
                <a:schemeClr val="tx1">
                  <a:lumMod val="85000"/>
                  <a:lumOff val="15000"/>
                </a:schemeClr>
              </a:solidFill>
              <a:cs typeface="+mn-ea"/>
              <a:sym typeface="+mn-lt"/>
            </a:endParaRPr>
          </a:p>
        </p:txBody>
      </p:sp>
      <p:sp>
        <p:nvSpPr>
          <p:cNvPr id="138" name="TextBox 137"/>
          <p:cNvSpPr txBox="1"/>
          <p:nvPr/>
        </p:nvSpPr>
        <p:spPr>
          <a:xfrm>
            <a:off x="1113886" y="4456329"/>
            <a:ext cx="753660" cy="253857"/>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cs typeface="+mn-ea"/>
                <a:sym typeface="+mn-lt"/>
              </a:rPr>
              <a:t>输入文字</a:t>
            </a:r>
            <a:endParaRPr lang="zh-CN" altLang="en-US" sz="1200" dirty="0">
              <a:solidFill>
                <a:schemeClr val="tx1">
                  <a:lumMod val="85000"/>
                  <a:lumOff val="15000"/>
                </a:schemeClr>
              </a:solidFill>
              <a:cs typeface="+mn-ea"/>
              <a:sym typeface="+mn-lt"/>
            </a:endParaRPr>
          </a:p>
        </p:txBody>
      </p:sp>
      <p:sp>
        <p:nvSpPr>
          <p:cNvPr id="141" name="五边形 140"/>
          <p:cNvSpPr/>
          <p:nvPr/>
        </p:nvSpPr>
        <p:spPr>
          <a:xfrm>
            <a:off x="4875311" y="2802912"/>
            <a:ext cx="1216061" cy="242944"/>
          </a:xfrm>
          <a:prstGeom prst="homePlate">
            <a:avLst/>
          </a:prstGeom>
          <a:solidFill>
            <a:schemeClr val="tx1">
              <a:lumMod val="50000"/>
              <a:lumOff val="5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cs typeface="+mn-ea"/>
              <a:sym typeface="+mn-lt"/>
            </a:endParaRPr>
          </a:p>
        </p:txBody>
      </p:sp>
      <p:sp>
        <p:nvSpPr>
          <p:cNvPr id="142" name="五边形 141"/>
          <p:cNvSpPr/>
          <p:nvPr/>
        </p:nvSpPr>
        <p:spPr>
          <a:xfrm>
            <a:off x="4875312" y="3216862"/>
            <a:ext cx="2295618" cy="242944"/>
          </a:xfrm>
          <a:prstGeom prst="homePlate">
            <a:avLst/>
          </a:prstGeom>
          <a:solidFill>
            <a:schemeClr val="tx1">
              <a:lumMod val="50000"/>
              <a:lumOff val="5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cs typeface="+mn-ea"/>
              <a:sym typeface="+mn-lt"/>
            </a:endParaRPr>
          </a:p>
        </p:txBody>
      </p:sp>
      <p:sp>
        <p:nvSpPr>
          <p:cNvPr id="143" name="五边形 142"/>
          <p:cNvSpPr/>
          <p:nvPr/>
        </p:nvSpPr>
        <p:spPr>
          <a:xfrm>
            <a:off x="4875311" y="3630812"/>
            <a:ext cx="1439410" cy="242944"/>
          </a:xfrm>
          <a:prstGeom prst="homePlate">
            <a:avLst/>
          </a:prstGeom>
          <a:solidFill>
            <a:schemeClr val="tx1">
              <a:lumMod val="50000"/>
              <a:lumOff val="5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cs typeface="+mn-ea"/>
              <a:sym typeface="+mn-lt"/>
            </a:endParaRPr>
          </a:p>
        </p:txBody>
      </p:sp>
      <p:sp>
        <p:nvSpPr>
          <p:cNvPr id="144" name="五边形 143"/>
          <p:cNvSpPr/>
          <p:nvPr/>
        </p:nvSpPr>
        <p:spPr>
          <a:xfrm>
            <a:off x="4875311" y="4044762"/>
            <a:ext cx="3068523" cy="242944"/>
          </a:xfrm>
          <a:prstGeom prst="homePlate">
            <a:avLst/>
          </a:prstGeom>
          <a:solidFill>
            <a:schemeClr val="tx1">
              <a:lumMod val="50000"/>
              <a:lumOff val="5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cs typeface="+mn-ea"/>
              <a:sym typeface="+mn-lt"/>
            </a:endParaRPr>
          </a:p>
        </p:txBody>
      </p:sp>
      <p:sp>
        <p:nvSpPr>
          <p:cNvPr id="145" name="五边形 144"/>
          <p:cNvSpPr/>
          <p:nvPr/>
        </p:nvSpPr>
        <p:spPr>
          <a:xfrm>
            <a:off x="4875311" y="4458712"/>
            <a:ext cx="2518967" cy="242944"/>
          </a:xfrm>
          <a:prstGeom prst="homePlate">
            <a:avLst/>
          </a:prstGeom>
          <a:solidFill>
            <a:schemeClr val="tx1">
              <a:lumMod val="50000"/>
              <a:lumOff val="5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cs typeface="+mn-ea"/>
              <a:sym typeface="+mn-lt"/>
            </a:endParaRPr>
          </a:p>
        </p:txBody>
      </p:sp>
      <p:sp>
        <p:nvSpPr>
          <p:cNvPr id="148" name="TextBox 147"/>
          <p:cNvSpPr txBox="1"/>
          <p:nvPr/>
        </p:nvSpPr>
        <p:spPr>
          <a:xfrm>
            <a:off x="6137715" y="2800529"/>
            <a:ext cx="753660" cy="253857"/>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cs typeface="+mn-ea"/>
                <a:sym typeface="+mn-lt"/>
              </a:rPr>
              <a:t>输入文字</a:t>
            </a:r>
            <a:endParaRPr lang="zh-CN" altLang="en-US" sz="1200" dirty="0">
              <a:solidFill>
                <a:schemeClr val="tx1">
                  <a:lumMod val="85000"/>
                  <a:lumOff val="15000"/>
                </a:schemeClr>
              </a:solidFill>
              <a:cs typeface="+mn-ea"/>
              <a:sym typeface="+mn-lt"/>
            </a:endParaRPr>
          </a:p>
        </p:txBody>
      </p:sp>
      <p:sp>
        <p:nvSpPr>
          <p:cNvPr id="149" name="TextBox 148"/>
          <p:cNvSpPr txBox="1"/>
          <p:nvPr/>
        </p:nvSpPr>
        <p:spPr>
          <a:xfrm>
            <a:off x="7228351" y="3223414"/>
            <a:ext cx="420610" cy="238517"/>
          </a:xfrm>
          <a:prstGeom prst="rect">
            <a:avLst/>
          </a:prstGeom>
          <a:noFill/>
        </p:spPr>
        <p:txBody>
          <a:bodyPr wrap="none" lIns="68571" tIns="34285" rIns="68571" bIns="34285" rtlCol="0">
            <a:spAutoFit/>
          </a:bodyPr>
          <a:lstStyle/>
          <a:p>
            <a:r>
              <a:rPr lang="zh-CN" altLang="en-US" sz="1100">
                <a:solidFill>
                  <a:schemeClr val="tx1">
                    <a:lumMod val="85000"/>
                    <a:lumOff val="15000"/>
                  </a:schemeClr>
                </a:solidFill>
                <a:cs typeface="+mn-ea"/>
                <a:sym typeface="+mn-lt"/>
              </a:rPr>
              <a:t>文字</a:t>
            </a:r>
            <a:endParaRPr lang="zh-CN" altLang="en-US" sz="1100">
              <a:solidFill>
                <a:schemeClr val="tx1">
                  <a:lumMod val="85000"/>
                  <a:lumOff val="15000"/>
                </a:schemeClr>
              </a:solidFill>
              <a:cs typeface="+mn-ea"/>
              <a:sym typeface="+mn-lt"/>
            </a:endParaRPr>
          </a:p>
        </p:txBody>
      </p:sp>
      <p:sp>
        <p:nvSpPr>
          <p:cNvPr id="150" name="TextBox 149"/>
          <p:cNvSpPr txBox="1"/>
          <p:nvPr/>
        </p:nvSpPr>
        <p:spPr>
          <a:xfrm>
            <a:off x="6347780" y="3628606"/>
            <a:ext cx="753660" cy="253857"/>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cs typeface="+mn-ea"/>
                <a:sym typeface="+mn-lt"/>
              </a:rPr>
              <a:t>输入文字</a:t>
            </a:r>
            <a:endParaRPr lang="zh-CN" altLang="en-US" sz="1200" dirty="0">
              <a:solidFill>
                <a:schemeClr val="tx1">
                  <a:lumMod val="85000"/>
                  <a:lumOff val="15000"/>
                </a:schemeClr>
              </a:solidFill>
              <a:cs typeface="+mn-ea"/>
              <a:sym typeface="+mn-lt"/>
            </a:endParaRPr>
          </a:p>
        </p:txBody>
      </p:sp>
      <p:sp>
        <p:nvSpPr>
          <p:cNvPr id="151" name="TextBox 150"/>
          <p:cNvSpPr txBox="1"/>
          <p:nvPr/>
        </p:nvSpPr>
        <p:spPr>
          <a:xfrm>
            <a:off x="7926911" y="4036297"/>
            <a:ext cx="753660" cy="253857"/>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cs typeface="+mn-ea"/>
                <a:sym typeface="+mn-lt"/>
              </a:rPr>
              <a:t>输入文字</a:t>
            </a:r>
            <a:endParaRPr lang="zh-CN" altLang="en-US" sz="1200" dirty="0">
              <a:solidFill>
                <a:schemeClr val="tx1">
                  <a:lumMod val="85000"/>
                  <a:lumOff val="15000"/>
                </a:schemeClr>
              </a:solidFill>
              <a:cs typeface="+mn-ea"/>
              <a:sym typeface="+mn-lt"/>
            </a:endParaRPr>
          </a:p>
        </p:txBody>
      </p:sp>
      <p:sp>
        <p:nvSpPr>
          <p:cNvPr id="152" name="TextBox 151"/>
          <p:cNvSpPr txBox="1"/>
          <p:nvPr/>
        </p:nvSpPr>
        <p:spPr>
          <a:xfrm>
            <a:off x="7432451" y="4456329"/>
            <a:ext cx="753660" cy="253857"/>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cs typeface="+mn-ea"/>
                <a:sym typeface="+mn-lt"/>
              </a:rPr>
              <a:t>输入文字</a:t>
            </a:r>
            <a:endParaRPr lang="zh-CN" altLang="en-US" sz="1200" dirty="0">
              <a:solidFill>
                <a:schemeClr val="tx1">
                  <a:lumMod val="85000"/>
                  <a:lumOff val="15000"/>
                </a:schemeClr>
              </a:solidFill>
              <a:cs typeface="+mn-ea"/>
              <a:sym typeface="+mn-lt"/>
            </a:endParaRPr>
          </a:p>
        </p:txBody>
      </p:sp>
      <p:sp>
        <p:nvSpPr>
          <p:cNvPr id="155" name="TextBox 154"/>
          <p:cNvSpPr txBox="1"/>
          <p:nvPr/>
        </p:nvSpPr>
        <p:spPr>
          <a:xfrm>
            <a:off x="4530053" y="2774377"/>
            <a:ext cx="236265" cy="300072"/>
          </a:xfrm>
          <a:prstGeom prst="rect">
            <a:avLst/>
          </a:prstGeom>
          <a:noFill/>
        </p:spPr>
        <p:txBody>
          <a:bodyPr wrap="none" lIns="68571" tIns="34285" rIns="68571" bIns="34285" rtlCol="0">
            <a:spAutoFit/>
          </a:bodyPr>
          <a:lstStyle/>
          <a:p>
            <a:r>
              <a:rPr lang="en-US" altLang="zh-CN" sz="1500">
                <a:solidFill>
                  <a:schemeClr val="tx1">
                    <a:lumMod val="85000"/>
                    <a:lumOff val="15000"/>
                  </a:schemeClr>
                </a:solidFill>
                <a:cs typeface="+mn-ea"/>
                <a:sym typeface="+mn-lt"/>
              </a:rPr>
              <a:t>A</a:t>
            </a:r>
            <a:endParaRPr lang="zh-CN" altLang="en-US" sz="1500">
              <a:solidFill>
                <a:schemeClr val="tx1">
                  <a:lumMod val="85000"/>
                  <a:lumOff val="15000"/>
                </a:schemeClr>
              </a:solidFill>
              <a:cs typeface="+mn-ea"/>
              <a:sym typeface="+mn-lt"/>
            </a:endParaRPr>
          </a:p>
        </p:txBody>
      </p:sp>
      <p:sp>
        <p:nvSpPr>
          <p:cNvPr id="156" name="TextBox 155"/>
          <p:cNvSpPr txBox="1"/>
          <p:nvPr/>
        </p:nvSpPr>
        <p:spPr>
          <a:xfrm>
            <a:off x="4530053" y="3188327"/>
            <a:ext cx="244279" cy="300072"/>
          </a:xfrm>
          <a:prstGeom prst="rect">
            <a:avLst/>
          </a:prstGeom>
          <a:noFill/>
        </p:spPr>
        <p:txBody>
          <a:bodyPr wrap="none" lIns="68571" tIns="34285" rIns="68571" bIns="34285" rtlCol="0">
            <a:spAutoFit/>
          </a:bodyPr>
          <a:lstStyle/>
          <a:p>
            <a:r>
              <a:rPr lang="en-US" altLang="zh-CN" sz="1500">
                <a:solidFill>
                  <a:schemeClr val="tx1">
                    <a:lumMod val="85000"/>
                    <a:lumOff val="15000"/>
                  </a:schemeClr>
                </a:solidFill>
                <a:cs typeface="+mn-ea"/>
                <a:sym typeface="+mn-lt"/>
              </a:rPr>
              <a:t>B</a:t>
            </a:r>
            <a:endParaRPr lang="zh-CN" altLang="en-US" sz="1500">
              <a:solidFill>
                <a:schemeClr val="tx1">
                  <a:lumMod val="85000"/>
                  <a:lumOff val="15000"/>
                </a:schemeClr>
              </a:solidFill>
              <a:cs typeface="+mn-ea"/>
              <a:sym typeface="+mn-lt"/>
            </a:endParaRPr>
          </a:p>
        </p:txBody>
      </p:sp>
      <p:sp>
        <p:nvSpPr>
          <p:cNvPr id="157" name="TextBox 156"/>
          <p:cNvSpPr txBox="1"/>
          <p:nvPr/>
        </p:nvSpPr>
        <p:spPr>
          <a:xfrm>
            <a:off x="4530053" y="3602277"/>
            <a:ext cx="244279" cy="300072"/>
          </a:xfrm>
          <a:prstGeom prst="rect">
            <a:avLst/>
          </a:prstGeom>
          <a:noFill/>
        </p:spPr>
        <p:txBody>
          <a:bodyPr wrap="none" lIns="68571" tIns="34285" rIns="68571" bIns="34285" rtlCol="0">
            <a:spAutoFit/>
          </a:bodyPr>
          <a:lstStyle/>
          <a:p>
            <a:r>
              <a:rPr lang="en-US" altLang="zh-CN" sz="1500">
                <a:solidFill>
                  <a:schemeClr val="tx1">
                    <a:lumMod val="85000"/>
                    <a:lumOff val="15000"/>
                  </a:schemeClr>
                </a:solidFill>
                <a:cs typeface="+mn-ea"/>
                <a:sym typeface="+mn-lt"/>
              </a:rPr>
              <a:t>C</a:t>
            </a:r>
            <a:endParaRPr lang="zh-CN" altLang="en-US" sz="1500">
              <a:solidFill>
                <a:schemeClr val="tx1">
                  <a:lumMod val="85000"/>
                  <a:lumOff val="15000"/>
                </a:schemeClr>
              </a:solidFill>
              <a:cs typeface="+mn-ea"/>
              <a:sym typeface="+mn-lt"/>
            </a:endParaRPr>
          </a:p>
        </p:txBody>
      </p:sp>
      <p:sp>
        <p:nvSpPr>
          <p:cNvPr id="158" name="TextBox 157"/>
          <p:cNvSpPr txBox="1"/>
          <p:nvPr/>
        </p:nvSpPr>
        <p:spPr>
          <a:xfrm>
            <a:off x="4530053" y="4016227"/>
            <a:ext cx="244279" cy="300072"/>
          </a:xfrm>
          <a:prstGeom prst="rect">
            <a:avLst/>
          </a:prstGeom>
          <a:noFill/>
        </p:spPr>
        <p:txBody>
          <a:bodyPr wrap="none" lIns="68571" tIns="34285" rIns="68571" bIns="34285" rtlCol="0">
            <a:spAutoFit/>
          </a:bodyPr>
          <a:lstStyle/>
          <a:p>
            <a:r>
              <a:rPr lang="en-US" altLang="zh-CN" sz="1500">
                <a:solidFill>
                  <a:schemeClr val="tx1">
                    <a:lumMod val="85000"/>
                    <a:lumOff val="15000"/>
                  </a:schemeClr>
                </a:solidFill>
                <a:cs typeface="+mn-ea"/>
                <a:sym typeface="+mn-lt"/>
              </a:rPr>
              <a:t>D</a:t>
            </a:r>
            <a:endParaRPr lang="zh-CN" altLang="en-US" sz="1500">
              <a:solidFill>
                <a:schemeClr val="tx1">
                  <a:lumMod val="85000"/>
                  <a:lumOff val="15000"/>
                </a:schemeClr>
              </a:solidFill>
              <a:cs typeface="+mn-ea"/>
              <a:sym typeface="+mn-lt"/>
            </a:endParaRPr>
          </a:p>
        </p:txBody>
      </p:sp>
      <p:sp>
        <p:nvSpPr>
          <p:cNvPr id="159" name="TextBox 158"/>
          <p:cNvSpPr txBox="1"/>
          <p:nvPr/>
        </p:nvSpPr>
        <p:spPr>
          <a:xfrm>
            <a:off x="4530053" y="4430177"/>
            <a:ext cx="218631" cy="300072"/>
          </a:xfrm>
          <a:prstGeom prst="rect">
            <a:avLst/>
          </a:prstGeom>
          <a:noFill/>
        </p:spPr>
        <p:txBody>
          <a:bodyPr wrap="none" lIns="68571" tIns="34285" rIns="68571" bIns="34285" rtlCol="0">
            <a:spAutoFit/>
          </a:bodyPr>
          <a:lstStyle/>
          <a:p>
            <a:r>
              <a:rPr lang="en-US" altLang="zh-CN" sz="1500">
                <a:solidFill>
                  <a:schemeClr val="tx1">
                    <a:lumMod val="85000"/>
                    <a:lumOff val="15000"/>
                  </a:schemeClr>
                </a:solidFill>
                <a:cs typeface="+mn-ea"/>
                <a:sym typeface="+mn-lt"/>
              </a:rPr>
              <a:t>E</a:t>
            </a:r>
            <a:endParaRPr lang="zh-CN" altLang="en-US" sz="1500">
              <a:solidFill>
                <a:schemeClr val="tx1">
                  <a:lumMod val="85000"/>
                  <a:lumOff val="15000"/>
                </a:schemeClr>
              </a:solidFill>
              <a:cs typeface="+mn-ea"/>
              <a:sym typeface="+mn-lt"/>
            </a:endParaRPr>
          </a:p>
        </p:txBody>
      </p:sp>
      <p:grpSp>
        <p:nvGrpSpPr>
          <p:cNvPr id="162" name="组合 161"/>
          <p:cNvGrpSpPr/>
          <p:nvPr/>
        </p:nvGrpSpPr>
        <p:grpSpPr>
          <a:xfrm>
            <a:off x="2096415" y="1386545"/>
            <a:ext cx="1197832" cy="462163"/>
            <a:chOff x="3295234" y="2676992"/>
            <a:chExt cx="2596057" cy="363230"/>
          </a:xfrm>
        </p:grpSpPr>
        <p:sp>
          <p:nvSpPr>
            <p:cNvPr id="163" name="圆角矩形 162"/>
            <p:cNvSpPr/>
            <p:nvPr/>
          </p:nvSpPr>
          <p:spPr>
            <a:xfrm>
              <a:off x="3295234" y="2676992"/>
              <a:ext cx="2596057" cy="347450"/>
            </a:xfrm>
            <a:prstGeom prst="roundRect">
              <a:avLst>
                <a:gd name="adj" fmla="val 12535"/>
              </a:avLst>
            </a:prstGeom>
            <a:solidFill>
              <a:srgbClr val="0C8882"/>
            </a:solid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164" name="TextBox 163"/>
            <p:cNvSpPr txBox="1"/>
            <p:nvPr/>
          </p:nvSpPr>
          <p:spPr>
            <a:xfrm>
              <a:off x="3354761" y="2677383"/>
              <a:ext cx="2373562" cy="362839"/>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latin typeface="+mn-lt"/>
                  <a:sym typeface="+mn-lt"/>
                </a:rPr>
                <a:t>2016</a:t>
              </a:r>
              <a:r>
                <a:rPr lang="zh-CN" altLang="en-US" dirty="0">
                  <a:latin typeface="+mn-lt"/>
                  <a:sym typeface="+mn-lt"/>
                </a:rPr>
                <a:t>年</a:t>
              </a:r>
              <a:endParaRPr lang="zh-CN" altLang="en-US" dirty="0">
                <a:latin typeface="+mn-lt"/>
                <a:sym typeface="+mn-lt"/>
              </a:endParaRPr>
            </a:p>
          </p:txBody>
        </p:sp>
      </p:grpSp>
      <p:grpSp>
        <p:nvGrpSpPr>
          <p:cNvPr id="169" name="组合 168"/>
          <p:cNvGrpSpPr/>
          <p:nvPr/>
        </p:nvGrpSpPr>
        <p:grpSpPr>
          <a:xfrm>
            <a:off x="5671813" y="1393212"/>
            <a:ext cx="1197831" cy="442085"/>
            <a:chOff x="3295234" y="2676992"/>
            <a:chExt cx="2596057" cy="347450"/>
          </a:xfrm>
        </p:grpSpPr>
        <p:sp>
          <p:nvSpPr>
            <p:cNvPr id="170" name="圆角矩形 169"/>
            <p:cNvSpPr/>
            <p:nvPr/>
          </p:nvSpPr>
          <p:spPr>
            <a:xfrm>
              <a:off x="3295234" y="2676992"/>
              <a:ext cx="2596057" cy="347450"/>
            </a:xfrm>
            <a:prstGeom prst="roundRect">
              <a:avLst>
                <a:gd name="adj" fmla="val 12535"/>
              </a:avLst>
            </a:prstGeom>
            <a:solidFill>
              <a:srgbClr val="0C8882"/>
            </a:solid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bg1"/>
                </a:solidFill>
                <a:cs typeface="+mn-ea"/>
                <a:sym typeface="+mn-lt"/>
              </a:endParaRPr>
            </a:p>
          </p:txBody>
        </p:sp>
        <p:sp>
          <p:nvSpPr>
            <p:cNvPr id="171" name="TextBox 170"/>
            <p:cNvSpPr txBox="1"/>
            <p:nvPr/>
          </p:nvSpPr>
          <p:spPr>
            <a:xfrm>
              <a:off x="3457250" y="2677383"/>
              <a:ext cx="2067834" cy="290271"/>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a:solidFill>
                    <a:schemeClr val="tx1"/>
                  </a:solidFill>
                  <a:latin typeface="+mn-ea"/>
                  <a:cs typeface="+mn-ea"/>
                </a:defRPr>
              </a:lvl1pPr>
            </a:lstStyle>
            <a:p>
              <a:r>
                <a:rPr lang="en-US" altLang="zh-CN" dirty="0">
                  <a:solidFill>
                    <a:schemeClr val="bg1"/>
                  </a:solidFill>
                  <a:latin typeface="+mn-lt"/>
                  <a:sym typeface="+mn-lt"/>
                </a:rPr>
                <a:t>20xx</a:t>
              </a:r>
              <a:r>
                <a:rPr lang="zh-CN" altLang="en-US" dirty="0">
                  <a:solidFill>
                    <a:schemeClr val="bg1"/>
                  </a:solidFill>
                  <a:latin typeface="+mn-lt"/>
                  <a:sym typeface="+mn-lt"/>
                </a:rPr>
                <a:t>年</a:t>
              </a:r>
              <a:endParaRPr lang="zh-CN" altLang="en-US" dirty="0">
                <a:solidFill>
                  <a:schemeClr val="bg1"/>
                </a:solidFill>
                <a:latin typeface="+mn-lt"/>
                <a:sym typeface="+mn-lt"/>
              </a:endParaRPr>
            </a:p>
          </p:txBody>
        </p:sp>
      </p:grpSp>
      <p:sp>
        <p:nvSpPr>
          <p:cNvPr id="175" name="TextBox 174"/>
          <p:cNvSpPr txBox="1"/>
          <p:nvPr/>
        </p:nvSpPr>
        <p:spPr>
          <a:xfrm>
            <a:off x="665384" y="0"/>
            <a:ext cx="2069797"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与去年同期相比</a:t>
            </a:r>
            <a:endParaRPr lang="zh-CN" altLang="en-US" dirty="0">
              <a:sym typeface="+mn-lt"/>
            </a:endParaRPr>
          </a:p>
        </p:txBody>
      </p:sp>
      <p:sp>
        <p:nvSpPr>
          <p:cNvPr id="2" name="灯片编号占位符 1"/>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
        <p:nvSpPr>
          <p:cNvPr id="132" name="文本框 131"/>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75"/>
                                        </p:tgtEl>
                                        <p:attrNameLst>
                                          <p:attrName>style.visibility</p:attrName>
                                        </p:attrNameLst>
                                      </p:cBhvr>
                                      <p:to>
                                        <p:strVal val="visible"/>
                                      </p:to>
                                    </p:set>
                                    <p:anim calcmode="lin" valueType="num">
                                      <p:cBhvr additive="base">
                                        <p:cTn id="7" dur="500"/>
                                        <p:tgtEl>
                                          <p:spTgt spid="175"/>
                                        </p:tgtEl>
                                        <p:attrNameLst>
                                          <p:attrName>ppt_x</p:attrName>
                                        </p:attrNameLst>
                                      </p:cBhvr>
                                      <p:tavLst>
                                        <p:tav tm="0">
                                          <p:val>
                                            <p:strVal val="#ppt_x-#ppt_w*1.125000"/>
                                          </p:val>
                                        </p:tav>
                                        <p:tav tm="100000">
                                          <p:val>
                                            <p:strVal val="#ppt_x"/>
                                          </p:val>
                                        </p:tav>
                                      </p:tavLst>
                                    </p:anim>
                                    <p:animEffect transition="in" filter="wipe(right)">
                                      <p:cBhvr>
                                        <p:cTn id="8" dur="500"/>
                                        <p:tgtEl>
                                          <p:spTgt spid="175"/>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62"/>
                                        </p:tgtEl>
                                        <p:attrNameLst>
                                          <p:attrName>style.visibility</p:attrName>
                                        </p:attrNameLst>
                                      </p:cBhvr>
                                      <p:to>
                                        <p:strVal val="visible"/>
                                      </p:to>
                                    </p:set>
                                    <p:animEffect transition="in" filter="wipe(left)">
                                      <p:cBhvr>
                                        <p:cTn id="12" dur="500"/>
                                        <p:tgtEl>
                                          <p:spTgt spid="162"/>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69"/>
                                        </p:tgtEl>
                                        <p:attrNameLst>
                                          <p:attrName>style.visibility</p:attrName>
                                        </p:attrNameLst>
                                      </p:cBhvr>
                                      <p:to>
                                        <p:strVal val="visible"/>
                                      </p:to>
                                    </p:set>
                                    <p:animEffect transition="in" filter="wipe(left)">
                                      <p:cBhvr>
                                        <p:cTn id="16" dur="500"/>
                                        <p:tgtEl>
                                          <p:spTgt spid="169"/>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83"/>
                                        </p:tgtEl>
                                        <p:attrNameLst>
                                          <p:attrName>style.visibility</p:attrName>
                                        </p:attrNameLst>
                                      </p:cBhvr>
                                      <p:to>
                                        <p:strVal val="visible"/>
                                      </p:to>
                                    </p:set>
                                    <p:animEffect transition="in" filter="fade">
                                      <p:cBhvr>
                                        <p:cTn id="20" dur="1000"/>
                                        <p:tgtEl>
                                          <p:spTgt spid="83"/>
                                        </p:tgtEl>
                                      </p:cBhvr>
                                    </p:animEffect>
                                    <p:anim calcmode="lin" valueType="num">
                                      <p:cBhvr>
                                        <p:cTn id="21" dur="1000" fill="hold"/>
                                        <p:tgtEl>
                                          <p:spTgt spid="83"/>
                                        </p:tgtEl>
                                        <p:attrNameLst>
                                          <p:attrName>ppt_x</p:attrName>
                                        </p:attrNameLst>
                                      </p:cBhvr>
                                      <p:tavLst>
                                        <p:tav tm="0">
                                          <p:val>
                                            <p:strVal val="#ppt_x"/>
                                          </p:val>
                                        </p:tav>
                                        <p:tav tm="100000">
                                          <p:val>
                                            <p:strVal val="#ppt_x"/>
                                          </p:val>
                                        </p:tav>
                                      </p:tavLst>
                                    </p:anim>
                                    <p:anim calcmode="lin" valueType="num">
                                      <p:cBhvr>
                                        <p:cTn id="22" dur="1000" fill="hold"/>
                                        <p:tgtEl>
                                          <p:spTgt spid="8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fade">
                                      <p:cBhvr>
                                        <p:cTn id="25" dur="1000"/>
                                        <p:tgtEl>
                                          <p:spTgt spid="95"/>
                                        </p:tgtEl>
                                      </p:cBhvr>
                                    </p:animEffect>
                                    <p:anim calcmode="lin" valueType="num">
                                      <p:cBhvr>
                                        <p:cTn id="26" dur="1000" fill="hold"/>
                                        <p:tgtEl>
                                          <p:spTgt spid="95"/>
                                        </p:tgtEl>
                                        <p:attrNameLst>
                                          <p:attrName>ppt_x</p:attrName>
                                        </p:attrNameLst>
                                      </p:cBhvr>
                                      <p:tavLst>
                                        <p:tav tm="0">
                                          <p:val>
                                            <p:strVal val="#ppt_x"/>
                                          </p:val>
                                        </p:tav>
                                        <p:tav tm="100000">
                                          <p:val>
                                            <p:strVal val="#ppt_x"/>
                                          </p:val>
                                        </p:tav>
                                      </p:tavLst>
                                    </p:anim>
                                    <p:anim calcmode="lin" valueType="num">
                                      <p:cBhvr>
                                        <p:cTn id="27" dur="1000" fill="hold"/>
                                        <p:tgtEl>
                                          <p:spTgt spid="95"/>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7" presetClass="entr" presetSubtype="0" fill="hold" grpId="0" nodeType="afterEffect">
                                  <p:stCondLst>
                                    <p:cond delay="0"/>
                                  </p:stCondLst>
                                  <p:childTnLst>
                                    <p:set>
                                      <p:cBhvr>
                                        <p:cTn id="30" dur="1" fill="hold">
                                          <p:stCondLst>
                                            <p:cond delay="0"/>
                                          </p:stCondLst>
                                        </p:cTn>
                                        <p:tgtEl>
                                          <p:spTgt spid="107"/>
                                        </p:tgtEl>
                                        <p:attrNameLst>
                                          <p:attrName>style.visibility</p:attrName>
                                        </p:attrNameLst>
                                      </p:cBhvr>
                                      <p:to>
                                        <p:strVal val="visible"/>
                                      </p:to>
                                    </p:set>
                                    <p:animEffect transition="in" filter="fade">
                                      <p:cBhvr>
                                        <p:cTn id="31" dur="1000"/>
                                        <p:tgtEl>
                                          <p:spTgt spid="107"/>
                                        </p:tgtEl>
                                      </p:cBhvr>
                                    </p:animEffect>
                                    <p:anim calcmode="lin" valueType="num">
                                      <p:cBhvr>
                                        <p:cTn id="32" dur="1000" fill="hold"/>
                                        <p:tgtEl>
                                          <p:spTgt spid="107"/>
                                        </p:tgtEl>
                                        <p:attrNameLst>
                                          <p:attrName>ppt_x</p:attrName>
                                        </p:attrNameLst>
                                      </p:cBhvr>
                                      <p:tavLst>
                                        <p:tav tm="0">
                                          <p:val>
                                            <p:strVal val="#ppt_x"/>
                                          </p:val>
                                        </p:tav>
                                        <p:tav tm="100000">
                                          <p:val>
                                            <p:strVal val="#ppt_x"/>
                                          </p:val>
                                        </p:tav>
                                      </p:tavLst>
                                    </p:anim>
                                    <p:anim calcmode="lin" valueType="num">
                                      <p:cBhvr>
                                        <p:cTn id="33" dur="1000" fill="hold"/>
                                        <p:tgtEl>
                                          <p:spTgt spid="107"/>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100"/>
                                  </p:stCondLst>
                                  <p:childTnLst>
                                    <p:set>
                                      <p:cBhvr>
                                        <p:cTn id="35" dur="1" fill="hold">
                                          <p:stCondLst>
                                            <p:cond delay="0"/>
                                          </p:stCondLst>
                                        </p:cTn>
                                        <p:tgtEl>
                                          <p:spTgt spid="108"/>
                                        </p:tgtEl>
                                        <p:attrNameLst>
                                          <p:attrName>style.visibility</p:attrName>
                                        </p:attrNameLst>
                                      </p:cBhvr>
                                      <p:to>
                                        <p:strVal val="visible"/>
                                      </p:to>
                                    </p:set>
                                    <p:animEffect transition="in" filter="fade">
                                      <p:cBhvr>
                                        <p:cTn id="36" dur="1000"/>
                                        <p:tgtEl>
                                          <p:spTgt spid="108"/>
                                        </p:tgtEl>
                                      </p:cBhvr>
                                    </p:animEffect>
                                    <p:anim calcmode="lin" valueType="num">
                                      <p:cBhvr>
                                        <p:cTn id="37" dur="1000" fill="hold"/>
                                        <p:tgtEl>
                                          <p:spTgt spid="108"/>
                                        </p:tgtEl>
                                        <p:attrNameLst>
                                          <p:attrName>ppt_x</p:attrName>
                                        </p:attrNameLst>
                                      </p:cBhvr>
                                      <p:tavLst>
                                        <p:tav tm="0">
                                          <p:val>
                                            <p:strVal val="#ppt_x"/>
                                          </p:val>
                                        </p:tav>
                                        <p:tav tm="100000">
                                          <p:val>
                                            <p:strVal val="#ppt_x"/>
                                          </p:val>
                                        </p:tav>
                                      </p:tavLst>
                                    </p:anim>
                                    <p:anim calcmode="lin" valueType="num">
                                      <p:cBhvr>
                                        <p:cTn id="38" dur="1000" fill="hold"/>
                                        <p:tgtEl>
                                          <p:spTgt spid="108"/>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200"/>
                                  </p:stCondLst>
                                  <p:childTnLst>
                                    <p:set>
                                      <p:cBhvr>
                                        <p:cTn id="40" dur="1" fill="hold">
                                          <p:stCondLst>
                                            <p:cond delay="0"/>
                                          </p:stCondLst>
                                        </p:cTn>
                                        <p:tgtEl>
                                          <p:spTgt spid="109"/>
                                        </p:tgtEl>
                                        <p:attrNameLst>
                                          <p:attrName>style.visibility</p:attrName>
                                        </p:attrNameLst>
                                      </p:cBhvr>
                                      <p:to>
                                        <p:strVal val="visible"/>
                                      </p:to>
                                    </p:set>
                                    <p:animEffect transition="in" filter="fade">
                                      <p:cBhvr>
                                        <p:cTn id="41" dur="1000"/>
                                        <p:tgtEl>
                                          <p:spTgt spid="109"/>
                                        </p:tgtEl>
                                      </p:cBhvr>
                                    </p:animEffect>
                                    <p:anim calcmode="lin" valueType="num">
                                      <p:cBhvr>
                                        <p:cTn id="42" dur="1000" fill="hold"/>
                                        <p:tgtEl>
                                          <p:spTgt spid="109"/>
                                        </p:tgtEl>
                                        <p:attrNameLst>
                                          <p:attrName>ppt_x</p:attrName>
                                        </p:attrNameLst>
                                      </p:cBhvr>
                                      <p:tavLst>
                                        <p:tav tm="0">
                                          <p:val>
                                            <p:strVal val="#ppt_x"/>
                                          </p:val>
                                        </p:tav>
                                        <p:tav tm="100000">
                                          <p:val>
                                            <p:strVal val="#ppt_x"/>
                                          </p:val>
                                        </p:tav>
                                      </p:tavLst>
                                    </p:anim>
                                    <p:anim calcmode="lin" valueType="num">
                                      <p:cBhvr>
                                        <p:cTn id="43" dur="1000" fill="hold"/>
                                        <p:tgtEl>
                                          <p:spTgt spid="109"/>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300"/>
                                  </p:stCondLst>
                                  <p:childTnLst>
                                    <p:set>
                                      <p:cBhvr>
                                        <p:cTn id="45" dur="1" fill="hold">
                                          <p:stCondLst>
                                            <p:cond delay="0"/>
                                          </p:stCondLst>
                                        </p:cTn>
                                        <p:tgtEl>
                                          <p:spTgt spid="110"/>
                                        </p:tgtEl>
                                        <p:attrNameLst>
                                          <p:attrName>style.visibility</p:attrName>
                                        </p:attrNameLst>
                                      </p:cBhvr>
                                      <p:to>
                                        <p:strVal val="visible"/>
                                      </p:to>
                                    </p:set>
                                    <p:animEffect transition="in" filter="fade">
                                      <p:cBhvr>
                                        <p:cTn id="46" dur="1000"/>
                                        <p:tgtEl>
                                          <p:spTgt spid="110"/>
                                        </p:tgtEl>
                                      </p:cBhvr>
                                    </p:animEffect>
                                    <p:anim calcmode="lin" valueType="num">
                                      <p:cBhvr>
                                        <p:cTn id="47" dur="1000" fill="hold"/>
                                        <p:tgtEl>
                                          <p:spTgt spid="110"/>
                                        </p:tgtEl>
                                        <p:attrNameLst>
                                          <p:attrName>ppt_x</p:attrName>
                                        </p:attrNameLst>
                                      </p:cBhvr>
                                      <p:tavLst>
                                        <p:tav tm="0">
                                          <p:val>
                                            <p:strVal val="#ppt_x"/>
                                          </p:val>
                                        </p:tav>
                                        <p:tav tm="100000">
                                          <p:val>
                                            <p:strVal val="#ppt_x"/>
                                          </p:val>
                                        </p:tav>
                                      </p:tavLst>
                                    </p:anim>
                                    <p:anim calcmode="lin" valueType="num">
                                      <p:cBhvr>
                                        <p:cTn id="48" dur="1000" fill="hold"/>
                                        <p:tgtEl>
                                          <p:spTgt spid="110"/>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400"/>
                                  </p:stCondLst>
                                  <p:childTnLst>
                                    <p:set>
                                      <p:cBhvr>
                                        <p:cTn id="50" dur="1" fill="hold">
                                          <p:stCondLst>
                                            <p:cond delay="0"/>
                                          </p:stCondLst>
                                        </p:cTn>
                                        <p:tgtEl>
                                          <p:spTgt spid="111"/>
                                        </p:tgtEl>
                                        <p:attrNameLst>
                                          <p:attrName>style.visibility</p:attrName>
                                        </p:attrNameLst>
                                      </p:cBhvr>
                                      <p:to>
                                        <p:strVal val="visible"/>
                                      </p:to>
                                    </p:set>
                                    <p:animEffect transition="in" filter="fade">
                                      <p:cBhvr>
                                        <p:cTn id="51" dur="1000"/>
                                        <p:tgtEl>
                                          <p:spTgt spid="111"/>
                                        </p:tgtEl>
                                      </p:cBhvr>
                                    </p:animEffect>
                                    <p:anim calcmode="lin" valueType="num">
                                      <p:cBhvr>
                                        <p:cTn id="52" dur="1000" fill="hold"/>
                                        <p:tgtEl>
                                          <p:spTgt spid="111"/>
                                        </p:tgtEl>
                                        <p:attrNameLst>
                                          <p:attrName>ppt_x</p:attrName>
                                        </p:attrNameLst>
                                      </p:cBhvr>
                                      <p:tavLst>
                                        <p:tav tm="0">
                                          <p:val>
                                            <p:strVal val="#ppt_x"/>
                                          </p:val>
                                        </p:tav>
                                        <p:tav tm="100000">
                                          <p:val>
                                            <p:strVal val="#ppt_x"/>
                                          </p:val>
                                        </p:tav>
                                      </p:tavLst>
                                    </p:anim>
                                    <p:anim calcmode="lin" valueType="num">
                                      <p:cBhvr>
                                        <p:cTn id="53" dur="1000" fill="hold"/>
                                        <p:tgtEl>
                                          <p:spTgt spid="111"/>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500"/>
                                  </p:stCondLst>
                                  <p:childTnLst>
                                    <p:set>
                                      <p:cBhvr>
                                        <p:cTn id="55" dur="1" fill="hold">
                                          <p:stCondLst>
                                            <p:cond delay="0"/>
                                          </p:stCondLst>
                                        </p:cTn>
                                        <p:tgtEl>
                                          <p:spTgt spid="112"/>
                                        </p:tgtEl>
                                        <p:attrNameLst>
                                          <p:attrName>style.visibility</p:attrName>
                                        </p:attrNameLst>
                                      </p:cBhvr>
                                      <p:to>
                                        <p:strVal val="visible"/>
                                      </p:to>
                                    </p:set>
                                    <p:animEffect transition="in" filter="fade">
                                      <p:cBhvr>
                                        <p:cTn id="56" dur="1000"/>
                                        <p:tgtEl>
                                          <p:spTgt spid="112"/>
                                        </p:tgtEl>
                                      </p:cBhvr>
                                    </p:animEffect>
                                    <p:anim calcmode="lin" valueType="num">
                                      <p:cBhvr>
                                        <p:cTn id="57" dur="1000" fill="hold"/>
                                        <p:tgtEl>
                                          <p:spTgt spid="112"/>
                                        </p:tgtEl>
                                        <p:attrNameLst>
                                          <p:attrName>ppt_x</p:attrName>
                                        </p:attrNameLst>
                                      </p:cBhvr>
                                      <p:tavLst>
                                        <p:tav tm="0">
                                          <p:val>
                                            <p:strVal val="#ppt_x"/>
                                          </p:val>
                                        </p:tav>
                                        <p:tav tm="100000">
                                          <p:val>
                                            <p:strVal val="#ppt_x"/>
                                          </p:val>
                                        </p:tav>
                                      </p:tavLst>
                                    </p:anim>
                                    <p:anim calcmode="lin" valueType="num">
                                      <p:cBhvr>
                                        <p:cTn id="58" dur="1000" fill="hold"/>
                                        <p:tgtEl>
                                          <p:spTgt spid="112"/>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600"/>
                                  </p:stCondLst>
                                  <p:childTnLst>
                                    <p:set>
                                      <p:cBhvr>
                                        <p:cTn id="60" dur="1" fill="hold">
                                          <p:stCondLst>
                                            <p:cond delay="0"/>
                                          </p:stCondLst>
                                        </p:cTn>
                                        <p:tgtEl>
                                          <p:spTgt spid="113"/>
                                        </p:tgtEl>
                                        <p:attrNameLst>
                                          <p:attrName>style.visibility</p:attrName>
                                        </p:attrNameLst>
                                      </p:cBhvr>
                                      <p:to>
                                        <p:strVal val="visible"/>
                                      </p:to>
                                    </p:set>
                                    <p:animEffect transition="in" filter="fade">
                                      <p:cBhvr>
                                        <p:cTn id="61" dur="1000"/>
                                        <p:tgtEl>
                                          <p:spTgt spid="113"/>
                                        </p:tgtEl>
                                      </p:cBhvr>
                                    </p:animEffect>
                                    <p:anim calcmode="lin" valueType="num">
                                      <p:cBhvr>
                                        <p:cTn id="62" dur="1000" fill="hold"/>
                                        <p:tgtEl>
                                          <p:spTgt spid="113"/>
                                        </p:tgtEl>
                                        <p:attrNameLst>
                                          <p:attrName>ppt_x</p:attrName>
                                        </p:attrNameLst>
                                      </p:cBhvr>
                                      <p:tavLst>
                                        <p:tav tm="0">
                                          <p:val>
                                            <p:strVal val="#ppt_x"/>
                                          </p:val>
                                        </p:tav>
                                        <p:tav tm="100000">
                                          <p:val>
                                            <p:strVal val="#ppt_x"/>
                                          </p:val>
                                        </p:tav>
                                      </p:tavLst>
                                    </p:anim>
                                    <p:anim calcmode="lin" valueType="num">
                                      <p:cBhvr>
                                        <p:cTn id="63" dur="1000" fill="hold"/>
                                        <p:tgtEl>
                                          <p:spTgt spid="113"/>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700"/>
                                  </p:stCondLst>
                                  <p:childTnLst>
                                    <p:set>
                                      <p:cBhvr>
                                        <p:cTn id="65" dur="1" fill="hold">
                                          <p:stCondLst>
                                            <p:cond delay="0"/>
                                          </p:stCondLst>
                                        </p:cTn>
                                        <p:tgtEl>
                                          <p:spTgt spid="114"/>
                                        </p:tgtEl>
                                        <p:attrNameLst>
                                          <p:attrName>style.visibility</p:attrName>
                                        </p:attrNameLst>
                                      </p:cBhvr>
                                      <p:to>
                                        <p:strVal val="visible"/>
                                      </p:to>
                                    </p:set>
                                    <p:animEffect transition="in" filter="fade">
                                      <p:cBhvr>
                                        <p:cTn id="66" dur="1000"/>
                                        <p:tgtEl>
                                          <p:spTgt spid="114"/>
                                        </p:tgtEl>
                                      </p:cBhvr>
                                    </p:animEffect>
                                    <p:anim calcmode="lin" valueType="num">
                                      <p:cBhvr>
                                        <p:cTn id="67" dur="1000" fill="hold"/>
                                        <p:tgtEl>
                                          <p:spTgt spid="114"/>
                                        </p:tgtEl>
                                        <p:attrNameLst>
                                          <p:attrName>ppt_x</p:attrName>
                                        </p:attrNameLst>
                                      </p:cBhvr>
                                      <p:tavLst>
                                        <p:tav tm="0">
                                          <p:val>
                                            <p:strVal val="#ppt_x"/>
                                          </p:val>
                                        </p:tav>
                                        <p:tav tm="100000">
                                          <p:val>
                                            <p:strVal val="#ppt_x"/>
                                          </p:val>
                                        </p:tav>
                                      </p:tavLst>
                                    </p:anim>
                                    <p:anim calcmode="lin" valueType="num">
                                      <p:cBhvr>
                                        <p:cTn id="68" dur="1000" fill="hold"/>
                                        <p:tgtEl>
                                          <p:spTgt spid="114"/>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800"/>
                                  </p:stCondLst>
                                  <p:childTnLst>
                                    <p:set>
                                      <p:cBhvr>
                                        <p:cTn id="70" dur="1" fill="hold">
                                          <p:stCondLst>
                                            <p:cond delay="0"/>
                                          </p:stCondLst>
                                        </p:cTn>
                                        <p:tgtEl>
                                          <p:spTgt spid="115"/>
                                        </p:tgtEl>
                                        <p:attrNameLst>
                                          <p:attrName>style.visibility</p:attrName>
                                        </p:attrNameLst>
                                      </p:cBhvr>
                                      <p:to>
                                        <p:strVal val="visible"/>
                                      </p:to>
                                    </p:set>
                                    <p:animEffect transition="in" filter="fade">
                                      <p:cBhvr>
                                        <p:cTn id="71" dur="1000"/>
                                        <p:tgtEl>
                                          <p:spTgt spid="115"/>
                                        </p:tgtEl>
                                      </p:cBhvr>
                                    </p:animEffect>
                                    <p:anim calcmode="lin" valueType="num">
                                      <p:cBhvr>
                                        <p:cTn id="72" dur="1000" fill="hold"/>
                                        <p:tgtEl>
                                          <p:spTgt spid="115"/>
                                        </p:tgtEl>
                                        <p:attrNameLst>
                                          <p:attrName>ppt_x</p:attrName>
                                        </p:attrNameLst>
                                      </p:cBhvr>
                                      <p:tavLst>
                                        <p:tav tm="0">
                                          <p:val>
                                            <p:strVal val="#ppt_x"/>
                                          </p:val>
                                        </p:tav>
                                        <p:tav tm="100000">
                                          <p:val>
                                            <p:strVal val="#ppt_x"/>
                                          </p:val>
                                        </p:tav>
                                      </p:tavLst>
                                    </p:anim>
                                    <p:anim calcmode="lin" valueType="num">
                                      <p:cBhvr>
                                        <p:cTn id="73" dur="1000" fill="hold"/>
                                        <p:tgtEl>
                                          <p:spTgt spid="115"/>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900"/>
                                  </p:stCondLst>
                                  <p:childTnLst>
                                    <p:set>
                                      <p:cBhvr>
                                        <p:cTn id="75" dur="1" fill="hold">
                                          <p:stCondLst>
                                            <p:cond delay="0"/>
                                          </p:stCondLst>
                                        </p:cTn>
                                        <p:tgtEl>
                                          <p:spTgt spid="116"/>
                                        </p:tgtEl>
                                        <p:attrNameLst>
                                          <p:attrName>style.visibility</p:attrName>
                                        </p:attrNameLst>
                                      </p:cBhvr>
                                      <p:to>
                                        <p:strVal val="visible"/>
                                      </p:to>
                                    </p:set>
                                    <p:animEffect transition="in" filter="fade">
                                      <p:cBhvr>
                                        <p:cTn id="76" dur="1000"/>
                                        <p:tgtEl>
                                          <p:spTgt spid="116"/>
                                        </p:tgtEl>
                                      </p:cBhvr>
                                    </p:animEffect>
                                    <p:anim calcmode="lin" valueType="num">
                                      <p:cBhvr>
                                        <p:cTn id="77" dur="1000" fill="hold"/>
                                        <p:tgtEl>
                                          <p:spTgt spid="116"/>
                                        </p:tgtEl>
                                        <p:attrNameLst>
                                          <p:attrName>ppt_x</p:attrName>
                                        </p:attrNameLst>
                                      </p:cBhvr>
                                      <p:tavLst>
                                        <p:tav tm="0">
                                          <p:val>
                                            <p:strVal val="#ppt_x"/>
                                          </p:val>
                                        </p:tav>
                                        <p:tav tm="100000">
                                          <p:val>
                                            <p:strVal val="#ppt_x"/>
                                          </p:val>
                                        </p:tav>
                                      </p:tavLst>
                                    </p:anim>
                                    <p:anim calcmode="lin" valueType="num">
                                      <p:cBhvr>
                                        <p:cTn id="78" dur="1000" fill="hold"/>
                                        <p:tgtEl>
                                          <p:spTgt spid="116"/>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117"/>
                                        </p:tgtEl>
                                        <p:attrNameLst>
                                          <p:attrName>style.visibility</p:attrName>
                                        </p:attrNameLst>
                                      </p:cBhvr>
                                      <p:to>
                                        <p:strVal val="visible"/>
                                      </p:to>
                                    </p:set>
                                    <p:animEffect transition="in" filter="fade">
                                      <p:cBhvr>
                                        <p:cTn id="81" dur="1000"/>
                                        <p:tgtEl>
                                          <p:spTgt spid="117"/>
                                        </p:tgtEl>
                                      </p:cBhvr>
                                    </p:animEffect>
                                    <p:anim calcmode="lin" valueType="num">
                                      <p:cBhvr>
                                        <p:cTn id="82" dur="1000" fill="hold"/>
                                        <p:tgtEl>
                                          <p:spTgt spid="117"/>
                                        </p:tgtEl>
                                        <p:attrNameLst>
                                          <p:attrName>ppt_x</p:attrName>
                                        </p:attrNameLst>
                                      </p:cBhvr>
                                      <p:tavLst>
                                        <p:tav tm="0">
                                          <p:val>
                                            <p:strVal val="#ppt_x"/>
                                          </p:val>
                                        </p:tav>
                                        <p:tav tm="100000">
                                          <p:val>
                                            <p:strVal val="#ppt_x"/>
                                          </p:val>
                                        </p:tav>
                                      </p:tavLst>
                                    </p:anim>
                                    <p:anim calcmode="lin" valueType="num">
                                      <p:cBhvr>
                                        <p:cTn id="83" dur="1000" fill="hold"/>
                                        <p:tgtEl>
                                          <p:spTgt spid="117"/>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100"/>
                                  </p:stCondLst>
                                  <p:childTnLst>
                                    <p:set>
                                      <p:cBhvr>
                                        <p:cTn id="85" dur="1" fill="hold">
                                          <p:stCondLst>
                                            <p:cond delay="0"/>
                                          </p:stCondLst>
                                        </p:cTn>
                                        <p:tgtEl>
                                          <p:spTgt spid="118"/>
                                        </p:tgtEl>
                                        <p:attrNameLst>
                                          <p:attrName>style.visibility</p:attrName>
                                        </p:attrNameLst>
                                      </p:cBhvr>
                                      <p:to>
                                        <p:strVal val="visible"/>
                                      </p:to>
                                    </p:set>
                                    <p:animEffect transition="in" filter="fade">
                                      <p:cBhvr>
                                        <p:cTn id="86" dur="1000"/>
                                        <p:tgtEl>
                                          <p:spTgt spid="118"/>
                                        </p:tgtEl>
                                      </p:cBhvr>
                                    </p:animEffect>
                                    <p:anim calcmode="lin" valueType="num">
                                      <p:cBhvr>
                                        <p:cTn id="87" dur="1000" fill="hold"/>
                                        <p:tgtEl>
                                          <p:spTgt spid="118"/>
                                        </p:tgtEl>
                                        <p:attrNameLst>
                                          <p:attrName>ppt_x</p:attrName>
                                        </p:attrNameLst>
                                      </p:cBhvr>
                                      <p:tavLst>
                                        <p:tav tm="0">
                                          <p:val>
                                            <p:strVal val="#ppt_x"/>
                                          </p:val>
                                        </p:tav>
                                        <p:tav tm="100000">
                                          <p:val>
                                            <p:strVal val="#ppt_x"/>
                                          </p:val>
                                        </p:tav>
                                      </p:tavLst>
                                    </p:anim>
                                    <p:anim calcmode="lin" valueType="num">
                                      <p:cBhvr>
                                        <p:cTn id="88" dur="1000" fill="hold"/>
                                        <p:tgtEl>
                                          <p:spTgt spid="118"/>
                                        </p:tgtEl>
                                        <p:attrNameLst>
                                          <p:attrName>ppt_y</p:attrName>
                                        </p:attrNameLst>
                                      </p:cBhvr>
                                      <p:tavLst>
                                        <p:tav tm="0">
                                          <p:val>
                                            <p:strVal val="#ppt_y-.1"/>
                                          </p:val>
                                        </p:tav>
                                        <p:tav tm="100000">
                                          <p:val>
                                            <p:strVal val="#ppt_y"/>
                                          </p:val>
                                        </p:tav>
                                      </p:tavLst>
                                    </p:anim>
                                  </p:childTnLst>
                                </p:cTn>
                              </p:par>
                              <p:par>
                                <p:cTn id="89" presetID="47" presetClass="entr" presetSubtype="0" fill="hold" grpId="0" nodeType="withEffect">
                                  <p:stCondLst>
                                    <p:cond delay="200"/>
                                  </p:stCondLst>
                                  <p:childTnLst>
                                    <p:set>
                                      <p:cBhvr>
                                        <p:cTn id="90" dur="1" fill="hold">
                                          <p:stCondLst>
                                            <p:cond delay="0"/>
                                          </p:stCondLst>
                                        </p:cTn>
                                        <p:tgtEl>
                                          <p:spTgt spid="119"/>
                                        </p:tgtEl>
                                        <p:attrNameLst>
                                          <p:attrName>style.visibility</p:attrName>
                                        </p:attrNameLst>
                                      </p:cBhvr>
                                      <p:to>
                                        <p:strVal val="visible"/>
                                      </p:to>
                                    </p:set>
                                    <p:animEffect transition="in" filter="fade">
                                      <p:cBhvr>
                                        <p:cTn id="91" dur="1000"/>
                                        <p:tgtEl>
                                          <p:spTgt spid="119"/>
                                        </p:tgtEl>
                                      </p:cBhvr>
                                    </p:animEffect>
                                    <p:anim calcmode="lin" valueType="num">
                                      <p:cBhvr>
                                        <p:cTn id="92" dur="1000" fill="hold"/>
                                        <p:tgtEl>
                                          <p:spTgt spid="119"/>
                                        </p:tgtEl>
                                        <p:attrNameLst>
                                          <p:attrName>ppt_x</p:attrName>
                                        </p:attrNameLst>
                                      </p:cBhvr>
                                      <p:tavLst>
                                        <p:tav tm="0">
                                          <p:val>
                                            <p:strVal val="#ppt_x"/>
                                          </p:val>
                                        </p:tav>
                                        <p:tav tm="100000">
                                          <p:val>
                                            <p:strVal val="#ppt_x"/>
                                          </p:val>
                                        </p:tav>
                                      </p:tavLst>
                                    </p:anim>
                                    <p:anim calcmode="lin" valueType="num">
                                      <p:cBhvr>
                                        <p:cTn id="93" dur="1000" fill="hold"/>
                                        <p:tgtEl>
                                          <p:spTgt spid="119"/>
                                        </p:tgtEl>
                                        <p:attrNameLst>
                                          <p:attrName>ppt_y</p:attrName>
                                        </p:attrNameLst>
                                      </p:cBhvr>
                                      <p:tavLst>
                                        <p:tav tm="0">
                                          <p:val>
                                            <p:strVal val="#ppt_y-.1"/>
                                          </p:val>
                                        </p:tav>
                                        <p:tav tm="100000">
                                          <p:val>
                                            <p:strVal val="#ppt_y"/>
                                          </p:val>
                                        </p:tav>
                                      </p:tavLst>
                                    </p:anim>
                                  </p:childTnLst>
                                </p:cTn>
                              </p:par>
                              <p:par>
                                <p:cTn id="94" presetID="47" presetClass="entr" presetSubtype="0" fill="hold" grpId="0" nodeType="withEffect">
                                  <p:stCondLst>
                                    <p:cond delay="300"/>
                                  </p:stCondLst>
                                  <p:childTnLst>
                                    <p:set>
                                      <p:cBhvr>
                                        <p:cTn id="95" dur="1" fill="hold">
                                          <p:stCondLst>
                                            <p:cond delay="0"/>
                                          </p:stCondLst>
                                        </p:cTn>
                                        <p:tgtEl>
                                          <p:spTgt spid="120"/>
                                        </p:tgtEl>
                                        <p:attrNameLst>
                                          <p:attrName>style.visibility</p:attrName>
                                        </p:attrNameLst>
                                      </p:cBhvr>
                                      <p:to>
                                        <p:strVal val="visible"/>
                                      </p:to>
                                    </p:set>
                                    <p:animEffect transition="in" filter="fade">
                                      <p:cBhvr>
                                        <p:cTn id="96" dur="1000"/>
                                        <p:tgtEl>
                                          <p:spTgt spid="120"/>
                                        </p:tgtEl>
                                      </p:cBhvr>
                                    </p:animEffect>
                                    <p:anim calcmode="lin" valueType="num">
                                      <p:cBhvr>
                                        <p:cTn id="97" dur="1000" fill="hold"/>
                                        <p:tgtEl>
                                          <p:spTgt spid="120"/>
                                        </p:tgtEl>
                                        <p:attrNameLst>
                                          <p:attrName>ppt_x</p:attrName>
                                        </p:attrNameLst>
                                      </p:cBhvr>
                                      <p:tavLst>
                                        <p:tav tm="0">
                                          <p:val>
                                            <p:strVal val="#ppt_x"/>
                                          </p:val>
                                        </p:tav>
                                        <p:tav tm="100000">
                                          <p:val>
                                            <p:strVal val="#ppt_x"/>
                                          </p:val>
                                        </p:tav>
                                      </p:tavLst>
                                    </p:anim>
                                    <p:anim calcmode="lin" valueType="num">
                                      <p:cBhvr>
                                        <p:cTn id="98" dur="1000" fill="hold"/>
                                        <p:tgtEl>
                                          <p:spTgt spid="120"/>
                                        </p:tgtEl>
                                        <p:attrNameLst>
                                          <p:attrName>ppt_y</p:attrName>
                                        </p:attrNameLst>
                                      </p:cBhvr>
                                      <p:tavLst>
                                        <p:tav tm="0">
                                          <p:val>
                                            <p:strVal val="#ppt_y-.1"/>
                                          </p:val>
                                        </p:tav>
                                        <p:tav tm="100000">
                                          <p:val>
                                            <p:strVal val="#ppt_y"/>
                                          </p:val>
                                        </p:tav>
                                      </p:tavLst>
                                    </p:anim>
                                  </p:childTnLst>
                                </p:cTn>
                              </p:par>
                              <p:par>
                                <p:cTn id="99" presetID="47" presetClass="entr" presetSubtype="0" fill="hold" grpId="0" nodeType="withEffect">
                                  <p:stCondLst>
                                    <p:cond delay="400"/>
                                  </p:stCondLst>
                                  <p:childTnLst>
                                    <p:set>
                                      <p:cBhvr>
                                        <p:cTn id="100" dur="1" fill="hold">
                                          <p:stCondLst>
                                            <p:cond delay="0"/>
                                          </p:stCondLst>
                                        </p:cTn>
                                        <p:tgtEl>
                                          <p:spTgt spid="121"/>
                                        </p:tgtEl>
                                        <p:attrNameLst>
                                          <p:attrName>style.visibility</p:attrName>
                                        </p:attrNameLst>
                                      </p:cBhvr>
                                      <p:to>
                                        <p:strVal val="visible"/>
                                      </p:to>
                                    </p:set>
                                    <p:animEffect transition="in" filter="fade">
                                      <p:cBhvr>
                                        <p:cTn id="101" dur="1000"/>
                                        <p:tgtEl>
                                          <p:spTgt spid="121"/>
                                        </p:tgtEl>
                                      </p:cBhvr>
                                    </p:animEffect>
                                    <p:anim calcmode="lin" valueType="num">
                                      <p:cBhvr>
                                        <p:cTn id="102" dur="1000" fill="hold"/>
                                        <p:tgtEl>
                                          <p:spTgt spid="121"/>
                                        </p:tgtEl>
                                        <p:attrNameLst>
                                          <p:attrName>ppt_x</p:attrName>
                                        </p:attrNameLst>
                                      </p:cBhvr>
                                      <p:tavLst>
                                        <p:tav tm="0">
                                          <p:val>
                                            <p:strVal val="#ppt_x"/>
                                          </p:val>
                                        </p:tav>
                                        <p:tav tm="100000">
                                          <p:val>
                                            <p:strVal val="#ppt_x"/>
                                          </p:val>
                                        </p:tav>
                                      </p:tavLst>
                                    </p:anim>
                                    <p:anim calcmode="lin" valueType="num">
                                      <p:cBhvr>
                                        <p:cTn id="103" dur="1000" fill="hold"/>
                                        <p:tgtEl>
                                          <p:spTgt spid="121"/>
                                        </p:tgtEl>
                                        <p:attrNameLst>
                                          <p:attrName>ppt_y</p:attrName>
                                        </p:attrNameLst>
                                      </p:cBhvr>
                                      <p:tavLst>
                                        <p:tav tm="0">
                                          <p:val>
                                            <p:strVal val="#ppt_y-.1"/>
                                          </p:val>
                                        </p:tav>
                                        <p:tav tm="100000">
                                          <p:val>
                                            <p:strVal val="#ppt_y"/>
                                          </p:val>
                                        </p:tav>
                                      </p:tavLst>
                                    </p:anim>
                                  </p:childTnLst>
                                </p:cTn>
                              </p:par>
                              <p:par>
                                <p:cTn id="104" presetID="47" presetClass="entr" presetSubtype="0" fill="hold" grpId="0" nodeType="withEffect">
                                  <p:stCondLst>
                                    <p:cond delay="500"/>
                                  </p:stCondLst>
                                  <p:childTnLst>
                                    <p:set>
                                      <p:cBhvr>
                                        <p:cTn id="105" dur="1" fill="hold">
                                          <p:stCondLst>
                                            <p:cond delay="0"/>
                                          </p:stCondLst>
                                        </p:cTn>
                                        <p:tgtEl>
                                          <p:spTgt spid="122"/>
                                        </p:tgtEl>
                                        <p:attrNameLst>
                                          <p:attrName>style.visibility</p:attrName>
                                        </p:attrNameLst>
                                      </p:cBhvr>
                                      <p:to>
                                        <p:strVal val="visible"/>
                                      </p:to>
                                    </p:set>
                                    <p:animEffect transition="in" filter="fade">
                                      <p:cBhvr>
                                        <p:cTn id="106" dur="1000"/>
                                        <p:tgtEl>
                                          <p:spTgt spid="122"/>
                                        </p:tgtEl>
                                      </p:cBhvr>
                                    </p:animEffect>
                                    <p:anim calcmode="lin" valueType="num">
                                      <p:cBhvr>
                                        <p:cTn id="107" dur="1000" fill="hold"/>
                                        <p:tgtEl>
                                          <p:spTgt spid="122"/>
                                        </p:tgtEl>
                                        <p:attrNameLst>
                                          <p:attrName>ppt_x</p:attrName>
                                        </p:attrNameLst>
                                      </p:cBhvr>
                                      <p:tavLst>
                                        <p:tav tm="0">
                                          <p:val>
                                            <p:strVal val="#ppt_x"/>
                                          </p:val>
                                        </p:tav>
                                        <p:tav tm="100000">
                                          <p:val>
                                            <p:strVal val="#ppt_x"/>
                                          </p:val>
                                        </p:tav>
                                      </p:tavLst>
                                    </p:anim>
                                    <p:anim calcmode="lin" valueType="num">
                                      <p:cBhvr>
                                        <p:cTn id="108" dur="1000" fill="hold"/>
                                        <p:tgtEl>
                                          <p:spTgt spid="122"/>
                                        </p:tgtEl>
                                        <p:attrNameLst>
                                          <p:attrName>ppt_y</p:attrName>
                                        </p:attrNameLst>
                                      </p:cBhvr>
                                      <p:tavLst>
                                        <p:tav tm="0">
                                          <p:val>
                                            <p:strVal val="#ppt_y-.1"/>
                                          </p:val>
                                        </p:tav>
                                        <p:tav tm="100000">
                                          <p:val>
                                            <p:strVal val="#ppt_y"/>
                                          </p:val>
                                        </p:tav>
                                      </p:tavLst>
                                    </p:anim>
                                  </p:childTnLst>
                                </p:cTn>
                              </p:par>
                              <p:par>
                                <p:cTn id="109" presetID="47" presetClass="entr" presetSubtype="0" fill="hold" grpId="0" nodeType="withEffect">
                                  <p:stCondLst>
                                    <p:cond delay="600"/>
                                  </p:stCondLst>
                                  <p:childTnLst>
                                    <p:set>
                                      <p:cBhvr>
                                        <p:cTn id="110" dur="1" fill="hold">
                                          <p:stCondLst>
                                            <p:cond delay="0"/>
                                          </p:stCondLst>
                                        </p:cTn>
                                        <p:tgtEl>
                                          <p:spTgt spid="123"/>
                                        </p:tgtEl>
                                        <p:attrNameLst>
                                          <p:attrName>style.visibility</p:attrName>
                                        </p:attrNameLst>
                                      </p:cBhvr>
                                      <p:to>
                                        <p:strVal val="visible"/>
                                      </p:to>
                                    </p:set>
                                    <p:animEffect transition="in" filter="fade">
                                      <p:cBhvr>
                                        <p:cTn id="111" dur="1000"/>
                                        <p:tgtEl>
                                          <p:spTgt spid="123"/>
                                        </p:tgtEl>
                                      </p:cBhvr>
                                    </p:animEffect>
                                    <p:anim calcmode="lin" valueType="num">
                                      <p:cBhvr>
                                        <p:cTn id="112" dur="1000" fill="hold"/>
                                        <p:tgtEl>
                                          <p:spTgt spid="123"/>
                                        </p:tgtEl>
                                        <p:attrNameLst>
                                          <p:attrName>ppt_x</p:attrName>
                                        </p:attrNameLst>
                                      </p:cBhvr>
                                      <p:tavLst>
                                        <p:tav tm="0">
                                          <p:val>
                                            <p:strVal val="#ppt_x"/>
                                          </p:val>
                                        </p:tav>
                                        <p:tav tm="100000">
                                          <p:val>
                                            <p:strVal val="#ppt_x"/>
                                          </p:val>
                                        </p:tav>
                                      </p:tavLst>
                                    </p:anim>
                                    <p:anim calcmode="lin" valueType="num">
                                      <p:cBhvr>
                                        <p:cTn id="113" dur="1000" fill="hold"/>
                                        <p:tgtEl>
                                          <p:spTgt spid="123"/>
                                        </p:tgtEl>
                                        <p:attrNameLst>
                                          <p:attrName>ppt_y</p:attrName>
                                        </p:attrNameLst>
                                      </p:cBhvr>
                                      <p:tavLst>
                                        <p:tav tm="0">
                                          <p:val>
                                            <p:strVal val="#ppt_y-.1"/>
                                          </p:val>
                                        </p:tav>
                                        <p:tav tm="100000">
                                          <p:val>
                                            <p:strVal val="#ppt_y"/>
                                          </p:val>
                                        </p:tav>
                                      </p:tavLst>
                                    </p:anim>
                                  </p:childTnLst>
                                </p:cTn>
                              </p:par>
                              <p:par>
                                <p:cTn id="114" presetID="47" presetClass="entr" presetSubtype="0" fill="hold" grpId="0" nodeType="withEffect">
                                  <p:stCondLst>
                                    <p:cond delay="700"/>
                                  </p:stCondLst>
                                  <p:childTnLst>
                                    <p:set>
                                      <p:cBhvr>
                                        <p:cTn id="115" dur="1" fill="hold">
                                          <p:stCondLst>
                                            <p:cond delay="0"/>
                                          </p:stCondLst>
                                        </p:cTn>
                                        <p:tgtEl>
                                          <p:spTgt spid="124"/>
                                        </p:tgtEl>
                                        <p:attrNameLst>
                                          <p:attrName>style.visibility</p:attrName>
                                        </p:attrNameLst>
                                      </p:cBhvr>
                                      <p:to>
                                        <p:strVal val="visible"/>
                                      </p:to>
                                    </p:set>
                                    <p:animEffect transition="in" filter="fade">
                                      <p:cBhvr>
                                        <p:cTn id="116" dur="1000"/>
                                        <p:tgtEl>
                                          <p:spTgt spid="124"/>
                                        </p:tgtEl>
                                      </p:cBhvr>
                                    </p:animEffect>
                                    <p:anim calcmode="lin" valueType="num">
                                      <p:cBhvr>
                                        <p:cTn id="117" dur="1000" fill="hold"/>
                                        <p:tgtEl>
                                          <p:spTgt spid="124"/>
                                        </p:tgtEl>
                                        <p:attrNameLst>
                                          <p:attrName>ppt_x</p:attrName>
                                        </p:attrNameLst>
                                      </p:cBhvr>
                                      <p:tavLst>
                                        <p:tav tm="0">
                                          <p:val>
                                            <p:strVal val="#ppt_x"/>
                                          </p:val>
                                        </p:tav>
                                        <p:tav tm="100000">
                                          <p:val>
                                            <p:strVal val="#ppt_x"/>
                                          </p:val>
                                        </p:tav>
                                      </p:tavLst>
                                    </p:anim>
                                    <p:anim calcmode="lin" valueType="num">
                                      <p:cBhvr>
                                        <p:cTn id="118" dur="1000" fill="hold"/>
                                        <p:tgtEl>
                                          <p:spTgt spid="124"/>
                                        </p:tgtEl>
                                        <p:attrNameLst>
                                          <p:attrName>ppt_y</p:attrName>
                                        </p:attrNameLst>
                                      </p:cBhvr>
                                      <p:tavLst>
                                        <p:tav tm="0">
                                          <p:val>
                                            <p:strVal val="#ppt_y-.1"/>
                                          </p:val>
                                        </p:tav>
                                        <p:tav tm="100000">
                                          <p:val>
                                            <p:strVal val="#ppt_y"/>
                                          </p:val>
                                        </p:tav>
                                      </p:tavLst>
                                    </p:anim>
                                  </p:childTnLst>
                                </p:cTn>
                              </p:par>
                              <p:par>
                                <p:cTn id="119" presetID="47" presetClass="entr" presetSubtype="0" fill="hold" grpId="0" nodeType="withEffect">
                                  <p:stCondLst>
                                    <p:cond delay="800"/>
                                  </p:stCondLst>
                                  <p:childTnLst>
                                    <p:set>
                                      <p:cBhvr>
                                        <p:cTn id="120" dur="1" fill="hold">
                                          <p:stCondLst>
                                            <p:cond delay="0"/>
                                          </p:stCondLst>
                                        </p:cTn>
                                        <p:tgtEl>
                                          <p:spTgt spid="125"/>
                                        </p:tgtEl>
                                        <p:attrNameLst>
                                          <p:attrName>style.visibility</p:attrName>
                                        </p:attrNameLst>
                                      </p:cBhvr>
                                      <p:to>
                                        <p:strVal val="visible"/>
                                      </p:to>
                                    </p:set>
                                    <p:animEffect transition="in" filter="fade">
                                      <p:cBhvr>
                                        <p:cTn id="121" dur="1000"/>
                                        <p:tgtEl>
                                          <p:spTgt spid="125"/>
                                        </p:tgtEl>
                                      </p:cBhvr>
                                    </p:animEffect>
                                    <p:anim calcmode="lin" valueType="num">
                                      <p:cBhvr>
                                        <p:cTn id="122" dur="1000" fill="hold"/>
                                        <p:tgtEl>
                                          <p:spTgt spid="125"/>
                                        </p:tgtEl>
                                        <p:attrNameLst>
                                          <p:attrName>ppt_x</p:attrName>
                                        </p:attrNameLst>
                                      </p:cBhvr>
                                      <p:tavLst>
                                        <p:tav tm="0">
                                          <p:val>
                                            <p:strVal val="#ppt_x"/>
                                          </p:val>
                                        </p:tav>
                                        <p:tav tm="100000">
                                          <p:val>
                                            <p:strVal val="#ppt_x"/>
                                          </p:val>
                                        </p:tav>
                                      </p:tavLst>
                                    </p:anim>
                                    <p:anim calcmode="lin" valueType="num">
                                      <p:cBhvr>
                                        <p:cTn id="123" dur="1000" fill="hold"/>
                                        <p:tgtEl>
                                          <p:spTgt spid="125"/>
                                        </p:tgtEl>
                                        <p:attrNameLst>
                                          <p:attrName>ppt_y</p:attrName>
                                        </p:attrNameLst>
                                      </p:cBhvr>
                                      <p:tavLst>
                                        <p:tav tm="0">
                                          <p:val>
                                            <p:strVal val="#ppt_y-.1"/>
                                          </p:val>
                                        </p:tav>
                                        <p:tav tm="100000">
                                          <p:val>
                                            <p:strVal val="#ppt_y"/>
                                          </p:val>
                                        </p:tav>
                                      </p:tavLst>
                                    </p:anim>
                                  </p:childTnLst>
                                </p:cTn>
                              </p:par>
                              <p:par>
                                <p:cTn id="124" presetID="47" presetClass="entr" presetSubtype="0" fill="hold" grpId="0" nodeType="withEffect">
                                  <p:stCondLst>
                                    <p:cond delay="900"/>
                                  </p:stCondLst>
                                  <p:childTnLst>
                                    <p:set>
                                      <p:cBhvr>
                                        <p:cTn id="125" dur="1" fill="hold">
                                          <p:stCondLst>
                                            <p:cond delay="0"/>
                                          </p:stCondLst>
                                        </p:cTn>
                                        <p:tgtEl>
                                          <p:spTgt spid="126"/>
                                        </p:tgtEl>
                                        <p:attrNameLst>
                                          <p:attrName>style.visibility</p:attrName>
                                        </p:attrNameLst>
                                      </p:cBhvr>
                                      <p:to>
                                        <p:strVal val="visible"/>
                                      </p:to>
                                    </p:set>
                                    <p:animEffect transition="in" filter="fade">
                                      <p:cBhvr>
                                        <p:cTn id="126" dur="1000"/>
                                        <p:tgtEl>
                                          <p:spTgt spid="126"/>
                                        </p:tgtEl>
                                      </p:cBhvr>
                                    </p:animEffect>
                                    <p:anim calcmode="lin" valueType="num">
                                      <p:cBhvr>
                                        <p:cTn id="127" dur="1000" fill="hold"/>
                                        <p:tgtEl>
                                          <p:spTgt spid="126"/>
                                        </p:tgtEl>
                                        <p:attrNameLst>
                                          <p:attrName>ppt_x</p:attrName>
                                        </p:attrNameLst>
                                      </p:cBhvr>
                                      <p:tavLst>
                                        <p:tav tm="0">
                                          <p:val>
                                            <p:strVal val="#ppt_x"/>
                                          </p:val>
                                        </p:tav>
                                        <p:tav tm="100000">
                                          <p:val>
                                            <p:strVal val="#ppt_x"/>
                                          </p:val>
                                        </p:tav>
                                      </p:tavLst>
                                    </p:anim>
                                    <p:anim calcmode="lin" valueType="num">
                                      <p:cBhvr>
                                        <p:cTn id="128" dur="1000" fill="hold"/>
                                        <p:tgtEl>
                                          <p:spTgt spid="126"/>
                                        </p:tgtEl>
                                        <p:attrNameLst>
                                          <p:attrName>ppt_y</p:attrName>
                                        </p:attrNameLst>
                                      </p:cBhvr>
                                      <p:tavLst>
                                        <p:tav tm="0">
                                          <p:val>
                                            <p:strVal val="#ppt_y-.1"/>
                                          </p:val>
                                        </p:tav>
                                        <p:tav tm="100000">
                                          <p:val>
                                            <p:strVal val="#ppt_y"/>
                                          </p:val>
                                        </p:tav>
                                      </p:tavLst>
                                    </p:anim>
                                  </p:childTnLst>
                                </p:cTn>
                              </p:par>
                            </p:childTnLst>
                          </p:cTn>
                        </p:par>
                        <p:par>
                          <p:cTn id="129" fill="hold">
                            <p:stCondLst>
                              <p:cond delay="3500"/>
                            </p:stCondLst>
                            <p:childTnLst>
                              <p:par>
                                <p:cTn id="130" presetID="2" presetClass="entr" presetSubtype="4" decel="100000" fill="hold" grpId="0" nodeType="afterEffect">
                                  <p:stCondLst>
                                    <p:cond delay="0"/>
                                  </p:stCondLst>
                                  <p:childTnLst>
                                    <p:set>
                                      <p:cBhvr>
                                        <p:cTn id="131" dur="1" fill="hold">
                                          <p:stCondLst>
                                            <p:cond delay="0"/>
                                          </p:stCondLst>
                                        </p:cTn>
                                        <p:tgtEl>
                                          <p:spTgt spid="155"/>
                                        </p:tgtEl>
                                        <p:attrNameLst>
                                          <p:attrName>style.visibility</p:attrName>
                                        </p:attrNameLst>
                                      </p:cBhvr>
                                      <p:to>
                                        <p:strVal val="visible"/>
                                      </p:to>
                                    </p:set>
                                    <p:anim calcmode="lin" valueType="num">
                                      <p:cBhvr additive="base">
                                        <p:cTn id="132" dur="500" fill="hold"/>
                                        <p:tgtEl>
                                          <p:spTgt spid="155"/>
                                        </p:tgtEl>
                                        <p:attrNameLst>
                                          <p:attrName>ppt_x</p:attrName>
                                        </p:attrNameLst>
                                      </p:cBhvr>
                                      <p:tavLst>
                                        <p:tav tm="0">
                                          <p:val>
                                            <p:strVal val="#ppt_x"/>
                                          </p:val>
                                        </p:tav>
                                        <p:tav tm="100000">
                                          <p:val>
                                            <p:strVal val="#ppt_x"/>
                                          </p:val>
                                        </p:tav>
                                      </p:tavLst>
                                    </p:anim>
                                    <p:anim calcmode="lin" valueType="num">
                                      <p:cBhvr additive="base">
                                        <p:cTn id="133" dur="500" fill="hold"/>
                                        <p:tgtEl>
                                          <p:spTgt spid="155"/>
                                        </p:tgtEl>
                                        <p:attrNameLst>
                                          <p:attrName>ppt_y</p:attrName>
                                        </p:attrNameLst>
                                      </p:cBhvr>
                                      <p:tavLst>
                                        <p:tav tm="0">
                                          <p:val>
                                            <p:strVal val="1+#ppt_h/2"/>
                                          </p:val>
                                        </p:tav>
                                        <p:tav tm="100000">
                                          <p:val>
                                            <p:strVal val="#ppt_y"/>
                                          </p:val>
                                        </p:tav>
                                      </p:tavLst>
                                    </p:anim>
                                  </p:childTnLst>
                                </p:cTn>
                              </p:par>
                              <p:par>
                                <p:cTn id="134" presetID="2" presetClass="entr" presetSubtype="4" decel="100000" fill="hold" grpId="0" nodeType="withEffect">
                                  <p:stCondLst>
                                    <p:cond delay="0"/>
                                  </p:stCondLst>
                                  <p:childTnLst>
                                    <p:set>
                                      <p:cBhvr>
                                        <p:cTn id="135" dur="1" fill="hold">
                                          <p:stCondLst>
                                            <p:cond delay="0"/>
                                          </p:stCondLst>
                                        </p:cTn>
                                        <p:tgtEl>
                                          <p:spTgt spid="156"/>
                                        </p:tgtEl>
                                        <p:attrNameLst>
                                          <p:attrName>style.visibility</p:attrName>
                                        </p:attrNameLst>
                                      </p:cBhvr>
                                      <p:to>
                                        <p:strVal val="visible"/>
                                      </p:to>
                                    </p:set>
                                    <p:anim calcmode="lin" valueType="num">
                                      <p:cBhvr additive="base">
                                        <p:cTn id="136" dur="500" fill="hold"/>
                                        <p:tgtEl>
                                          <p:spTgt spid="156"/>
                                        </p:tgtEl>
                                        <p:attrNameLst>
                                          <p:attrName>ppt_x</p:attrName>
                                        </p:attrNameLst>
                                      </p:cBhvr>
                                      <p:tavLst>
                                        <p:tav tm="0">
                                          <p:val>
                                            <p:strVal val="#ppt_x"/>
                                          </p:val>
                                        </p:tav>
                                        <p:tav tm="100000">
                                          <p:val>
                                            <p:strVal val="#ppt_x"/>
                                          </p:val>
                                        </p:tav>
                                      </p:tavLst>
                                    </p:anim>
                                    <p:anim calcmode="lin" valueType="num">
                                      <p:cBhvr additive="base">
                                        <p:cTn id="137" dur="500" fill="hold"/>
                                        <p:tgtEl>
                                          <p:spTgt spid="156"/>
                                        </p:tgtEl>
                                        <p:attrNameLst>
                                          <p:attrName>ppt_y</p:attrName>
                                        </p:attrNameLst>
                                      </p:cBhvr>
                                      <p:tavLst>
                                        <p:tav tm="0">
                                          <p:val>
                                            <p:strVal val="1+#ppt_h/2"/>
                                          </p:val>
                                        </p:tav>
                                        <p:tav tm="100000">
                                          <p:val>
                                            <p:strVal val="#ppt_y"/>
                                          </p:val>
                                        </p:tav>
                                      </p:tavLst>
                                    </p:anim>
                                  </p:childTnLst>
                                </p:cTn>
                              </p:par>
                              <p:par>
                                <p:cTn id="138" presetID="2" presetClass="entr" presetSubtype="4" decel="100000" fill="hold" grpId="0" nodeType="withEffect">
                                  <p:stCondLst>
                                    <p:cond delay="0"/>
                                  </p:stCondLst>
                                  <p:childTnLst>
                                    <p:set>
                                      <p:cBhvr>
                                        <p:cTn id="139" dur="1" fill="hold">
                                          <p:stCondLst>
                                            <p:cond delay="0"/>
                                          </p:stCondLst>
                                        </p:cTn>
                                        <p:tgtEl>
                                          <p:spTgt spid="157"/>
                                        </p:tgtEl>
                                        <p:attrNameLst>
                                          <p:attrName>style.visibility</p:attrName>
                                        </p:attrNameLst>
                                      </p:cBhvr>
                                      <p:to>
                                        <p:strVal val="visible"/>
                                      </p:to>
                                    </p:set>
                                    <p:anim calcmode="lin" valueType="num">
                                      <p:cBhvr additive="base">
                                        <p:cTn id="140" dur="500" fill="hold"/>
                                        <p:tgtEl>
                                          <p:spTgt spid="157"/>
                                        </p:tgtEl>
                                        <p:attrNameLst>
                                          <p:attrName>ppt_x</p:attrName>
                                        </p:attrNameLst>
                                      </p:cBhvr>
                                      <p:tavLst>
                                        <p:tav tm="0">
                                          <p:val>
                                            <p:strVal val="#ppt_x"/>
                                          </p:val>
                                        </p:tav>
                                        <p:tav tm="100000">
                                          <p:val>
                                            <p:strVal val="#ppt_x"/>
                                          </p:val>
                                        </p:tav>
                                      </p:tavLst>
                                    </p:anim>
                                    <p:anim calcmode="lin" valueType="num">
                                      <p:cBhvr additive="base">
                                        <p:cTn id="141" dur="500" fill="hold"/>
                                        <p:tgtEl>
                                          <p:spTgt spid="157"/>
                                        </p:tgtEl>
                                        <p:attrNameLst>
                                          <p:attrName>ppt_y</p:attrName>
                                        </p:attrNameLst>
                                      </p:cBhvr>
                                      <p:tavLst>
                                        <p:tav tm="0">
                                          <p:val>
                                            <p:strVal val="1+#ppt_h/2"/>
                                          </p:val>
                                        </p:tav>
                                        <p:tav tm="100000">
                                          <p:val>
                                            <p:strVal val="#ppt_y"/>
                                          </p:val>
                                        </p:tav>
                                      </p:tavLst>
                                    </p:anim>
                                  </p:childTnLst>
                                </p:cTn>
                              </p:par>
                              <p:par>
                                <p:cTn id="142" presetID="2" presetClass="entr" presetSubtype="4" decel="100000" fill="hold" grpId="0" nodeType="withEffect">
                                  <p:stCondLst>
                                    <p:cond delay="0"/>
                                  </p:stCondLst>
                                  <p:childTnLst>
                                    <p:set>
                                      <p:cBhvr>
                                        <p:cTn id="143" dur="1" fill="hold">
                                          <p:stCondLst>
                                            <p:cond delay="0"/>
                                          </p:stCondLst>
                                        </p:cTn>
                                        <p:tgtEl>
                                          <p:spTgt spid="158"/>
                                        </p:tgtEl>
                                        <p:attrNameLst>
                                          <p:attrName>style.visibility</p:attrName>
                                        </p:attrNameLst>
                                      </p:cBhvr>
                                      <p:to>
                                        <p:strVal val="visible"/>
                                      </p:to>
                                    </p:set>
                                    <p:anim calcmode="lin" valueType="num">
                                      <p:cBhvr additive="base">
                                        <p:cTn id="144" dur="500" fill="hold"/>
                                        <p:tgtEl>
                                          <p:spTgt spid="158"/>
                                        </p:tgtEl>
                                        <p:attrNameLst>
                                          <p:attrName>ppt_x</p:attrName>
                                        </p:attrNameLst>
                                      </p:cBhvr>
                                      <p:tavLst>
                                        <p:tav tm="0">
                                          <p:val>
                                            <p:strVal val="#ppt_x"/>
                                          </p:val>
                                        </p:tav>
                                        <p:tav tm="100000">
                                          <p:val>
                                            <p:strVal val="#ppt_x"/>
                                          </p:val>
                                        </p:tav>
                                      </p:tavLst>
                                    </p:anim>
                                    <p:anim calcmode="lin" valueType="num">
                                      <p:cBhvr additive="base">
                                        <p:cTn id="145" dur="500" fill="hold"/>
                                        <p:tgtEl>
                                          <p:spTgt spid="158"/>
                                        </p:tgtEl>
                                        <p:attrNameLst>
                                          <p:attrName>ppt_y</p:attrName>
                                        </p:attrNameLst>
                                      </p:cBhvr>
                                      <p:tavLst>
                                        <p:tav tm="0">
                                          <p:val>
                                            <p:strVal val="1+#ppt_h/2"/>
                                          </p:val>
                                        </p:tav>
                                        <p:tav tm="100000">
                                          <p:val>
                                            <p:strVal val="#ppt_y"/>
                                          </p:val>
                                        </p:tav>
                                      </p:tavLst>
                                    </p:anim>
                                  </p:childTnLst>
                                </p:cTn>
                              </p:par>
                              <p:par>
                                <p:cTn id="146" presetID="2" presetClass="entr" presetSubtype="4" decel="100000" fill="hold" grpId="0" nodeType="withEffect">
                                  <p:stCondLst>
                                    <p:cond delay="0"/>
                                  </p:stCondLst>
                                  <p:childTnLst>
                                    <p:set>
                                      <p:cBhvr>
                                        <p:cTn id="147" dur="1" fill="hold">
                                          <p:stCondLst>
                                            <p:cond delay="0"/>
                                          </p:stCondLst>
                                        </p:cTn>
                                        <p:tgtEl>
                                          <p:spTgt spid="159"/>
                                        </p:tgtEl>
                                        <p:attrNameLst>
                                          <p:attrName>style.visibility</p:attrName>
                                        </p:attrNameLst>
                                      </p:cBhvr>
                                      <p:to>
                                        <p:strVal val="visible"/>
                                      </p:to>
                                    </p:set>
                                    <p:anim calcmode="lin" valueType="num">
                                      <p:cBhvr additive="base">
                                        <p:cTn id="148" dur="500" fill="hold"/>
                                        <p:tgtEl>
                                          <p:spTgt spid="159"/>
                                        </p:tgtEl>
                                        <p:attrNameLst>
                                          <p:attrName>ppt_x</p:attrName>
                                        </p:attrNameLst>
                                      </p:cBhvr>
                                      <p:tavLst>
                                        <p:tav tm="0">
                                          <p:val>
                                            <p:strVal val="#ppt_x"/>
                                          </p:val>
                                        </p:tav>
                                        <p:tav tm="100000">
                                          <p:val>
                                            <p:strVal val="#ppt_x"/>
                                          </p:val>
                                        </p:tav>
                                      </p:tavLst>
                                    </p:anim>
                                    <p:anim calcmode="lin" valueType="num">
                                      <p:cBhvr additive="base">
                                        <p:cTn id="149" dur="500" fill="hold"/>
                                        <p:tgtEl>
                                          <p:spTgt spid="159"/>
                                        </p:tgtEl>
                                        <p:attrNameLst>
                                          <p:attrName>ppt_y</p:attrName>
                                        </p:attrNameLst>
                                      </p:cBhvr>
                                      <p:tavLst>
                                        <p:tav tm="0">
                                          <p:val>
                                            <p:strVal val="1+#ppt_h/2"/>
                                          </p:val>
                                        </p:tav>
                                        <p:tav tm="100000">
                                          <p:val>
                                            <p:strVal val="#ppt_y"/>
                                          </p:val>
                                        </p:tav>
                                      </p:tavLst>
                                    </p:anim>
                                  </p:childTnLst>
                                </p:cTn>
                              </p:par>
                            </p:childTnLst>
                          </p:cTn>
                        </p:par>
                        <p:par>
                          <p:cTn id="150" fill="hold">
                            <p:stCondLst>
                              <p:cond delay="4000"/>
                            </p:stCondLst>
                            <p:childTnLst>
                              <p:par>
                                <p:cTn id="151" presetID="22" presetClass="entr" presetSubtype="8" fill="hold" grpId="0" nodeType="afterEffect">
                                  <p:stCondLst>
                                    <p:cond delay="0"/>
                                  </p:stCondLst>
                                  <p:childTnLst>
                                    <p:set>
                                      <p:cBhvr>
                                        <p:cTn id="152" dur="1" fill="hold">
                                          <p:stCondLst>
                                            <p:cond delay="0"/>
                                          </p:stCondLst>
                                        </p:cTn>
                                        <p:tgtEl>
                                          <p:spTgt spid="141"/>
                                        </p:tgtEl>
                                        <p:attrNameLst>
                                          <p:attrName>style.visibility</p:attrName>
                                        </p:attrNameLst>
                                      </p:cBhvr>
                                      <p:to>
                                        <p:strVal val="visible"/>
                                      </p:to>
                                    </p:set>
                                    <p:animEffect transition="in" filter="wipe(left)">
                                      <p:cBhvr>
                                        <p:cTn id="153" dur="500"/>
                                        <p:tgtEl>
                                          <p:spTgt spid="141"/>
                                        </p:tgtEl>
                                      </p:cBhvr>
                                    </p:animEffect>
                                  </p:childTnLst>
                                </p:cTn>
                              </p:par>
                              <p:par>
                                <p:cTn id="154" presetID="22" presetClass="entr" presetSubtype="8" fill="hold" grpId="0" nodeType="withEffect">
                                  <p:stCondLst>
                                    <p:cond delay="100"/>
                                  </p:stCondLst>
                                  <p:childTnLst>
                                    <p:set>
                                      <p:cBhvr>
                                        <p:cTn id="155" dur="1" fill="hold">
                                          <p:stCondLst>
                                            <p:cond delay="0"/>
                                          </p:stCondLst>
                                        </p:cTn>
                                        <p:tgtEl>
                                          <p:spTgt spid="142"/>
                                        </p:tgtEl>
                                        <p:attrNameLst>
                                          <p:attrName>style.visibility</p:attrName>
                                        </p:attrNameLst>
                                      </p:cBhvr>
                                      <p:to>
                                        <p:strVal val="visible"/>
                                      </p:to>
                                    </p:set>
                                    <p:animEffect transition="in" filter="wipe(left)">
                                      <p:cBhvr>
                                        <p:cTn id="156" dur="500"/>
                                        <p:tgtEl>
                                          <p:spTgt spid="142"/>
                                        </p:tgtEl>
                                      </p:cBhvr>
                                    </p:animEffect>
                                  </p:childTnLst>
                                </p:cTn>
                              </p:par>
                              <p:par>
                                <p:cTn id="157" presetID="22" presetClass="entr" presetSubtype="8" fill="hold" grpId="0" nodeType="withEffect">
                                  <p:stCondLst>
                                    <p:cond delay="200"/>
                                  </p:stCondLst>
                                  <p:childTnLst>
                                    <p:set>
                                      <p:cBhvr>
                                        <p:cTn id="158" dur="1" fill="hold">
                                          <p:stCondLst>
                                            <p:cond delay="0"/>
                                          </p:stCondLst>
                                        </p:cTn>
                                        <p:tgtEl>
                                          <p:spTgt spid="143"/>
                                        </p:tgtEl>
                                        <p:attrNameLst>
                                          <p:attrName>style.visibility</p:attrName>
                                        </p:attrNameLst>
                                      </p:cBhvr>
                                      <p:to>
                                        <p:strVal val="visible"/>
                                      </p:to>
                                    </p:set>
                                    <p:animEffect transition="in" filter="wipe(left)">
                                      <p:cBhvr>
                                        <p:cTn id="159" dur="500"/>
                                        <p:tgtEl>
                                          <p:spTgt spid="143"/>
                                        </p:tgtEl>
                                      </p:cBhvr>
                                    </p:animEffect>
                                  </p:childTnLst>
                                </p:cTn>
                              </p:par>
                              <p:par>
                                <p:cTn id="160" presetID="22" presetClass="entr" presetSubtype="8" fill="hold" grpId="0" nodeType="withEffect">
                                  <p:stCondLst>
                                    <p:cond delay="300"/>
                                  </p:stCondLst>
                                  <p:childTnLst>
                                    <p:set>
                                      <p:cBhvr>
                                        <p:cTn id="161" dur="1" fill="hold">
                                          <p:stCondLst>
                                            <p:cond delay="0"/>
                                          </p:stCondLst>
                                        </p:cTn>
                                        <p:tgtEl>
                                          <p:spTgt spid="144"/>
                                        </p:tgtEl>
                                        <p:attrNameLst>
                                          <p:attrName>style.visibility</p:attrName>
                                        </p:attrNameLst>
                                      </p:cBhvr>
                                      <p:to>
                                        <p:strVal val="visible"/>
                                      </p:to>
                                    </p:set>
                                    <p:animEffect transition="in" filter="wipe(left)">
                                      <p:cBhvr>
                                        <p:cTn id="162" dur="500"/>
                                        <p:tgtEl>
                                          <p:spTgt spid="144"/>
                                        </p:tgtEl>
                                      </p:cBhvr>
                                    </p:animEffect>
                                  </p:childTnLst>
                                </p:cTn>
                              </p:par>
                              <p:par>
                                <p:cTn id="163" presetID="22" presetClass="entr" presetSubtype="8" fill="hold" grpId="0" nodeType="withEffect">
                                  <p:stCondLst>
                                    <p:cond delay="400"/>
                                  </p:stCondLst>
                                  <p:childTnLst>
                                    <p:set>
                                      <p:cBhvr>
                                        <p:cTn id="164" dur="1" fill="hold">
                                          <p:stCondLst>
                                            <p:cond delay="0"/>
                                          </p:stCondLst>
                                        </p:cTn>
                                        <p:tgtEl>
                                          <p:spTgt spid="145"/>
                                        </p:tgtEl>
                                        <p:attrNameLst>
                                          <p:attrName>style.visibility</p:attrName>
                                        </p:attrNameLst>
                                      </p:cBhvr>
                                      <p:to>
                                        <p:strVal val="visible"/>
                                      </p:to>
                                    </p:set>
                                    <p:animEffect transition="in" filter="wipe(left)">
                                      <p:cBhvr>
                                        <p:cTn id="165" dur="500"/>
                                        <p:tgtEl>
                                          <p:spTgt spid="145"/>
                                        </p:tgtEl>
                                      </p:cBhvr>
                                    </p:animEffect>
                                  </p:childTnLst>
                                </p:cTn>
                              </p:par>
                              <p:par>
                                <p:cTn id="166" presetID="22" presetClass="entr" presetSubtype="2" fill="hold" grpId="0" nodeType="withEffect">
                                  <p:stCondLst>
                                    <p:cond delay="0"/>
                                  </p:stCondLst>
                                  <p:childTnLst>
                                    <p:set>
                                      <p:cBhvr>
                                        <p:cTn id="167" dur="1" fill="hold">
                                          <p:stCondLst>
                                            <p:cond delay="0"/>
                                          </p:stCondLst>
                                        </p:cTn>
                                        <p:tgtEl>
                                          <p:spTgt spid="127"/>
                                        </p:tgtEl>
                                        <p:attrNameLst>
                                          <p:attrName>style.visibility</p:attrName>
                                        </p:attrNameLst>
                                      </p:cBhvr>
                                      <p:to>
                                        <p:strVal val="visible"/>
                                      </p:to>
                                    </p:set>
                                    <p:animEffect transition="in" filter="wipe(right)">
                                      <p:cBhvr>
                                        <p:cTn id="168" dur="500"/>
                                        <p:tgtEl>
                                          <p:spTgt spid="127"/>
                                        </p:tgtEl>
                                      </p:cBhvr>
                                    </p:animEffect>
                                  </p:childTnLst>
                                </p:cTn>
                              </p:par>
                              <p:par>
                                <p:cTn id="169" presetID="22" presetClass="entr" presetSubtype="2" fill="hold" grpId="0" nodeType="withEffect">
                                  <p:stCondLst>
                                    <p:cond delay="100"/>
                                  </p:stCondLst>
                                  <p:childTnLst>
                                    <p:set>
                                      <p:cBhvr>
                                        <p:cTn id="170" dur="1" fill="hold">
                                          <p:stCondLst>
                                            <p:cond delay="0"/>
                                          </p:stCondLst>
                                        </p:cTn>
                                        <p:tgtEl>
                                          <p:spTgt spid="128"/>
                                        </p:tgtEl>
                                        <p:attrNameLst>
                                          <p:attrName>style.visibility</p:attrName>
                                        </p:attrNameLst>
                                      </p:cBhvr>
                                      <p:to>
                                        <p:strVal val="visible"/>
                                      </p:to>
                                    </p:set>
                                    <p:animEffect transition="in" filter="wipe(right)">
                                      <p:cBhvr>
                                        <p:cTn id="171" dur="500"/>
                                        <p:tgtEl>
                                          <p:spTgt spid="128"/>
                                        </p:tgtEl>
                                      </p:cBhvr>
                                    </p:animEffect>
                                  </p:childTnLst>
                                </p:cTn>
                              </p:par>
                              <p:par>
                                <p:cTn id="172" presetID="22" presetClass="entr" presetSubtype="2" fill="hold" grpId="0" nodeType="withEffect">
                                  <p:stCondLst>
                                    <p:cond delay="200"/>
                                  </p:stCondLst>
                                  <p:childTnLst>
                                    <p:set>
                                      <p:cBhvr>
                                        <p:cTn id="173" dur="1" fill="hold">
                                          <p:stCondLst>
                                            <p:cond delay="0"/>
                                          </p:stCondLst>
                                        </p:cTn>
                                        <p:tgtEl>
                                          <p:spTgt spid="129"/>
                                        </p:tgtEl>
                                        <p:attrNameLst>
                                          <p:attrName>style.visibility</p:attrName>
                                        </p:attrNameLst>
                                      </p:cBhvr>
                                      <p:to>
                                        <p:strVal val="visible"/>
                                      </p:to>
                                    </p:set>
                                    <p:animEffect transition="in" filter="wipe(right)">
                                      <p:cBhvr>
                                        <p:cTn id="174" dur="500"/>
                                        <p:tgtEl>
                                          <p:spTgt spid="129"/>
                                        </p:tgtEl>
                                      </p:cBhvr>
                                    </p:animEffect>
                                  </p:childTnLst>
                                </p:cTn>
                              </p:par>
                              <p:par>
                                <p:cTn id="175" presetID="22" presetClass="entr" presetSubtype="2" fill="hold" grpId="0" nodeType="withEffect">
                                  <p:stCondLst>
                                    <p:cond delay="300"/>
                                  </p:stCondLst>
                                  <p:childTnLst>
                                    <p:set>
                                      <p:cBhvr>
                                        <p:cTn id="176" dur="1" fill="hold">
                                          <p:stCondLst>
                                            <p:cond delay="0"/>
                                          </p:stCondLst>
                                        </p:cTn>
                                        <p:tgtEl>
                                          <p:spTgt spid="130"/>
                                        </p:tgtEl>
                                        <p:attrNameLst>
                                          <p:attrName>style.visibility</p:attrName>
                                        </p:attrNameLst>
                                      </p:cBhvr>
                                      <p:to>
                                        <p:strVal val="visible"/>
                                      </p:to>
                                    </p:set>
                                    <p:animEffect transition="in" filter="wipe(right)">
                                      <p:cBhvr>
                                        <p:cTn id="177" dur="500"/>
                                        <p:tgtEl>
                                          <p:spTgt spid="130"/>
                                        </p:tgtEl>
                                      </p:cBhvr>
                                    </p:animEffect>
                                  </p:childTnLst>
                                </p:cTn>
                              </p:par>
                              <p:par>
                                <p:cTn id="178" presetID="22" presetClass="entr" presetSubtype="2" fill="hold" grpId="0" nodeType="withEffect">
                                  <p:stCondLst>
                                    <p:cond delay="400"/>
                                  </p:stCondLst>
                                  <p:childTnLst>
                                    <p:set>
                                      <p:cBhvr>
                                        <p:cTn id="179" dur="1" fill="hold">
                                          <p:stCondLst>
                                            <p:cond delay="0"/>
                                          </p:stCondLst>
                                        </p:cTn>
                                        <p:tgtEl>
                                          <p:spTgt spid="131"/>
                                        </p:tgtEl>
                                        <p:attrNameLst>
                                          <p:attrName>style.visibility</p:attrName>
                                        </p:attrNameLst>
                                      </p:cBhvr>
                                      <p:to>
                                        <p:strVal val="visible"/>
                                      </p:to>
                                    </p:set>
                                    <p:animEffect transition="in" filter="wipe(right)">
                                      <p:cBhvr>
                                        <p:cTn id="180" dur="500"/>
                                        <p:tgtEl>
                                          <p:spTgt spid="131"/>
                                        </p:tgtEl>
                                      </p:cBhvr>
                                    </p:animEffect>
                                  </p:childTnLst>
                                </p:cTn>
                              </p:par>
                            </p:childTnLst>
                          </p:cTn>
                        </p:par>
                        <p:par>
                          <p:cTn id="181" fill="hold">
                            <p:stCondLst>
                              <p:cond delay="4500"/>
                            </p:stCondLst>
                            <p:childTnLst>
                              <p:par>
                                <p:cTn id="182" presetID="22" presetClass="entr" presetSubtype="8" fill="hold" grpId="0" nodeType="afterEffect">
                                  <p:stCondLst>
                                    <p:cond delay="0"/>
                                  </p:stCondLst>
                                  <p:childTnLst>
                                    <p:set>
                                      <p:cBhvr>
                                        <p:cTn id="183" dur="1" fill="hold">
                                          <p:stCondLst>
                                            <p:cond delay="0"/>
                                          </p:stCondLst>
                                        </p:cTn>
                                        <p:tgtEl>
                                          <p:spTgt spid="148"/>
                                        </p:tgtEl>
                                        <p:attrNameLst>
                                          <p:attrName>style.visibility</p:attrName>
                                        </p:attrNameLst>
                                      </p:cBhvr>
                                      <p:to>
                                        <p:strVal val="visible"/>
                                      </p:to>
                                    </p:set>
                                    <p:animEffect transition="in" filter="wipe(left)">
                                      <p:cBhvr>
                                        <p:cTn id="184" dur="500"/>
                                        <p:tgtEl>
                                          <p:spTgt spid="148"/>
                                        </p:tgtEl>
                                      </p:cBhvr>
                                    </p:animEffect>
                                  </p:childTnLst>
                                </p:cTn>
                              </p:par>
                              <p:par>
                                <p:cTn id="185" presetID="22" presetClass="entr" presetSubtype="8" fill="hold" grpId="0" nodeType="withEffect">
                                  <p:stCondLst>
                                    <p:cond delay="0"/>
                                  </p:stCondLst>
                                  <p:childTnLst>
                                    <p:set>
                                      <p:cBhvr>
                                        <p:cTn id="186" dur="1" fill="hold">
                                          <p:stCondLst>
                                            <p:cond delay="0"/>
                                          </p:stCondLst>
                                        </p:cTn>
                                        <p:tgtEl>
                                          <p:spTgt spid="149"/>
                                        </p:tgtEl>
                                        <p:attrNameLst>
                                          <p:attrName>style.visibility</p:attrName>
                                        </p:attrNameLst>
                                      </p:cBhvr>
                                      <p:to>
                                        <p:strVal val="visible"/>
                                      </p:to>
                                    </p:set>
                                    <p:animEffect transition="in" filter="wipe(left)">
                                      <p:cBhvr>
                                        <p:cTn id="187" dur="500"/>
                                        <p:tgtEl>
                                          <p:spTgt spid="149"/>
                                        </p:tgtEl>
                                      </p:cBhvr>
                                    </p:animEffect>
                                  </p:childTnLst>
                                </p:cTn>
                              </p:par>
                              <p:par>
                                <p:cTn id="188" presetID="22" presetClass="entr" presetSubtype="8" fill="hold" grpId="0" nodeType="withEffect">
                                  <p:stCondLst>
                                    <p:cond delay="0"/>
                                  </p:stCondLst>
                                  <p:childTnLst>
                                    <p:set>
                                      <p:cBhvr>
                                        <p:cTn id="189" dur="1" fill="hold">
                                          <p:stCondLst>
                                            <p:cond delay="0"/>
                                          </p:stCondLst>
                                        </p:cTn>
                                        <p:tgtEl>
                                          <p:spTgt spid="150"/>
                                        </p:tgtEl>
                                        <p:attrNameLst>
                                          <p:attrName>style.visibility</p:attrName>
                                        </p:attrNameLst>
                                      </p:cBhvr>
                                      <p:to>
                                        <p:strVal val="visible"/>
                                      </p:to>
                                    </p:set>
                                    <p:animEffect transition="in" filter="wipe(left)">
                                      <p:cBhvr>
                                        <p:cTn id="190" dur="500"/>
                                        <p:tgtEl>
                                          <p:spTgt spid="150"/>
                                        </p:tgtEl>
                                      </p:cBhvr>
                                    </p:animEffect>
                                  </p:childTnLst>
                                </p:cTn>
                              </p:par>
                              <p:par>
                                <p:cTn id="191" presetID="22" presetClass="entr" presetSubtype="8" fill="hold" grpId="0" nodeType="withEffect">
                                  <p:stCondLst>
                                    <p:cond delay="0"/>
                                  </p:stCondLst>
                                  <p:childTnLst>
                                    <p:set>
                                      <p:cBhvr>
                                        <p:cTn id="192" dur="1" fill="hold">
                                          <p:stCondLst>
                                            <p:cond delay="0"/>
                                          </p:stCondLst>
                                        </p:cTn>
                                        <p:tgtEl>
                                          <p:spTgt spid="151"/>
                                        </p:tgtEl>
                                        <p:attrNameLst>
                                          <p:attrName>style.visibility</p:attrName>
                                        </p:attrNameLst>
                                      </p:cBhvr>
                                      <p:to>
                                        <p:strVal val="visible"/>
                                      </p:to>
                                    </p:set>
                                    <p:animEffect transition="in" filter="wipe(left)">
                                      <p:cBhvr>
                                        <p:cTn id="193" dur="500"/>
                                        <p:tgtEl>
                                          <p:spTgt spid="151"/>
                                        </p:tgtEl>
                                      </p:cBhvr>
                                    </p:animEffect>
                                  </p:childTnLst>
                                </p:cTn>
                              </p:par>
                              <p:par>
                                <p:cTn id="194" presetID="22" presetClass="entr" presetSubtype="8" fill="hold" grpId="0" nodeType="withEffect">
                                  <p:stCondLst>
                                    <p:cond delay="0"/>
                                  </p:stCondLst>
                                  <p:childTnLst>
                                    <p:set>
                                      <p:cBhvr>
                                        <p:cTn id="195" dur="1" fill="hold">
                                          <p:stCondLst>
                                            <p:cond delay="0"/>
                                          </p:stCondLst>
                                        </p:cTn>
                                        <p:tgtEl>
                                          <p:spTgt spid="152"/>
                                        </p:tgtEl>
                                        <p:attrNameLst>
                                          <p:attrName>style.visibility</p:attrName>
                                        </p:attrNameLst>
                                      </p:cBhvr>
                                      <p:to>
                                        <p:strVal val="visible"/>
                                      </p:to>
                                    </p:set>
                                    <p:animEffect transition="in" filter="wipe(left)">
                                      <p:cBhvr>
                                        <p:cTn id="196" dur="500"/>
                                        <p:tgtEl>
                                          <p:spTgt spid="152"/>
                                        </p:tgtEl>
                                      </p:cBhvr>
                                    </p:animEffect>
                                  </p:childTnLst>
                                </p:cTn>
                              </p:par>
                              <p:par>
                                <p:cTn id="197" presetID="22" presetClass="entr" presetSubtype="2" fill="hold" grpId="0" nodeType="withEffect">
                                  <p:stCondLst>
                                    <p:cond delay="0"/>
                                  </p:stCondLst>
                                  <p:childTnLst>
                                    <p:set>
                                      <p:cBhvr>
                                        <p:cTn id="198" dur="1" fill="hold">
                                          <p:stCondLst>
                                            <p:cond delay="0"/>
                                          </p:stCondLst>
                                        </p:cTn>
                                        <p:tgtEl>
                                          <p:spTgt spid="134"/>
                                        </p:tgtEl>
                                        <p:attrNameLst>
                                          <p:attrName>style.visibility</p:attrName>
                                        </p:attrNameLst>
                                      </p:cBhvr>
                                      <p:to>
                                        <p:strVal val="visible"/>
                                      </p:to>
                                    </p:set>
                                    <p:animEffect transition="in" filter="wipe(right)">
                                      <p:cBhvr>
                                        <p:cTn id="199" dur="500"/>
                                        <p:tgtEl>
                                          <p:spTgt spid="134"/>
                                        </p:tgtEl>
                                      </p:cBhvr>
                                    </p:animEffect>
                                  </p:childTnLst>
                                </p:cTn>
                              </p:par>
                              <p:par>
                                <p:cTn id="200" presetID="22" presetClass="entr" presetSubtype="2" fill="hold" grpId="0" nodeType="withEffect">
                                  <p:stCondLst>
                                    <p:cond delay="0"/>
                                  </p:stCondLst>
                                  <p:childTnLst>
                                    <p:set>
                                      <p:cBhvr>
                                        <p:cTn id="201" dur="1" fill="hold">
                                          <p:stCondLst>
                                            <p:cond delay="0"/>
                                          </p:stCondLst>
                                        </p:cTn>
                                        <p:tgtEl>
                                          <p:spTgt spid="135"/>
                                        </p:tgtEl>
                                        <p:attrNameLst>
                                          <p:attrName>style.visibility</p:attrName>
                                        </p:attrNameLst>
                                      </p:cBhvr>
                                      <p:to>
                                        <p:strVal val="visible"/>
                                      </p:to>
                                    </p:set>
                                    <p:animEffect transition="in" filter="wipe(right)">
                                      <p:cBhvr>
                                        <p:cTn id="202" dur="500"/>
                                        <p:tgtEl>
                                          <p:spTgt spid="135"/>
                                        </p:tgtEl>
                                      </p:cBhvr>
                                    </p:animEffect>
                                  </p:childTnLst>
                                </p:cTn>
                              </p:par>
                              <p:par>
                                <p:cTn id="203" presetID="22" presetClass="entr" presetSubtype="2" fill="hold" grpId="0" nodeType="withEffect">
                                  <p:stCondLst>
                                    <p:cond delay="0"/>
                                  </p:stCondLst>
                                  <p:childTnLst>
                                    <p:set>
                                      <p:cBhvr>
                                        <p:cTn id="204" dur="1" fill="hold">
                                          <p:stCondLst>
                                            <p:cond delay="0"/>
                                          </p:stCondLst>
                                        </p:cTn>
                                        <p:tgtEl>
                                          <p:spTgt spid="136"/>
                                        </p:tgtEl>
                                        <p:attrNameLst>
                                          <p:attrName>style.visibility</p:attrName>
                                        </p:attrNameLst>
                                      </p:cBhvr>
                                      <p:to>
                                        <p:strVal val="visible"/>
                                      </p:to>
                                    </p:set>
                                    <p:animEffect transition="in" filter="wipe(right)">
                                      <p:cBhvr>
                                        <p:cTn id="205" dur="500"/>
                                        <p:tgtEl>
                                          <p:spTgt spid="136"/>
                                        </p:tgtEl>
                                      </p:cBhvr>
                                    </p:animEffect>
                                  </p:childTnLst>
                                </p:cTn>
                              </p:par>
                              <p:par>
                                <p:cTn id="206" presetID="22" presetClass="entr" presetSubtype="2" fill="hold" grpId="0" nodeType="withEffect">
                                  <p:stCondLst>
                                    <p:cond delay="0"/>
                                  </p:stCondLst>
                                  <p:childTnLst>
                                    <p:set>
                                      <p:cBhvr>
                                        <p:cTn id="207" dur="1" fill="hold">
                                          <p:stCondLst>
                                            <p:cond delay="0"/>
                                          </p:stCondLst>
                                        </p:cTn>
                                        <p:tgtEl>
                                          <p:spTgt spid="137"/>
                                        </p:tgtEl>
                                        <p:attrNameLst>
                                          <p:attrName>style.visibility</p:attrName>
                                        </p:attrNameLst>
                                      </p:cBhvr>
                                      <p:to>
                                        <p:strVal val="visible"/>
                                      </p:to>
                                    </p:set>
                                    <p:animEffect transition="in" filter="wipe(right)">
                                      <p:cBhvr>
                                        <p:cTn id="208" dur="500"/>
                                        <p:tgtEl>
                                          <p:spTgt spid="137"/>
                                        </p:tgtEl>
                                      </p:cBhvr>
                                    </p:animEffect>
                                  </p:childTnLst>
                                </p:cTn>
                              </p:par>
                              <p:par>
                                <p:cTn id="209" presetID="22" presetClass="entr" presetSubtype="2" fill="hold" grpId="0" nodeType="withEffect">
                                  <p:stCondLst>
                                    <p:cond delay="0"/>
                                  </p:stCondLst>
                                  <p:childTnLst>
                                    <p:set>
                                      <p:cBhvr>
                                        <p:cTn id="210" dur="1" fill="hold">
                                          <p:stCondLst>
                                            <p:cond delay="0"/>
                                          </p:stCondLst>
                                        </p:cTn>
                                        <p:tgtEl>
                                          <p:spTgt spid="138"/>
                                        </p:tgtEl>
                                        <p:attrNameLst>
                                          <p:attrName>style.visibility</p:attrName>
                                        </p:attrNameLst>
                                      </p:cBhvr>
                                      <p:to>
                                        <p:strVal val="visible"/>
                                      </p:to>
                                    </p:set>
                                    <p:animEffect transition="in" filter="wipe(right)">
                                      <p:cBhvr>
                                        <p:cTn id="211" dur="500"/>
                                        <p:tgtEl>
                                          <p:spTgt spid="138"/>
                                        </p:tgtEl>
                                      </p:cBhvr>
                                    </p:animEffect>
                                  </p:childTnLst>
                                </p:cTn>
                              </p:par>
                            </p:childTnLst>
                          </p:cTn>
                        </p:par>
                        <p:par>
                          <p:cTn id="212" fill="hold">
                            <p:stCondLst>
                              <p:cond delay="5000"/>
                            </p:stCondLst>
                            <p:childTnLst>
                              <p:par>
                                <p:cTn id="213" presetID="22" presetClass="entr" presetSubtype="4" fill="hold" grpId="0" nodeType="afterEffect">
                                  <p:stCondLst>
                                    <p:cond delay="0"/>
                                  </p:stCondLst>
                                  <p:childTnLst>
                                    <p:set>
                                      <p:cBhvr>
                                        <p:cTn id="214" dur="1" fill="hold">
                                          <p:stCondLst>
                                            <p:cond delay="0"/>
                                          </p:stCondLst>
                                        </p:cTn>
                                        <p:tgtEl>
                                          <p:spTgt spid="132"/>
                                        </p:tgtEl>
                                        <p:attrNameLst>
                                          <p:attrName>style.visibility</p:attrName>
                                        </p:attrNameLst>
                                      </p:cBhvr>
                                      <p:to>
                                        <p:strVal val="visible"/>
                                      </p:to>
                                    </p:set>
                                    <p:animEffect transition="in" filter="wipe(down)">
                                      <p:cBhvr>
                                        <p:cTn id="215" dur="1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8" grpId="0"/>
      <p:bldP spid="109" grpId="0"/>
      <p:bldP spid="110" grpId="0"/>
      <p:bldP spid="111" grpId="0"/>
      <p:bldP spid="112" grpId="0"/>
      <p:bldP spid="113" grpId="0"/>
      <p:bldP spid="114" grpId="0"/>
      <p:bldP spid="115" grpId="0"/>
      <p:bldP spid="116" grpId="0"/>
      <p:bldP spid="117" grpId="0"/>
      <p:bldP spid="118" grpId="0"/>
      <p:bldP spid="119" grpId="0"/>
      <p:bldP spid="120" grpId="0"/>
      <p:bldP spid="121" grpId="0"/>
      <p:bldP spid="122" grpId="0"/>
      <p:bldP spid="123" grpId="0"/>
      <p:bldP spid="124" grpId="0"/>
      <p:bldP spid="125" grpId="0"/>
      <p:bldP spid="126" grpId="0"/>
      <p:bldP spid="127" grpId="0" animBg="1"/>
      <p:bldP spid="128" grpId="0" animBg="1"/>
      <p:bldP spid="129" grpId="0" animBg="1"/>
      <p:bldP spid="130" grpId="0" animBg="1"/>
      <p:bldP spid="131" grpId="0" animBg="1"/>
      <p:bldP spid="134" grpId="0"/>
      <p:bldP spid="135" grpId="0"/>
      <p:bldP spid="136" grpId="0"/>
      <p:bldP spid="137" grpId="0"/>
      <p:bldP spid="138" grpId="0"/>
      <p:bldP spid="141" grpId="0" animBg="1"/>
      <p:bldP spid="142" grpId="0" animBg="1"/>
      <p:bldP spid="143" grpId="0" animBg="1"/>
      <p:bldP spid="144" grpId="0" animBg="1"/>
      <p:bldP spid="145" grpId="0" animBg="1"/>
      <p:bldP spid="148" grpId="0"/>
      <p:bldP spid="149" grpId="0"/>
      <p:bldP spid="150" grpId="0"/>
      <p:bldP spid="151" grpId="0"/>
      <p:bldP spid="152" grpId="0"/>
      <p:bldP spid="155" grpId="0"/>
      <p:bldP spid="156" grpId="0"/>
      <p:bldP spid="157" grpId="0"/>
      <p:bldP spid="158" grpId="0"/>
      <p:bldP spid="159" grpId="0"/>
      <p:bldP spid="175" grpId="0"/>
      <p:bldP spid="1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7628"/>
          <a:stretch>
            <a:fillRect/>
          </a:stretch>
        </p:blipFill>
        <p:spPr>
          <a:xfrm>
            <a:off x="12634" y="1204577"/>
            <a:ext cx="9131365" cy="3286144"/>
          </a:xfrm>
          <a:prstGeom prst="rect">
            <a:avLst/>
          </a:prstGeom>
          <a:effectLst>
            <a:innerShdw blurRad="355600" dist="114300" dir="5400000">
              <a:prstClr val="black">
                <a:alpha val="50000"/>
              </a:prstClr>
            </a:innerShdw>
          </a:effectLst>
        </p:spPr>
      </p:pic>
      <p:cxnSp>
        <p:nvCxnSpPr>
          <p:cNvPr id="104" name="直接连接符 103"/>
          <p:cNvCxnSpPr>
            <a:stCxn id="14" idx="2"/>
            <a:endCxn id="5" idx="5"/>
          </p:cNvCxnSpPr>
          <p:nvPr/>
        </p:nvCxnSpPr>
        <p:spPr>
          <a:xfrm flipH="1">
            <a:off x="1106865" y="3560643"/>
            <a:ext cx="475265" cy="26305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直接连接符 108"/>
          <p:cNvCxnSpPr>
            <a:stCxn id="21" idx="1"/>
            <a:endCxn id="14" idx="4"/>
          </p:cNvCxnSpPr>
          <p:nvPr/>
        </p:nvCxnSpPr>
        <p:spPr>
          <a:xfrm flipH="1">
            <a:off x="1694300" y="2812943"/>
            <a:ext cx="562119" cy="6355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直接连接符 111"/>
          <p:cNvCxnSpPr>
            <a:stCxn id="28" idx="7"/>
          </p:cNvCxnSpPr>
          <p:nvPr/>
        </p:nvCxnSpPr>
        <p:spPr>
          <a:xfrm flipH="1" flipV="1">
            <a:off x="2330459" y="2798271"/>
            <a:ext cx="801314" cy="52507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直接连接符 113"/>
          <p:cNvCxnSpPr>
            <a:stCxn id="28" idx="5"/>
            <a:endCxn id="35" idx="5"/>
          </p:cNvCxnSpPr>
          <p:nvPr/>
        </p:nvCxnSpPr>
        <p:spPr>
          <a:xfrm flipV="1">
            <a:off x="3131773" y="2490596"/>
            <a:ext cx="674762" cy="67412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直接连接符 116"/>
          <p:cNvCxnSpPr>
            <a:stCxn id="35" idx="0"/>
            <a:endCxn id="42" idx="1"/>
          </p:cNvCxnSpPr>
          <p:nvPr/>
        </p:nvCxnSpPr>
        <p:spPr>
          <a:xfrm>
            <a:off x="3727220" y="2682082"/>
            <a:ext cx="499841" cy="42492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flipV="1">
            <a:off x="4291136" y="2702062"/>
            <a:ext cx="715263" cy="36462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直接连接符 122"/>
          <p:cNvCxnSpPr>
            <a:stCxn id="49" idx="5"/>
            <a:endCxn id="56" idx="5"/>
          </p:cNvCxnSpPr>
          <p:nvPr/>
        </p:nvCxnSpPr>
        <p:spPr>
          <a:xfrm flipV="1">
            <a:off x="5021640" y="2092811"/>
            <a:ext cx="701471" cy="52379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6" name="直接连接符 125"/>
          <p:cNvCxnSpPr>
            <a:stCxn id="56" idx="7"/>
            <a:endCxn id="63" idx="7"/>
          </p:cNvCxnSpPr>
          <p:nvPr/>
        </p:nvCxnSpPr>
        <p:spPr>
          <a:xfrm>
            <a:off x="5723111" y="2251443"/>
            <a:ext cx="810862" cy="97453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9" name="直接连接符 128"/>
          <p:cNvCxnSpPr>
            <a:stCxn id="70" idx="2"/>
            <a:endCxn id="63" idx="1"/>
          </p:cNvCxnSpPr>
          <p:nvPr/>
        </p:nvCxnSpPr>
        <p:spPr>
          <a:xfrm flipH="1">
            <a:off x="6375342" y="2695919"/>
            <a:ext cx="676486" cy="53006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直接连接符 131"/>
          <p:cNvCxnSpPr>
            <a:stCxn id="77" idx="2"/>
            <a:endCxn id="70" idx="7"/>
          </p:cNvCxnSpPr>
          <p:nvPr/>
        </p:nvCxnSpPr>
        <p:spPr>
          <a:xfrm flipH="1" flipV="1">
            <a:off x="7243313" y="2775235"/>
            <a:ext cx="464872" cy="39710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直接连接符 134"/>
          <p:cNvCxnSpPr>
            <a:stCxn id="77" idx="0"/>
            <a:endCxn id="84" idx="1"/>
          </p:cNvCxnSpPr>
          <p:nvPr/>
        </p:nvCxnSpPr>
        <p:spPr>
          <a:xfrm flipV="1">
            <a:off x="7820355" y="2144390"/>
            <a:ext cx="578795" cy="114012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3992" t="36582" r="11163" b="49513"/>
          <a:stretch>
            <a:fillRect/>
          </a:stretch>
        </p:blipFill>
        <p:spPr>
          <a:xfrm>
            <a:off x="514348" y="4375040"/>
            <a:ext cx="8315325" cy="291881"/>
          </a:xfrm>
          <a:prstGeom prst="rect">
            <a:avLst/>
          </a:prstGeom>
        </p:spPr>
      </p:pic>
      <p:grpSp>
        <p:nvGrpSpPr>
          <p:cNvPr id="11" name="组合 10"/>
          <p:cNvGrpSpPr/>
          <p:nvPr/>
        </p:nvGrpSpPr>
        <p:grpSpPr>
          <a:xfrm flipV="1">
            <a:off x="860372" y="3736946"/>
            <a:ext cx="334355" cy="803015"/>
            <a:chOff x="581025" y="-431160"/>
            <a:chExt cx="1619642" cy="3889866"/>
          </a:xfrm>
        </p:grpSpPr>
        <p:grpSp>
          <p:nvGrpSpPr>
            <p:cNvPr id="6" name="组合 5"/>
            <p:cNvGrpSpPr/>
            <p:nvPr/>
          </p:nvGrpSpPr>
          <p:grpSpPr>
            <a:xfrm>
              <a:off x="581025" y="-431160"/>
              <a:ext cx="1619642" cy="3889866"/>
              <a:chOff x="6651335" y="-335489"/>
              <a:chExt cx="1360493" cy="3190953"/>
            </a:xfrm>
            <a:effectLst/>
          </p:grpSpPr>
          <p:grpSp>
            <p:nvGrpSpPr>
              <p:cNvPr id="7" name="组合 6"/>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9" name="同心圆 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10" name="椭圆 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8" name="TextBox 7"/>
              <p:cNvSpPr txBox="1"/>
              <p:nvPr/>
            </p:nvSpPr>
            <p:spPr>
              <a:xfrm>
                <a:off x="6854606" y="-335489"/>
                <a:ext cx="751672" cy="2568336"/>
              </a:xfrm>
              <a:prstGeom prst="rect">
                <a:avLst/>
              </a:prstGeom>
              <a:noFill/>
            </p:spPr>
            <p:txBody>
              <a:bodyPr wrap="none" rtlCol="0">
                <a:spAutoFit/>
              </a:bodyPr>
              <a:lstStyle/>
              <a:p>
                <a:endParaRPr lang="zh-CN" altLang="en-US" sz="3600" dirty="0">
                  <a:cs typeface="+mn-ea"/>
                  <a:sym typeface="+mn-lt"/>
                </a:endParaRPr>
              </a:p>
            </p:txBody>
          </p:sp>
        </p:grpSp>
        <p:sp>
          <p:nvSpPr>
            <p:cNvPr id="5" name="椭圆 4"/>
            <p:cNvSpPr/>
            <p:nvPr/>
          </p:nvSpPr>
          <p:spPr>
            <a:xfrm>
              <a:off x="847487" y="2110889"/>
              <a:ext cx="1086718" cy="1086719"/>
            </a:xfrm>
            <a:prstGeom prst="ellipse">
              <a:avLst/>
            </a:prstGeom>
            <a:solidFill>
              <a:schemeClr val="tx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grpSp>
        <p:nvGrpSpPr>
          <p:cNvPr id="12" name="组合 11"/>
          <p:cNvGrpSpPr/>
          <p:nvPr/>
        </p:nvGrpSpPr>
        <p:grpSpPr>
          <a:xfrm flipV="1">
            <a:off x="1527122" y="3394573"/>
            <a:ext cx="334355" cy="803015"/>
            <a:chOff x="581025" y="-431160"/>
            <a:chExt cx="1619642" cy="3889866"/>
          </a:xfrm>
        </p:grpSpPr>
        <p:grpSp>
          <p:nvGrpSpPr>
            <p:cNvPr id="13" name="组合 12"/>
            <p:cNvGrpSpPr/>
            <p:nvPr/>
          </p:nvGrpSpPr>
          <p:grpSpPr>
            <a:xfrm>
              <a:off x="581025" y="-431160"/>
              <a:ext cx="1619642" cy="3889866"/>
              <a:chOff x="6651335" y="-335489"/>
              <a:chExt cx="1360493" cy="3190953"/>
            </a:xfrm>
            <a:effectLst/>
          </p:grpSpPr>
          <p:grpSp>
            <p:nvGrpSpPr>
              <p:cNvPr id="15" name="组合 14"/>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17" name="同心圆 1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18" name="椭圆 1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16" name="TextBox 15"/>
              <p:cNvSpPr txBox="1"/>
              <p:nvPr/>
            </p:nvSpPr>
            <p:spPr>
              <a:xfrm>
                <a:off x="6854606" y="-335489"/>
                <a:ext cx="751672" cy="2568336"/>
              </a:xfrm>
              <a:prstGeom prst="rect">
                <a:avLst/>
              </a:prstGeom>
              <a:noFill/>
            </p:spPr>
            <p:txBody>
              <a:bodyPr wrap="none" rtlCol="0">
                <a:spAutoFit/>
              </a:bodyPr>
              <a:lstStyle/>
              <a:p>
                <a:endParaRPr lang="zh-CN" altLang="en-US" sz="3600" dirty="0">
                  <a:cs typeface="+mn-ea"/>
                  <a:sym typeface="+mn-lt"/>
                </a:endParaRPr>
              </a:p>
            </p:txBody>
          </p:sp>
        </p:grpSp>
        <p:sp>
          <p:nvSpPr>
            <p:cNvPr id="14" name="椭圆 13"/>
            <p:cNvSpPr/>
            <p:nvPr/>
          </p:nvSpPr>
          <p:spPr>
            <a:xfrm>
              <a:off x="847487" y="2110889"/>
              <a:ext cx="1086718" cy="1086719"/>
            </a:xfrm>
            <a:prstGeom prst="ellipse">
              <a:avLst/>
            </a:prstGeom>
            <a:solidFill>
              <a:srgbClr val="0C888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grpSp>
        <p:nvGrpSpPr>
          <p:cNvPr id="19" name="组合 18"/>
          <p:cNvGrpSpPr/>
          <p:nvPr/>
        </p:nvGrpSpPr>
        <p:grpSpPr>
          <a:xfrm flipV="1">
            <a:off x="2168557" y="2567557"/>
            <a:ext cx="334355" cy="803015"/>
            <a:chOff x="581025" y="-431160"/>
            <a:chExt cx="1619642" cy="3889866"/>
          </a:xfrm>
        </p:grpSpPr>
        <p:grpSp>
          <p:nvGrpSpPr>
            <p:cNvPr id="20" name="组合 19"/>
            <p:cNvGrpSpPr/>
            <p:nvPr/>
          </p:nvGrpSpPr>
          <p:grpSpPr>
            <a:xfrm>
              <a:off x="581025" y="-431160"/>
              <a:ext cx="1619642" cy="3889866"/>
              <a:chOff x="6651335" y="-335489"/>
              <a:chExt cx="1360493" cy="3190953"/>
            </a:xfrm>
            <a:effectLst/>
          </p:grpSpPr>
          <p:grpSp>
            <p:nvGrpSpPr>
              <p:cNvPr id="22" name="组合 21"/>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25" name="椭圆 2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23" name="TextBox 22"/>
              <p:cNvSpPr txBox="1"/>
              <p:nvPr/>
            </p:nvSpPr>
            <p:spPr>
              <a:xfrm>
                <a:off x="6854606" y="-335489"/>
                <a:ext cx="751672" cy="2568336"/>
              </a:xfrm>
              <a:prstGeom prst="rect">
                <a:avLst/>
              </a:prstGeom>
              <a:noFill/>
            </p:spPr>
            <p:txBody>
              <a:bodyPr wrap="none" rtlCol="0">
                <a:spAutoFit/>
              </a:bodyPr>
              <a:lstStyle/>
              <a:p>
                <a:endParaRPr lang="zh-CN" altLang="en-US" sz="3600" dirty="0">
                  <a:cs typeface="+mn-ea"/>
                  <a:sym typeface="+mn-lt"/>
                </a:endParaRPr>
              </a:p>
            </p:txBody>
          </p:sp>
        </p:grpSp>
        <p:sp>
          <p:nvSpPr>
            <p:cNvPr id="21" name="椭圆 20"/>
            <p:cNvSpPr/>
            <p:nvPr/>
          </p:nvSpPr>
          <p:spPr>
            <a:xfrm>
              <a:off x="847487" y="2110889"/>
              <a:ext cx="1086718" cy="1086719"/>
            </a:xfrm>
            <a:prstGeom prst="ellipse">
              <a:avLst/>
            </a:prstGeom>
            <a:solidFill>
              <a:schemeClr val="tx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grpSp>
        <p:nvGrpSpPr>
          <p:cNvPr id="26" name="组合 25"/>
          <p:cNvGrpSpPr/>
          <p:nvPr/>
        </p:nvGrpSpPr>
        <p:grpSpPr>
          <a:xfrm flipV="1">
            <a:off x="2885280" y="3077964"/>
            <a:ext cx="334355" cy="803015"/>
            <a:chOff x="581025" y="-431160"/>
            <a:chExt cx="1619642" cy="3889866"/>
          </a:xfrm>
        </p:grpSpPr>
        <p:grpSp>
          <p:nvGrpSpPr>
            <p:cNvPr id="27" name="组合 26"/>
            <p:cNvGrpSpPr/>
            <p:nvPr/>
          </p:nvGrpSpPr>
          <p:grpSpPr>
            <a:xfrm>
              <a:off x="581025" y="-431160"/>
              <a:ext cx="1619642" cy="3889866"/>
              <a:chOff x="6651335" y="-335489"/>
              <a:chExt cx="1360493" cy="3190953"/>
            </a:xfrm>
            <a:effectLst/>
          </p:grpSpPr>
          <p:grpSp>
            <p:nvGrpSpPr>
              <p:cNvPr id="29" name="组合 28"/>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32" name="椭圆 3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30" name="TextBox 29"/>
              <p:cNvSpPr txBox="1"/>
              <p:nvPr/>
            </p:nvSpPr>
            <p:spPr>
              <a:xfrm>
                <a:off x="6854606" y="-335489"/>
                <a:ext cx="751672" cy="2568336"/>
              </a:xfrm>
              <a:prstGeom prst="rect">
                <a:avLst/>
              </a:prstGeom>
              <a:noFill/>
            </p:spPr>
            <p:txBody>
              <a:bodyPr wrap="none" rtlCol="0">
                <a:spAutoFit/>
              </a:bodyPr>
              <a:lstStyle/>
              <a:p>
                <a:endParaRPr lang="zh-CN" altLang="en-US" sz="3600" dirty="0">
                  <a:cs typeface="+mn-ea"/>
                  <a:sym typeface="+mn-lt"/>
                </a:endParaRPr>
              </a:p>
            </p:txBody>
          </p:sp>
        </p:grpSp>
        <p:sp>
          <p:nvSpPr>
            <p:cNvPr id="28" name="椭圆 27"/>
            <p:cNvSpPr/>
            <p:nvPr/>
          </p:nvSpPr>
          <p:spPr>
            <a:xfrm>
              <a:off x="847487" y="2110889"/>
              <a:ext cx="1086718" cy="1086719"/>
            </a:xfrm>
            <a:prstGeom prst="ellipse">
              <a:avLst/>
            </a:prstGeom>
            <a:solidFill>
              <a:srgbClr val="0C888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grpSp>
        <p:nvGrpSpPr>
          <p:cNvPr id="33" name="组合 32"/>
          <p:cNvGrpSpPr/>
          <p:nvPr/>
        </p:nvGrpSpPr>
        <p:grpSpPr>
          <a:xfrm flipV="1">
            <a:off x="3560042" y="2403842"/>
            <a:ext cx="334355" cy="803015"/>
            <a:chOff x="581025" y="-431160"/>
            <a:chExt cx="1619642" cy="3889866"/>
          </a:xfrm>
        </p:grpSpPr>
        <p:grpSp>
          <p:nvGrpSpPr>
            <p:cNvPr id="34" name="组合 33"/>
            <p:cNvGrpSpPr/>
            <p:nvPr/>
          </p:nvGrpSpPr>
          <p:grpSpPr>
            <a:xfrm>
              <a:off x="581025" y="-431160"/>
              <a:ext cx="1619642" cy="3889866"/>
              <a:chOff x="6651335" y="-335489"/>
              <a:chExt cx="1360493" cy="3190953"/>
            </a:xfrm>
            <a:effectLst/>
          </p:grpSpPr>
          <p:grpSp>
            <p:nvGrpSpPr>
              <p:cNvPr id="36" name="组合 35"/>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39" name="椭圆 3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37" name="TextBox 36"/>
              <p:cNvSpPr txBox="1"/>
              <p:nvPr/>
            </p:nvSpPr>
            <p:spPr>
              <a:xfrm>
                <a:off x="6854606" y="-335489"/>
                <a:ext cx="751672" cy="2568336"/>
              </a:xfrm>
              <a:prstGeom prst="rect">
                <a:avLst/>
              </a:prstGeom>
              <a:noFill/>
            </p:spPr>
            <p:txBody>
              <a:bodyPr wrap="none" rtlCol="0">
                <a:spAutoFit/>
              </a:bodyPr>
              <a:lstStyle/>
              <a:p>
                <a:endParaRPr lang="zh-CN" altLang="en-US" sz="3600" dirty="0">
                  <a:cs typeface="+mn-ea"/>
                  <a:sym typeface="+mn-lt"/>
                </a:endParaRPr>
              </a:p>
            </p:txBody>
          </p:sp>
        </p:grpSp>
        <p:sp>
          <p:nvSpPr>
            <p:cNvPr id="35" name="椭圆 34"/>
            <p:cNvSpPr/>
            <p:nvPr/>
          </p:nvSpPr>
          <p:spPr>
            <a:xfrm>
              <a:off x="847487" y="2110889"/>
              <a:ext cx="1086718" cy="1086719"/>
            </a:xfrm>
            <a:prstGeom prst="ellipse">
              <a:avLst/>
            </a:prstGeom>
            <a:solidFill>
              <a:schemeClr val="tx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grpSp>
        <p:nvGrpSpPr>
          <p:cNvPr id="40" name="组合 39"/>
          <p:cNvGrpSpPr/>
          <p:nvPr/>
        </p:nvGrpSpPr>
        <p:grpSpPr>
          <a:xfrm flipV="1">
            <a:off x="4139199" y="2861618"/>
            <a:ext cx="334355" cy="803015"/>
            <a:chOff x="581025" y="-431160"/>
            <a:chExt cx="1619642" cy="3889866"/>
          </a:xfrm>
        </p:grpSpPr>
        <p:grpSp>
          <p:nvGrpSpPr>
            <p:cNvPr id="41" name="组合 40"/>
            <p:cNvGrpSpPr/>
            <p:nvPr/>
          </p:nvGrpSpPr>
          <p:grpSpPr>
            <a:xfrm>
              <a:off x="581025" y="-431160"/>
              <a:ext cx="1619642" cy="3889866"/>
              <a:chOff x="6651335" y="-335489"/>
              <a:chExt cx="1360493" cy="3190953"/>
            </a:xfrm>
            <a:effectLst/>
          </p:grpSpPr>
          <p:grpSp>
            <p:nvGrpSpPr>
              <p:cNvPr id="43" name="组合 42"/>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46" name="椭圆 4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44" name="TextBox 43"/>
              <p:cNvSpPr txBox="1"/>
              <p:nvPr/>
            </p:nvSpPr>
            <p:spPr>
              <a:xfrm>
                <a:off x="6854606" y="-335489"/>
                <a:ext cx="751672" cy="2568336"/>
              </a:xfrm>
              <a:prstGeom prst="rect">
                <a:avLst/>
              </a:prstGeom>
              <a:noFill/>
            </p:spPr>
            <p:txBody>
              <a:bodyPr wrap="none" rtlCol="0">
                <a:spAutoFit/>
              </a:bodyPr>
              <a:lstStyle/>
              <a:p>
                <a:endParaRPr lang="zh-CN" altLang="en-US" sz="3600" dirty="0">
                  <a:cs typeface="+mn-ea"/>
                  <a:sym typeface="+mn-lt"/>
                </a:endParaRPr>
              </a:p>
            </p:txBody>
          </p:sp>
        </p:grpSp>
        <p:sp>
          <p:nvSpPr>
            <p:cNvPr id="42" name="椭圆 41"/>
            <p:cNvSpPr/>
            <p:nvPr/>
          </p:nvSpPr>
          <p:spPr>
            <a:xfrm>
              <a:off x="847487" y="2110889"/>
              <a:ext cx="1086718" cy="1086719"/>
            </a:xfrm>
            <a:prstGeom prst="ellipse">
              <a:avLst/>
            </a:prstGeom>
            <a:solidFill>
              <a:srgbClr val="0C888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grpSp>
        <p:nvGrpSpPr>
          <p:cNvPr id="47" name="组合 46"/>
          <p:cNvGrpSpPr/>
          <p:nvPr/>
        </p:nvGrpSpPr>
        <p:grpSpPr>
          <a:xfrm flipV="1">
            <a:off x="4775147" y="2529850"/>
            <a:ext cx="334355" cy="803015"/>
            <a:chOff x="581025" y="-431160"/>
            <a:chExt cx="1619642" cy="3889866"/>
          </a:xfrm>
        </p:grpSpPr>
        <p:grpSp>
          <p:nvGrpSpPr>
            <p:cNvPr id="48" name="组合 47"/>
            <p:cNvGrpSpPr/>
            <p:nvPr/>
          </p:nvGrpSpPr>
          <p:grpSpPr>
            <a:xfrm>
              <a:off x="581025" y="-431160"/>
              <a:ext cx="1619642" cy="3889866"/>
              <a:chOff x="6651335" y="-335489"/>
              <a:chExt cx="1360493" cy="3190953"/>
            </a:xfrm>
            <a:effectLst/>
          </p:grpSpPr>
          <p:grpSp>
            <p:nvGrpSpPr>
              <p:cNvPr id="50" name="组合 49"/>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52" name="同心圆 5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53" name="椭圆 5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51" name="TextBox 50"/>
              <p:cNvSpPr txBox="1"/>
              <p:nvPr/>
            </p:nvSpPr>
            <p:spPr>
              <a:xfrm>
                <a:off x="6854606" y="-335489"/>
                <a:ext cx="751672" cy="2568336"/>
              </a:xfrm>
              <a:prstGeom prst="rect">
                <a:avLst/>
              </a:prstGeom>
              <a:noFill/>
            </p:spPr>
            <p:txBody>
              <a:bodyPr wrap="none" rtlCol="0">
                <a:spAutoFit/>
              </a:bodyPr>
              <a:lstStyle/>
              <a:p>
                <a:endParaRPr lang="zh-CN" altLang="en-US" sz="3600" dirty="0">
                  <a:cs typeface="+mn-ea"/>
                  <a:sym typeface="+mn-lt"/>
                </a:endParaRPr>
              </a:p>
            </p:txBody>
          </p:sp>
        </p:grpSp>
        <p:sp>
          <p:nvSpPr>
            <p:cNvPr id="49" name="椭圆 48"/>
            <p:cNvSpPr/>
            <p:nvPr/>
          </p:nvSpPr>
          <p:spPr>
            <a:xfrm>
              <a:off x="847487" y="2110889"/>
              <a:ext cx="1086718" cy="1086719"/>
            </a:xfrm>
            <a:prstGeom prst="ellipse">
              <a:avLst/>
            </a:prstGeom>
            <a:solidFill>
              <a:schemeClr val="tx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grpSp>
        <p:nvGrpSpPr>
          <p:cNvPr id="54" name="组合 53"/>
          <p:cNvGrpSpPr/>
          <p:nvPr/>
        </p:nvGrpSpPr>
        <p:grpSpPr>
          <a:xfrm flipV="1">
            <a:off x="5476618" y="2006057"/>
            <a:ext cx="334355" cy="803015"/>
            <a:chOff x="581025" y="-431160"/>
            <a:chExt cx="1619642" cy="3889866"/>
          </a:xfrm>
        </p:grpSpPr>
        <p:grpSp>
          <p:nvGrpSpPr>
            <p:cNvPr id="55" name="组合 54"/>
            <p:cNvGrpSpPr/>
            <p:nvPr/>
          </p:nvGrpSpPr>
          <p:grpSpPr>
            <a:xfrm>
              <a:off x="581025" y="-431160"/>
              <a:ext cx="1619642" cy="3889866"/>
              <a:chOff x="6651335" y="-335489"/>
              <a:chExt cx="1360493" cy="3190953"/>
            </a:xfrm>
            <a:effectLst/>
          </p:grpSpPr>
          <p:grpSp>
            <p:nvGrpSpPr>
              <p:cNvPr id="57" name="组合 56"/>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60" name="椭圆 5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58" name="TextBox 57"/>
              <p:cNvSpPr txBox="1"/>
              <p:nvPr/>
            </p:nvSpPr>
            <p:spPr>
              <a:xfrm>
                <a:off x="6854606" y="-335489"/>
                <a:ext cx="751672" cy="2568336"/>
              </a:xfrm>
              <a:prstGeom prst="rect">
                <a:avLst/>
              </a:prstGeom>
              <a:noFill/>
            </p:spPr>
            <p:txBody>
              <a:bodyPr wrap="none" rtlCol="0">
                <a:spAutoFit/>
              </a:bodyPr>
              <a:lstStyle/>
              <a:p>
                <a:endParaRPr lang="zh-CN" altLang="en-US" sz="3600" dirty="0">
                  <a:cs typeface="+mn-ea"/>
                  <a:sym typeface="+mn-lt"/>
                </a:endParaRPr>
              </a:p>
            </p:txBody>
          </p:sp>
        </p:grpSp>
        <p:sp>
          <p:nvSpPr>
            <p:cNvPr id="56" name="椭圆 55"/>
            <p:cNvSpPr/>
            <p:nvPr/>
          </p:nvSpPr>
          <p:spPr>
            <a:xfrm>
              <a:off x="847487" y="2110889"/>
              <a:ext cx="1086718" cy="1086719"/>
            </a:xfrm>
            <a:prstGeom prst="ellipse">
              <a:avLst/>
            </a:prstGeom>
            <a:solidFill>
              <a:srgbClr val="0C888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grpSp>
        <p:nvGrpSpPr>
          <p:cNvPr id="61" name="组合 60"/>
          <p:cNvGrpSpPr/>
          <p:nvPr/>
        </p:nvGrpSpPr>
        <p:grpSpPr>
          <a:xfrm flipV="1">
            <a:off x="6287480" y="2980594"/>
            <a:ext cx="334355" cy="803015"/>
            <a:chOff x="581025" y="-431160"/>
            <a:chExt cx="1619642" cy="3889866"/>
          </a:xfrm>
        </p:grpSpPr>
        <p:grpSp>
          <p:nvGrpSpPr>
            <p:cNvPr id="62" name="组合 61"/>
            <p:cNvGrpSpPr/>
            <p:nvPr/>
          </p:nvGrpSpPr>
          <p:grpSpPr>
            <a:xfrm>
              <a:off x="581025" y="-431160"/>
              <a:ext cx="1619642" cy="3889866"/>
              <a:chOff x="6651335" y="-335489"/>
              <a:chExt cx="1360493" cy="3190953"/>
            </a:xfrm>
            <a:effectLst/>
          </p:grpSpPr>
          <p:grpSp>
            <p:nvGrpSpPr>
              <p:cNvPr id="64" name="组合 63"/>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67" name="椭圆 6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65" name="TextBox 64"/>
              <p:cNvSpPr txBox="1"/>
              <p:nvPr/>
            </p:nvSpPr>
            <p:spPr>
              <a:xfrm>
                <a:off x="6854606" y="-335489"/>
                <a:ext cx="751672" cy="2568336"/>
              </a:xfrm>
              <a:prstGeom prst="rect">
                <a:avLst/>
              </a:prstGeom>
              <a:noFill/>
            </p:spPr>
            <p:txBody>
              <a:bodyPr wrap="none" rtlCol="0">
                <a:spAutoFit/>
              </a:bodyPr>
              <a:lstStyle/>
              <a:p>
                <a:endParaRPr lang="zh-CN" altLang="en-US" sz="3600" dirty="0">
                  <a:cs typeface="+mn-ea"/>
                  <a:sym typeface="+mn-lt"/>
                </a:endParaRPr>
              </a:p>
            </p:txBody>
          </p:sp>
        </p:grpSp>
        <p:sp>
          <p:nvSpPr>
            <p:cNvPr id="63" name="椭圆 62"/>
            <p:cNvSpPr/>
            <p:nvPr/>
          </p:nvSpPr>
          <p:spPr>
            <a:xfrm>
              <a:off x="847487" y="2110889"/>
              <a:ext cx="1086718" cy="1086719"/>
            </a:xfrm>
            <a:prstGeom prst="ellipse">
              <a:avLst/>
            </a:prstGeom>
            <a:solidFill>
              <a:schemeClr val="tx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grpSp>
        <p:nvGrpSpPr>
          <p:cNvPr id="68" name="组合 67"/>
          <p:cNvGrpSpPr/>
          <p:nvPr/>
        </p:nvGrpSpPr>
        <p:grpSpPr>
          <a:xfrm flipV="1">
            <a:off x="6996820" y="2529849"/>
            <a:ext cx="334355" cy="803015"/>
            <a:chOff x="581025" y="-431160"/>
            <a:chExt cx="1619642" cy="3889866"/>
          </a:xfrm>
        </p:grpSpPr>
        <p:grpSp>
          <p:nvGrpSpPr>
            <p:cNvPr id="69" name="组合 68"/>
            <p:cNvGrpSpPr/>
            <p:nvPr/>
          </p:nvGrpSpPr>
          <p:grpSpPr>
            <a:xfrm>
              <a:off x="581025" y="-431160"/>
              <a:ext cx="1619642" cy="3889866"/>
              <a:chOff x="6651335" y="-335489"/>
              <a:chExt cx="1360493" cy="3190953"/>
            </a:xfrm>
            <a:effectLst/>
          </p:grpSpPr>
          <p:grpSp>
            <p:nvGrpSpPr>
              <p:cNvPr id="71" name="组合 70"/>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73" name="同心圆 7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74" name="椭圆 7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72" name="TextBox 71"/>
              <p:cNvSpPr txBox="1"/>
              <p:nvPr/>
            </p:nvSpPr>
            <p:spPr>
              <a:xfrm>
                <a:off x="6854606" y="-335489"/>
                <a:ext cx="751672" cy="2568336"/>
              </a:xfrm>
              <a:prstGeom prst="rect">
                <a:avLst/>
              </a:prstGeom>
              <a:noFill/>
            </p:spPr>
            <p:txBody>
              <a:bodyPr wrap="none" rtlCol="0">
                <a:spAutoFit/>
              </a:bodyPr>
              <a:lstStyle/>
              <a:p>
                <a:endParaRPr lang="zh-CN" altLang="en-US" sz="3600" dirty="0">
                  <a:cs typeface="+mn-ea"/>
                  <a:sym typeface="+mn-lt"/>
                </a:endParaRPr>
              </a:p>
            </p:txBody>
          </p:sp>
        </p:grpSp>
        <p:sp>
          <p:nvSpPr>
            <p:cNvPr id="70" name="椭圆 69"/>
            <p:cNvSpPr/>
            <p:nvPr/>
          </p:nvSpPr>
          <p:spPr>
            <a:xfrm>
              <a:off x="847487" y="2110889"/>
              <a:ext cx="1086718" cy="1086719"/>
            </a:xfrm>
            <a:prstGeom prst="ellipse">
              <a:avLst/>
            </a:prstGeom>
            <a:solidFill>
              <a:srgbClr val="0C888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grpSp>
        <p:nvGrpSpPr>
          <p:cNvPr id="75" name="组合 74"/>
          <p:cNvGrpSpPr/>
          <p:nvPr/>
        </p:nvGrpSpPr>
        <p:grpSpPr>
          <a:xfrm flipV="1">
            <a:off x="7653177" y="3006273"/>
            <a:ext cx="334355" cy="803015"/>
            <a:chOff x="581025" y="-431160"/>
            <a:chExt cx="1619642" cy="3889866"/>
          </a:xfrm>
        </p:grpSpPr>
        <p:grpSp>
          <p:nvGrpSpPr>
            <p:cNvPr id="76" name="组合 75"/>
            <p:cNvGrpSpPr/>
            <p:nvPr/>
          </p:nvGrpSpPr>
          <p:grpSpPr>
            <a:xfrm>
              <a:off x="581025" y="-431160"/>
              <a:ext cx="1619642" cy="3889866"/>
              <a:chOff x="6651335" y="-335489"/>
              <a:chExt cx="1360493" cy="3190953"/>
            </a:xfrm>
            <a:effectLst/>
          </p:grpSpPr>
          <p:grpSp>
            <p:nvGrpSpPr>
              <p:cNvPr id="78" name="组合 77"/>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80" name="同心圆 7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81" name="椭圆 8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79" name="TextBox 78"/>
              <p:cNvSpPr txBox="1"/>
              <p:nvPr/>
            </p:nvSpPr>
            <p:spPr>
              <a:xfrm>
                <a:off x="6854606" y="-335489"/>
                <a:ext cx="751672" cy="2568336"/>
              </a:xfrm>
              <a:prstGeom prst="rect">
                <a:avLst/>
              </a:prstGeom>
              <a:noFill/>
            </p:spPr>
            <p:txBody>
              <a:bodyPr wrap="none" rtlCol="0">
                <a:spAutoFit/>
              </a:bodyPr>
              <a:lstStyle/>
              <a:p>
                <a:endParaRPr lang="zh-CN" altLang="en-US" sz="3600" dirty="0">
                  <a:cs typeface="+mn-ea"/>
                  <a:sym typeface="+mn-lt"/>
                </a:endParaRPr>
              </a:p>
            </p:txBody>
          </p:sp>
        </p:grpSp>
        <p:sp>
          <p:nvSpPr>
            <p:cNvPr id="77" name="椭圆 76"/>
            <p:cNvSpPr/>
            <p:nvPr/>
          </p:nvSpPr>
          <p:spPr>
            <a:xfrm>
              <a:off x="847487" y="2110889"/>
              <a:ext cx="1086718" cy="1086719"/>
            </a:xfrm>
            <a:prstGeom prst="ellipse">
              <a:avLst/>
            </a:prstGeom>
            <a:solidFill>
              <a:schemeClr val="tx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grpSp>
        <p:nvGrpSpPr>
          <p:cNvPr id="82" name="组合 81"/>
          <p:cNvGrpSpPr/>
          <p:nvPr/>
        </p:nvGrpSpPr>
        <p:grpSpPr>
          <a:xfrm flipV="1">
            <a:off x="8311288" y="1899004"/>
            <a:ext cx="334355" cy="803015"/>
            <a:chOff x="581025" y="-431160"/>
            <a:chExt cx="1619642" cy="3889866"/>
          </a:xfrm>
        </p:grpSpPr>
        <p:grpSp>
          <p:nvGrpSpPr>
            <p:cNvPr id="83" name="组合 82"/>
            <p:cNvGrpSpPr/>
            <p:nvPr/>
          </p:nvGrpSpPr>
          <p:grpSpPr>
            <a:xfrm>
              <a:off x="581025" y="-431160"/>
              <a:ext cx="1619642" cy="3889866"/>
              <a:chOff x="6651335" y="-335489"/>
              <a:chExt cx="1360493" cy="3190953"/>
            </a:xfrm>
            <a:effectLst/>
          </p:grpSpPr>
          <p:grpSp>
            <p:nvGrpSpPr>
              <p:cNvPr id="85" name="组合 84"/>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87" name="同心圆 8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88" name="椭圆 8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86" name="TextBox 85"/>
              <p:cNvSpPr txBox="1"/>
              <p:nvPr/>
            </p:nvSpPr>
            <p:spPr>
              <a:xfrm>
                <a:off x="6854606" y="-335489"/>
                <a:ext cx="751672" cy="2568336"/>
              </a:xfrm>
              <a:prstGeom prst="rect">
                <a:avLst/>
              </a:prstGeom>
              <a:noFill/>
            </p:spPr>
            <p:txBody>
              <a:bodyPr wrap="none" rtlCol="0">
                <a:spAutoFit/>
              </a:bodyPr>
              <a:lstStyle/>
              <a:p>
                <a:endParaRPr lang="zh-CN" altLang="en-US" sz="3600" dirty="0">
                  <a:cs typeface="+mn-ea"/>
                  <a:sym typeface="+mn-lt"/>
                </a:endParaRPr>
              </a:p>
            </p:txBody>
          </p:sp>
        </p:grpSp>
        <p:sp>
          <p:nvSpPr>
            <p:cNvPr id="84" name="椭圆 83"/>
            <p:cNvSpPr/>
            <p:nvPr/>
          </p:nvSpPr>
          <p:spPr>
            <a:xfrm>
              <a:off x="847487" y="2110889"/>
              <a:ext cx="1086718" cy="1086719"/>
            </a:xfrm>
            <a:prstGeom prst="ellipse">
              <a:avLst/>
            </a:prstGeom>
            <a:solidFill>
              <a:srgbClr val="0C888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138" name="TextBox 137"/>
          <p:cNvSpPr txBox="1"/>
          <p:nvPr/>
        </p:nvSpPr>
        <p:spPr>
          <a:xfrm>
            <a:off x="732119" y="4520980"/>
            <a:ext cx="433132" cy="307777"/>
          </a:xfrm>
          <a:prstGeom prst="rect">
            <a:avLst/>
          </a:prstGeom>
          <a:noFill/>
        </p:spPr>
        <p:txBody>
          <a:bodyPr wrap="none" rtlCol="0">
            <a:spAutoFit/>
          </a:bodyPr>
          <a:lstStyle/>
          <a:p>
            <a:r>
              <a:rPr lang="en-US" altLang="zh-CN" sz="1400" dirty="0" smtClean="0">
                <a:cs typeface="+mn-ea"/>
                <a:sym typeface="+mn-lt"/>
              </a:rPr>
              <a:t>1</a:t>
            </a:r>
            <a:r>
              <a:rPr lang="zh-CN" altLang="en-US" sz="1400" dirty="0" smtClean="0">
                <a:cs typeface="+mn-ea"/>
                <a:sym typeface="+mn-lt"/>
              </a:rPr>
              <a:t>月</a:t>
            </a:r>
            <a:endParaRPr lang="zh-CN" altLang="en-US" dirty="0">
              <a:cs typeface="+mn-ea"/>
              <a:sym typeface="+mn-lt"/>
            </a:endParaRPr>
          </a:p>
        </p:txBody>
      </p:sp>
      <p:sp>
        <p:nvSpPr>
          <p:cNvPr id="139" name="TextBox 138"/>
          <p:cNvSpPr txBox="1"/>
          <p:nvPr/>
        </p:nvSpPr>
        <p:spPr>
          <a:xfrm>
            <a:off x="1444460" y="4520980"/>
            <a:ext cx="453970" cy="307777"/>
          </a:xfrm>
          <a:prstGeom prst="rect">
            <a:avLst/>
          </a:prstGeom>
          <a:noFill/>
        </p:spPr>
        <p:txBody>
          <a:bodyPr wrap="none" rtlCol="0">
            <a:spAutoFit/>
          </a:bodyPr>
          <a:lstStyle/>
          <a:p>
            <a:r>
              <a:rPr lang="en-US" altLang="zh-CN" sz="1400" dirty="0">
                <a:cs typeface="+mn-ea"/>
                <a:sym typeface="+mn-lt"/>
              </a:rPr>
              <a:t>2</a:t>
            </a:r>
            <a:r>
              <a:rPr lang="zh-CN" altLang="en-US" sz="1400" dirty="0" smtClean="0">
                <a:cs typeface="+mn-ea"/>
                <a:sym typeface="+mn-lt"/>
              </a:rPr>
              <a:t>月</a:t>
            </a:r>
            <a:endParaRPr lang="zh-CN" altLang="en-US" dirty="0">
              <a:cs typeface="+mn-ea"/>
              <a:sym typeface="+mn-lt"/>
            </a:endParaRPr>
          </a:p>
        </p:txBody>
      </p:sp>
      <p:sp>
        <p:nvSpPr>
          <p:cNvPr id="140" name="TextBox 139"/>
          <p:cNvSpPr txBox="1"/>
          <p:nvPr/>
        </p:nvSpPr>
        <p:spPr>
          <a:xfrm>
            <a:off x="2168557" y="4520980"/>
            <a:ext cx="458780" cy="307777"/>
          </a:xfrm>
          <a:prstGeom prst="rect">
            <a:avLst/>
          </a:prstGeom>
          <a:noFill/>
        </p:spPr>
        <p:txBody>
          <a:bodyPr wrap="none" rtlCol="0">
            <a:spAutoFit/>
          </a:bodyPr>
          <a:lstStyle/>
          <a:p>
            <a:r>
              <a:rPr lang="en-US" altLang="zh-CN" sz="1400" dirty="0" smtClean="0">
                <a:cs typeface="+mn-ea"/>
                <a:sym typeface="+mn-lt"/>
              </a:rPr>
              <a:t>3</a:t>
            </a:r>
            <a:r>
              <a:rPr lang="zh-CN" altLang="en-US" sz="1400" dirty="0" smtClean="0">
                <a:cs typeface="+mn-ea"/>
                <a:sym typeface="+mn-lt"/>
              </a:rPr>
              <a:t>月</a:t>
            </a:r>
            <a:endParaRPr lang="zh-CN" altLang="en-US" dirty="0">
              <a:cs typeface="+mn-ea"/>
              <a:sym typeface="+mn-lt"/>
            </a:endParaRPr>
          </a:p>
        </p:txBody>
      </p:sp>
      <p:sp>
        <p:nvSpPr>
          <p:cNvPr id="141" name="TextBox 140"/>
          <p:cNvSpPr txBox="1"/>
          <p:nvPr/>
        </p:nvSpPr>
        <p:spPr>
          <a:xfrm>
            <a:off x="2880889" y="4520980"/>
            <a:ext cx="453970" cy="307777"/>
          </a:xfrm>
          <a:prstGeom prst="rect">
            <a:avLst/>
          </a:prstGeom>
          <a:noFill/>
        </p:spPr>
        <p:txBody>
          <a:bodyPr wrap="none" rtlCol="0">
            <a:spAutoFit/>
          </a:bodyPr>
          <a:lstStyle/>
          <a:p>
            <a:r>
              <a:rPr lang="en-US" altLang="zh-CN" sz="1400" dirty="0" smtClean="0">
                <a:cs typeface="+mn-ea"/>
                <a:sym typeface="+mn-lt"/>
              </a:rPr>
              <a:t>4</a:t>
            </a:r>
            <a:r>
              <a:rPr lang="zh-CN" altLang="en-US" sz="1400" dirty="0" smtClean="0">
                <a:cs typeface="+mn-ea"/>
                <a:sym typeface="+mn-lt"/>
              </a:rPr>
              <a:t>月</a:t>
            </a:r>
            <a:endParaRPr lang="zh-CN" altLang="en-US" dirty="0">
              <a:cs typeface="+mn-ea"/>
              <a:sym typeface="+mn-lt"/>
            </a:endParaRPr>
          </a:p>
        </p:txBody>
      </p:sp>
      <p:sp>
        <p:nvSpPr>
          <p:cNvPr id="142" name="TextBox 141"/>
          <p:cNvSpPr txBox="1"/>
          <p:nvPr/>
        </p:nvSpPr>
        <p:spPr>
          <a:xfrm>
            <a:off x="3525489" y="4520980"/>
            <a:ext cx="478016" cy="307777"/>
          </a:xfrm>
          <a:prstGeom prst="rect">
            <a:avLst/>
          </a:prstGeom>
          <a:noFill/>
        </p:spPr>
        <p:txBody>
          <a:bodyPr wrap="none" rtlCol="0">
            <a:spAutoFit/>
          </a:bodyPr>
          <a:lstStyle/>
          <a:p>
            <a:r>
              <a:rPr lang="en-US" altLang="zh-CN" sz="1400" dirty="0" smtClean="0">
                <a:cs typeface="+mn-ea"/>
                <a:sym typeface="+mn-lt"/>
              </a:rPr>
              <a:t>5</a:t>
            </a:r>
            <a:r>
              <a:rPr lang="zh-CN" altLang="en-US" sz="1400" dirty="0" smtClean="0">
                <a:cs typeface="+mn-ea"/>
                <a:sym typeface="+mn-lt"/>
              </a:rPr>
              <a:t>月</a:t>
            </a:r>
            <a:endParaRPr lang="zh-CN" altLang="en-US" dirty="0">
              <a:cs typeface="+mn-ea"/>
              <a:sym typeface="+mn-lt"/>
            </a:endParaRPr>
          </a:p>
        </p:txBody>
      </p:sp>
      <p:sp>
        <p:nvSpPr>
          <p:cNvPr id="143" name="TextBox 142"/>
          <p:cNvSpPr txBox="1"/>
          <p:nvPr/>
        </p:nvSpPr>
        <p:spPr>
          <a:xfrm>
            <a:off x="4218761" y="4520980"/>
            <a:ext cx="478016" cy="307777"/>
          </a:xfrm>
          <a:prstGeom prst="rect">
            <a:avLst/>
          </a:prstGeom>
          <a:noFill/>
        </p:spPr>
        <p:txBody>
          <a:bodyPr wrap="none" rtlCol="0">
            <a:spAutoFit/>
          </a:bodyPr>
          <a:lstStyle/>
          <a:p>
            <a:r>
              <a:rPr lang="en-US" altLang="zh-CN" sz="1400" dirty="0" smtClean="0">
                <a:cs typeface="+mn-ea"/>
                <a:sym typeface="+mn-lt"/>
              </a:rPr>
              <a:t>6</a:t>
            </a:r>
            <a:r>
              <a:rPr lang="zh-CN" altLang="en-US" sz="1400" dirty="0" smtClean="0">
                <a:cs typeface="+mn-ea"/>
                <a:sym typeface="+mn-lt"/>
              </a:rPr>
              <a:t>月</a:t>
            </a:r>
            <a:endParaRPr lang="zh-CN" altLang="en-US" dirty="0">
              <a:cs typeface="+mn-ea"/>
              <a:sym typeface="+mn-lt"/>
            </a:endParaRPr>
          </a:p>
        </p:txBody>
      </p:sp>
      <p:sp>
        <p:nvSpPr>
          <p:cNvPr id="144" name="TextBox 143"/>
          <p:cNvSpPr txBox="1"/>
          <p:nvPr/>
        </p:nvSpPr>
        <p:spPr>
          <a:xfrm>
            <a:off x="4863238" y="4520980"/>
            <a:ext cx="434734" cy="307777"/>
          </a:xfrm>
          <a:prstGeom prst="rect">
            <a:avLst/>
          </a:prstGeom>
          <a:noFill/>
        </p:spPr>
        <p:txBody>
          <a:bodyPr wrap="none" rtlCol="0">
            <a:spAutoFit/>
          </a:bodyPr>
          <a:lstStyle/>
          <a:p>
            <a:r>
              <a:rPr lang="en-US" altLang="zh-CN" sz="1400" dirty="0" smtClean="0">
                <a:cs typeface="+mn-ea"/>
                <a:sym typeface="+mn-lt"/>
              </a:rPr>
              <a:t>7</a:t>
            </a:r>
            <a:r>
              <a:rPr lang="zh-CN" altLang="en-US" sz="1400" dirty="0" smtClean="0">
                <a:cs typeface="+mn-ea"/>
                <a:sym typeface="+mn-lt"/>
              </a:rPr>
              <a:t>月</a:t>
            </a:r>
            <a:endParaRPr lang="zh-CN" altLang="en-US" dirty="0">
              <a:cs typeface="+mn-ea"/>
              <a:sym typeface="+mn-lt"/>
            </a:endParaRPr>
          </a:p>
        </p:txBody>
      </p:sp>
      <p:sp>
        <p:nvSpPr>
          <p:cNvPr id="145" name="TextBox 144"/>
          <p:cNvSpPr txBox="1"/>
          <p:nvPr/>
        </p:nvSpPr>
        <p:spPr>
          <a:xfrm>
            <a:off x="5545641" y="4520980"/>
            <a:ext cx="478016" cy="307777"/>
          </a:xfrm>
          <a:prstGeom prst="rect">
            <a:avLst/>
          </a:prstGeom>
          <a:noFill/>
        </p:spPr>
        <p:txBody>
          <a:bodyPr wrap="none" rtlCol="0">
            <a:spAutoFit/>
          </a:bodyPr>
          <a:lstStyle/>
          <a:p>
            <a:r>
              <a:rPr lang="en-US" altLang="zh-CN" sz="1400" dirty="0">
                <a:cs typeface="+mn-ea"/>
                <a:sym typeface="+mn-lt"/>
              </a:rPr>
              <a:t>8</a:t>
            </a:r>
            <a:r>
              <a:rPr lang="zh-CN" altLang="en-US" sz="1400" dirty="0" smtClean="0">
                <a:cs typeface="+mn-ea"/>
                <a:sym typeface="+mn-lt"/>
              </a:rPr>
              <a:t>月</a:t>
            </a:r>
            <a:endParaRPr lang="zh-CN" altLang="en-US" dirty="0">
              <a:cs typeface="+mn-ea"/>
              <a:sym typeface="+mn-lt"/>
            </a:endParaRPr>
          </a:p>
        </p:txBody>
      </p:sp>
      <p:sp>
        <p:nvSpPr>
          <p:cNvPr id="146" name="TextBox 145"/>
          <p:cNvSpPr txBox="1"/>
          <p:nvPr/>
        </p:nvSpPr>
        <p:spPr>
          <a:xfrm>
            <a:off x="6257400" y="4520980"/>
            <a:ext cx="478016" cy="307777"/>
          </a:xfrm>
          <a:prstGeom prst="rect">
            <a:avLst/>
          </a:prstGeom>
          <a:noFill/>
        </p:spPr>
        <p:txBody>
          <a:bodyPr wrap="none" rtlCol="0">
            <a:spAutoFit/>
          </a:bodyPr>
          <a:lstStyle/>
          <a:p>
            <a:r>
              <a:rPr lang="en-US" altLang="zh-CN" sz="1400" dirty="0" smtClean="0">
                <a:cs typeface="+mn-ea"/>
                <a:sym typeface="+mn-lt"/>
              </a:rPr>
              <a:t>9</a:t>
            </a:r>
            <a:r>
              <a:rPr lang="zh-CN" altLang="en-US" sz="1400" dirty="0" smtClean="0">
                <a:cs typeface="+mn-ea"/>
                <a:sym typeface="+mn-lt"/>
              </a:rPr>
              <a:t>月</a:t>
            </a:r>
            <a:endParaRPr lang="zh-CN" altLang="en-US" dirty="0">
              <a:cs typeface="+mn-ea"/>
              <a:sym typeface="+mn-lt"/>
            </a:endParaRPr>
          </a:p>
        </p:txBody>
      </p:sp>
      <p:sp>
        <p:nvSpPr>
          <p:cNvPr id="147" name="TextBox 146"/>
          <p:cNvSpPr txBox="1"/>
          <p:nvPr/>
        </p:nvSpPr>
        <p:spPr>
          <a:xfrm>
            <a:off x="6932203" y="4520980"/>
            <a:ext cx="529312" cy="307777"/>
          </a:xfrm>
          <a:prstGeom prst="rect">
            <a:avLst/>
          </a:prstGeom>
          <a:noFill/>
        </p:spPr>
        <p:txBody>
          <a:bodyPr wrap="none" rtlCol="0">
            <a:spAutoFit/>
          </a:bodyPr>
          <a:lstStyle/>
          <a:p>
            <a:r>
              <a:rPr lang="en-US" altLang="zh-CN" sz="1400" dirty="0" smtClean="0">
                <a:cs typeface="+mn-ea"/>
                <a:sym typeface="+mn-lt"/>
              </a:rPr>
              <a:t>10</a:t>
            </a:r>
            <a:r>
              <a:rPr lang="zh-CN" altLang="en-US" sz="1400" dirty="0" smtClean="0">
                <a:cs typeface="+mn-ea"/>
                <a:sym typeface="+mn-lt"/>
              </a:rPr>
              <a:t>月</a:t>
            </a:r>
            <a:endParaRPr lang="zh-CN" altLang="en-US" dirty="0">
              <a:cs typeface="+mn-ea"/>
              <a:sym typeface="+mn-lt"/>
            </a:endParaRPr>
          </a:p>
        </p:txBody>
      </p:sp>
      <p:sp>
        <p:nvSpPr>
          <p:cNvPr id="148" name="TextBox 147"/>
          <p:cNvSpPr txBox="1"/>
          <p:nvPr/>
        </p:nvSpPr>
        <p:spPr>
          <a:xfrm>
            <a:off x="7646164" y="4520980"/>
            <a:ext cx="502061" cy="307777"/>
          </a:xfrm>
          <a:prstGeom prst="rect">
            <a:avLst/>
          </a:prstGeom>
          <a:noFill/>
        </p:spPr>
        <p:txBody>
          <a:bodyPr wrap="none" rtlCol="0">
            <a:spAutoFit/>
          </a:bodyPr>
          <a:lstStyle/>
          <a:p>
            <a:r>
              <a:rPr lang="en-US" altLang="zh-CN" sz="1400" dirty="0" smtClean="0">
                <a:cs typeface="+mn-ea"/>
                <a:sym typeface="+mn-lt"/>
              </a:rPr>
              <a:t>11</a:t>
            </a:r>
            <a:r>
              <a:rPr lang="zh-CN" altLang="en-US" sz="1400" dirty="0" smtClean="0">
                <a:cs typeface="+mn-ea"/>
                <a:sym typeface="+mn-lt"/>
              </a:rPr>
              <a:t>月</a:t>
            </a:r>
            <a:endParaRPr lang="zh-CN" altLang="en-US" dirty="0">
              <a:cs typeface="+mn-ea"/>
              <a:sym typeface="+mn-lt"/>
            </a:endParaRPr>
          </a:p>
        </p:txBody>
      </p:sp>
      <p:sp>
        <p:nvSpPr>
          <p:cNvPr id="149" name="TextBox 148"/>
          <p:cNvSpPr txBox="1"/>
          <p:nvPr/>
        </p:nvSpPr>
        <p:spPr>
          <a:xfrm>
            <a:off x="8290522" y="4520980"/>
            <a:ext cx="522900" cy="307777"/>
          </a:xfrm>
          <a:prstGeom prst="rect">
            <a:avLst/>
          </a:prstGeom>
          <a:noFill/>
        </p:spPr>
        <p:txBody>
          <a:bodyPr wrap="none" rtlCol="0">
            <a:spAutoFit/>
          </a:bodyPr>
          <a:lstStyle/>
          <a:p>
            <a:r>
              <a:rPr lang="en-US" altLang="zh-CN" sz="1400" dirty="0" smtClean="0">
                <a:cs typeface="+mn-ea"/>
                <a:sym typeface="+mn-lt"/>
              </a:rPr>
              <a:t>12</a:t>
            </a:r>
            <a:r>
              <a:rPr lang="zh-CN" altLang="en-US" sz="1400" dirty="0" smtClean="0">
                <a:cs typeface="+mn-ea"/>
                <a:sym typeface="+mn-lt"/>
              </a:rPr>
              <a:t>月</a:t>
            </a:r>
            <a:endParaRPr lang="zh-CN" altLang="en-US" dirty="0">
              <a:cs typeface="+mn-ea"/>
              <a:sym typeface="+mn-lt"/>
            </a:endParaRPr>
          </a:p>
        </p:txBody>
      </p:sp>
      <p:sp>
        <p:nvSpPr>
          <p:cNvPr id="151" name="TextBox 150"/>
          <p:cNvSpPr txBox="1"/>
          <p:nvPr/>
        </p:nvSpPr>
        <p:spPr>
          <a:xfrm>
            <a:off x="1194727" y="3823700"/>
            <a:ext cx="1107996" cy="276999"/>
          </a:xfrm>
          <a:prstGeom prst="rect">
            <a:avLst/>
          </a:prstGeom>
          <a:noFill/>
        </p:spPr>
        <p:txBody>
          <a:bodyPr wrap="none" rtlCol="0">
            <a:spAutoFit/>
          </a:bodyPr>
          <a:lstStyle/>
          <a:p>
            <a:r>
              <a:rPr lang="zh-CN" altLang="en-US" sz="1200" dirty="0" smtClean="0">
                <a:cs typeface="+mn-ea"/>
                <a:sym typeface="+mn-lt"/>
              </a:rPr>
              <a:t>输入你的标题</a:t>
            </a:r>
            <a:endParaRPr lang="zh-CN" altLang="en-US" sz="1200" dirty="0">
              <a:cs typeface="+mn-ea"/>
              <a:sym typeface="+mn-lt"/>
            </a:endParaRPr>
          </a:p>
        </p:txBody>
      </p:sp>
      <p:sp>
        <p:nvSpPr>
          <p:cNvPr id="152" name="TextBox 151"/>
          <p:cNvSpPr txBox="1"/>
          <p:nvPr/>
        </p:nvSpPr>
        <p:spPr>
          <a:xfrm>
            <a:off x="1893906" y="3462069"/>
            <a:ext cx="1107996" cy="276999"/>
          </a:xfrm>
          <a:prstGeom prst="rect">
            <a:avLst/>
          </a:prstGeom>
          <a:noFill/>
        </p:spPr>
        <p:txBody>
          <a:bodyPr wrap="none" rtlCol="0">
            <a:spAutoFit/>
          </a:bodyPr>
          <a:lstStyle/>
          <a:p>
            <a:r>
              <a:rPr lang="zh-CN" altLang="en-US" sz="1200" dirty="0" smtClean="0">
                <a:cs typeface="+mn-ea"/>
                <a:sym typeface="+mn-lt"/>
              </a:rPr>
              <a:t>输入你的标题</a:t>
            </a:r>
            <a:endParaRPr lang="zh-CN" altLang="en-US" sz="1200" dirty="0">
              <a:cs typeface="+mn-ea"/>
              <a:sym typeface="+mn-lt"/>
            </a:endParaRPr>
          </a:p>
        </p:txBody>
      </p:sp>
      <p:sp>
        <p:nvSpPr>
          <p:cNvPr id="153" name="TextBox 152"/>
          <p:cNvSpPr txBox="1"/>
          <p:nvPr/>
        </p:nvSpPr>
        <p:spPr>
          <a:xfrm>
            <a:off x="1893906" y="2172127"/>
            <a:ext cx="1107996" cy="276999"/>
          </a:xfrm>
          <a:prstGeom prst="rect">
            <a:avLst/>
          </a:prstGeom>
          <a:noFill/>
        </p:spPr>
        <p:txBody>
          <a:bodyPr wrap="none" rtlCol="0">
            <a:spAutoFit/>
          </a:bodyPr>
          <a:lstStyle/>
          <a:p>
            <a:r>
              <a:rPr lang="zh-CN" altLang="en-US" sz="1200" dirty="0" smtClean="0">
                <a:cs typeface="+mn-ea"/>
                <a:sym typeface="+mn-lt"/>
              </a:rPr>
              <a:t>输入你的标题</a:t>
            </a:r>
            <a:endParaRPr lang="zh-CN" altLang="en-US" sz="1200" dirty="0">
              <a:cs typeface="+mn-ea"/>
              <a:sym typeface="+mn-lt"/>
            </a:endParaRPr>
          </a:p>
        </p:txBody>
      </p:sp>
      <p:sp>
        <p:nvSpPr>
          <p:cNvPr id="154" name="TextBox 153"/>
          <p:cNvSpPr txBox="1"/>
          <p:nvPr/>
        </p:nvSpPr>
        <p:spPr>
          <a:xfrm>
            <a:off x="3285391" y="3202673"/>
            <a:ext cx="1107996" cy="276999"/>
          </a:xfrm>
          <a:prstGeom prst="rect">
            <a:avLst/>
          </a:prstGeom>
          <a:noFill/>
        </p:spPr>
        <p:txBody>
          <a:bodyPr wrap="none" rtlCol="0">
            <a:spAutoFit/>
          </a:bodyPr>
          <a:lstStyle/>
          <a:p>
            <a:r>
              <a:rPr lang="zh-CN" altLang="en-US" sz="1200" dirty="0" smtClean="0">
                <a:cs typeface="+mn-ea"/>
                <a:sym typeface="+mn-lt"/>
              </a:rPr>
              <a:t>输入你的标题</a:t>
            </a:r>
            <a:endParaRPr lang="zh-CN" altLang="en-US" sz="1200" dirty="0">
              <a:cs typeface="+mn-ea"/>
              <a:sym typeface="+mn-lt"/>
            </a:endParaRPr>
          </a:p>
        </p:txBody>
      </p:sp>
      <p:sp>
        <p:nvSpPr>
          <p:cNvPr id="155" name="TextBox 154"/>
          <p:cNvSpPr txBox="1"/>
          <p:nvPr/>
        </p:nvSpPr>
        <p:spPr>
          <a:xfrm>
            <a:off x="3300131" y="2013529"/>
            <a:ext cx="1107996" cy="276999"/>
          </a:xfrm>
          <a:prstGeom prst="rect">
            <a:avLst/>
          </a:prstGeom>
          <a:noFill/>
        </p:spPr>
        <p:txBody>
          <a:bodyPr wrap="none" rtlCol="0">
            <a:spAutoFit/>
          </a:bodyPr>
          <a:lstStyle/>
          <a:p>
            <a:r>
              <a:rPr lang="zh-CN" altLang="en-US" sz="1200" dirty="0" smtClean="0">
                <a:cs typeface="+mn-ea"/>
                <a:sym typeface="+mn-lt"/>
              </a:rPr>
              <a:t>输入你的标题</a:t>
            </a:r>
            <a:endParaRPr lang="zh-CN" altLang="en-US" sz="1200" dirty="0">
              <a:cs typeface="+mn-ea"/>
              <a:sym typeface="+mn-lt"/>
            </a:endParaRPr>
          </a:p>
        </p:txBody>
      </p:sp>
      <p:sp>
        <p:nvSpPr>
          <p:cNvPr id="156" name="TextBox 155"/>
          <p:cNvSpPr txBox="1"/>
          <p:nvPr/>
        </p:nvSpPr>
        <p:spPr>
          <a:xfrm>
            <a:off x="4615115" y="3024109"/>
            <a:ext cx="1107996" cy="276999"/>
          </a:xfrm>
          <a:prstGeom prst="rect">
            <a:avLst/>
          </a:prstGeom>
          <a:noFill/>
        </p:spPr>
        <p:txBody>
          <a:bodyPr wrap="none" rtlCol="0">
            <a:spAutoFit/>
          </a:bodyPr>
          <a:lstStyle/>
          <a:p>
            <a:r>
              <a:rPr lang="zh-CN" altLang="en-US" sz="1200" dirty="0" smtClean="0">
                <a:cs typeface="+mn-ea"/>
                <a:sym typeface="+mn-lt"/>
              </a:rPr>
              <a:t>输入你的标题</a:t>
            </a:r>
            <a:endParaRPr lang="zh-CN" altLang="en-US" sz="1200" dirty="0">
              <a:cs typeface="+mn-ea"/>
              <a:sym typeface="+mn-lt"/>
            </a:endParaRPr>
          </a:p>
        </p:txBody>
      </p:sp>
      <p:sp>
        <p:nvSpPr>
          <p:cNvPr id="157" name="TextBox 156"/>
          <p:cNvSpPr txBox="1"/>
          <p:nvPr/>
        </p:nvSpPr>
        <p:spPr>
          <a:xfrm>
            <a:off x="5149404" y="1672278"/>
            <a:ext cx="1107996" cy="276999"/>
          </a:xfrm>
          <a:prstGeom prst="rect">
            <a:avLst/>
          </a:prstGeom>
          <a:noFill/>
        </p:spPr>
        <p:txBody>
          <a:bodyPr wrap="none" rtlCol="0">
            <a:spAutoFit/>
          </a:bodyPr>
          <a:lstStyle/>
          <a:p>
            <a:r>
              <a:rPr lang="zh-CN" altLang="en-US" sz="1200" dirty="0" smtClean="0">
                <a:cs typeface="+mn-ea"/>
                <a:sym typeface="+mn-lt"/>
              </a:rPr>
              <a:t>输入你的标题</a:t>
            </a:r>
            <a:endParaRPr lang="zh-CN" altLang="en-US" sz="1200" dirty="0">
              <a:cs typeface="+mn-ea"/>
              <a:sym typeface="+mn-lt"/>
            </a:endParaRPr>
          </a:p>
        </p:txBody>
      </p:sp>
      <p:sp>
        <p:nvSpPr>
          <p:cNvPr id="158" name="TextBox 157"/>
          <p:cNvSpPr txBox="1"/>
          <p:nvPr/>
        </p:nvSpPr>
        <p:spPr>
          <a:xfrm>
            <a:off x="5990902" y="3392528"/>
            <a:ext cx="1107996" cy="276999"/>
          </a:xfrm>
          <a:prstGeom prst="rect">
            <a:avLst/>
          </a:prstGeom>
          <a:noFill/>
        </p:spPr>
        <p:txBody>
          <a:bodyPr wrap="none" rtlCol="0">
            <a:spAutoFit/>
          </a:bodyPr>
          <a:lstStyle/>
          <a:p>
            <a:r>
              <a:rPr lang="zh-CN" altLang="en-US" sz="1200" dirty="0" smtClean="0">
                <a:cs typeface="+mn-ea"/>
                <a:sym typeface="+mn-lt"/>
              </a:rPr>
              <a:t>输入你的标题</a:t>
            </a:r>
            <a:endParaRPr lang="zh-CN" altLang="en-US" sz="1200" dirty="0">
              <a:cs typeface="+mn-ea"/>
              <a:sym typeface="+mn-lt"/>
            </a:endParaRPr>
          </a:p>
        </p:txBody>
      </p:sp>
      <p:sp>
        <p:nvSpPr>
          <p:cNvPr id="159" name="TextBox 158"/>
          <p:cNvSpPr txBox="1"/>
          <p:nvPr/>
        </p:nvSpPr>
        <p:spPr>
          <a:xfrm>
            <a:off x="6574812" y="2172127"/>
            <a:ext cx="1107996" cy="276999"/>
          </a:xfrm>
          <a:prstGeom prst="rect">
            <a:avLst/>
          </a:prstGeom>
          <a:noFill/>
        </p:spPr>
        <p:txBody>
          <a:bodyPr wrap="none" rtlCol="0">
            <a:spAutoFit/>
          </a:bodyPr>
          <a:lstStyle/>
          <a:p>
            <a:r>
              <a:rPr lang="zh-CN" altLang="en-US" sz="1200" dirty="0" smtClean="0">
                <a:cs typeface="+mn-ea"/>
                <a:sym typeface="+mn-lt"/>
              </a:rPr>
              <a:t>输入你的标题</a:t>
            </a:r>
            <a:endParaRPr lang="zh-CN" altLang="en-US" sz="1200" dirty="0">
              <a:cs typeface="+mn-ea"/>
              <a:sym typeface="+mn-lt"/>
            </a:endParaRPr>
          </a:p>
        </p:txBody>
      </p:sp>
      <p:sp>
        <p:nvSpPr>
          <p:cNvPr id="160" name="TextBox 159"/>
          <p:cNvSpPr txBox="1"/>
          <p:nvPr/>
        </p:nvSpPr>
        <p:spPr>
          <a:xfrm>
            <a:off x="7378526" y="3480937"/>
            <a:ext cx="1107996" cy="276999"/>
          </a:xfrm>
          <a:prstGeom prst="rect">
            <a:avLst/>
          </a:prstGeom>
          <a:noFill/>
        </p:spPr>
        <p:txBody>
          <a:bodyPr wrap="none" rtlCol="0">
            <a:spAutoFit/>
          </a:bodyPr>
          <a:lstStyle/>
          <a:p>
            <a:r>
              <a:rPr lang="zh-CN" altLang="en-US" sz="1200" dirty="0" smtClean="0">
                <a:cs typeface="+mn-ea"/>
                <a:sym typeface="+mn-lt"/>
              </a:rPr>
              <a:t>输入你的标题</a:t>
            </a:r>
            <a:endParaRPr lang="zh-CN" altLang="en-US" sz="1200" dirty="0">
              <a:cs typeface="+mn-ea"/>
              <a:sym typeface="+mn-lt"/>
            </a:endParaRPr>
          </a:p>
        </p:txBody>
      </p:sp>
      <p:sp>
        <p:nvSpPr>
          <p:cNvPr id="161" name="TextBox 160"/>
          <p:cNvSpPr txBox="1"/>
          <p:nvPr/>
        </p:nvSpPr>
        <p:spPr>
          <a:xfrm>
            <a:off x="7845381" y="1533778"/>
            <a:ext cx="1107996" cy="276999"/>
          </a:xfrm>
          <a:prstGeom prst="rect">
            <a:avLst/>
          </a:prstGeom>
          <a:noFill/>
        </p:spPr>
        <p:txBody>
          <a:bodyPr wrap="none" rtlCol="0">
            <a:spAutoFit/>
          </a:bodyPr>
          <a:lstStyle/>
          <a:p>
            <a:r>
              <a:rPr lang="zh-CN" altLang="en-US" sz="1200" dirty="0" smtClean="0">
                <a:cs typeface="+mn-ea"/>
                <a:sym typeface="+mn-lt"/>
              </a:rPr>
              <a:t>输入你的标题</a:t>
            </a:r>
            <a:endParaRPr lang="zh-CN" altLang="en-US" sz="1200" dirty="0">
              <a:cs typeface="+mn-ea"/>
              <a:sym typeface="+mn-lt"/>
            </a:endParaRPr>
          </a:p>
        </p:txBody>
      </p:sp>
      <p:sp>
        <p:nvSpPr>
          <p:cNvPr id="166" name="TextBox 165"/>
          <p:cNvSpPr txBox="1"/>
          <p:nvPr/>
        </p:nvSpPr>
        <p:spPr>
          <a:xfrm>
            <a:off x="636918" y="0"/>
            <a:ext cx="2339102"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年度工作完成情况</a:t>
            </a:r>
            <a:endParaRPr lang="zh-CN" altLang="en-US" dirty="0">
              <a:sym typeface="+mn-lt"/>
            </a:endParaRPr>
          </a:p>
        </p:txBody>
      </p:sp>
      <p:sp>
        <p:nvSpPr>
          <p:cNvPr id="2" name="灯片编号占位符 1"/>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
        <p:nvSpPr>
          <p:cNvPr id="128" name="文本框 127"/>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6"/>
                                        </p:tgtEl>
                                        <p:attrNameLst>
                                          <p:attrName>style.visibility</p:attrName>
                                        </p:attrNameLst>
                                      </p:cBhvr>
                                      <p:to>
                                        <p:strVal val="visible"/>
                                      </p:to>
                                    </p:set>
                                    <p:anim calcmode="lin" valueType="num">
                                      <p:cBhvr additive="base">
                                        <p:cTn id="7" dur="500"/>
                                        <p:tgtEl>
                                          <p:spTgt spid="166"/>
                                        </p:tgtEl>
                                        <p:attrNameLst>
                                          <p:attrName>ppt_x</p:attrName>
                                        </p:attrNameLst>
                                      </p:cBhvr>
                                      <p:tavLst>
                                        <p:tav tm="0">
                                          <p:val>
                                            <p:strVal val="#ppt_x-#ppt_w*1.125000"/>
                                          </p:val>
                                        </p:tav>
                                        <p:tav tm="100000">
                                          <p:val>
                                            <p:strVal val="#ppt_x"/>
                                          </p:val>
                                        </p:tav>
                                      </p:tavLst>
                                    </p:anim>
                                    <p:animEffect transition="in" filter="wipe(right)">
                                      <p:cBhvr>
                                        <p:cTn id="8" dur="500"/>
                                        <p:tgtEl>
                                          <p:spTgt spid="166"/>
                                        </p:tgtEl>
                                      </p:cBhvr>
                                    </p:animEffect>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38"/>
                                        </p:tgtEl>
                                        <p:attrNameLst>
                                          <p:attrName>style.visibility</p:attrName>
                                        </p:attrNameLst>
                                      </p:cBhvr>
                                      <p:to>
                                        <p:strVal val="visible"/>
                                      </p:to>
                                    </p:set>
                                    <p:animEffect transition="in" filter="fade">
                                      <p:cBhvr>
                                        <p:cTn id="20" dur="500"/>
                                        <p:tgtEl>
                                          <p:spTgt spid="138"/>
                                        </p:tgtEl>
                                      </p:cBhvr>
                                    </p:animEffect>
                                  </p:childTnLst>
                                </p:cTn>
                              </p:par>
                              <p:par>
                                <p:cTn id="21" presetID="10" presetClass="entr" presetSubtype="0" fill="hold" grpId="0" nodeType="withEffect">
                                  <p:stCondLst>
                                    <p:cond delay="100"/>
                                  </p:stCondLst>
                                  <p:childTnLst>
                                    <p:set>
                                      <p:cBhvr>
                                        <p:cTn id="22" dur="1" fill="hold">
                                          <p:stCondLst>
                                            <p:cond delay="0"/>
                                          </p:stCondLst>
                                        </p:cTn>
                                        <p:tgtEl>
                                          <p:spTgt spid="139"/>
                                        </p:tgtEl>
                                        <p:attrNameLst>
                                          <p:attrName>style.visibility</p:attrName>
                                        </p:attrNameLst>
                                      </p:cBhvr>
                                      <p:to>
                                        <p:strVal val="visible"/>
                                      </p:to>
                                    </p:set>
                                    <p:animEffect transition="in" filter="fade">
                                      <p:cBhvr>
                                        <p:cTn id="23" dur="500"/>
                                        <p:tgtEl>
                                          <p:spTgt spid="139"/>
                                        </p:tgtEl>
                                      </p:cBhvr>
                                    </p:animEffect>
                                  </p:childTnLst>
                                </p:cTn>
                              </p:par>
                              <p:par>
                                <p:cTn id="24" presetID="10" presetClass="entr" presetSubtype="0" fill="hold" grpId="0" nodeType="withEffect">
                                  <p:stCondLst>
                                    <p:cond delay="200"/>
                                  </p:stCondLst>
                                  <p:childTnLst>
                                    <p:set>
                                      <p:cBhvr>
                                        <p:cTn id="25" dur="1" fill="hold">
                                          <p:stCondLst>
                                            <p:cond delay="0"/>
                                          </p:stCondLst>
                                        </p:cTn>
                                        <p:tgtEl>
                                          <p:spTgt spid="140"/>
                                        </p:tgtEl>
                                        <p:attrNameLst>
                                          <p:attrName>style.visibility</p:attrName>
                                        </p:attrNameLst>
                                      </p:cBhvr>
                                      <p:to>
                                        <p:strVal val="visible"/>
                                      </p:to>
                                    </p:set>
                                    <p:animEffect transition="in" filter="fade">
                                      <p:cBhvr>
                                        <p:cTn id="26" dur="500"/>
                                        <p:tgtEl>
                                          <p:spTgt spid="140"/>
                                        </p:tgtEl>
                                      </p:cBhvr>
                                    </p:animEffect>
                                  </p:childTnLst>
                                </p:cTn>
                              </p:par>
                              <p:par>
                                <p:cTn id="27" presetID="10" presetClass="entr" presetSubtype="0" fill="hold" grpId="0" nodeType="withEffect">
                                  <p:stCondLst>
                                    <p:cond delay="300"/>
                                  </p:stCondLst>
                                  <p:childTnLst>
                                    <p:set>
                                      <p:cBhvr>
                                        <p:cTn id="28" dur="1" fill="hold">
                                          <p:stCondLst>
                                            <p:cond delay="0"/>
                                          </p:stCondLst>
                                        </p:cTn>
                                        <p:tgtEl>
                                          <p:spTgt spid="141"/>
                                        </p:tgtEl>
                                        <p:attrNameLst>
                                          <p:attrName>style.visibility</p:attrName>
                                        </p:attrNameLst>
                                      </p:cBhvr>
                                      <p:to>
                                        <p:strVal val="visible"/>
                                      </p:to>
                                    </p:set>
                                    <p:animEffect transition="in" filter="fade">
                                      <p:cBhvr>
                                        <p:cTn id="29" dur="500"/>
                                        <p:tgtEl>
                                          <p:spTgt spid="141"/>
                                        </p:tgtEl>
                                      </p:cBhvr>
                                    </p:animEffect>
                                  </p:childTnLst>
                                </p:cTn>
                              </p:par>
                              <p:par>
                                <p:cTn id="30" presetID="10" presetClass="entr" presetSubtype="0" fill="hold" grpId="0" nodeType="withEffect">
                                  <p:stCondLst>
                                    <p:cond delay="400"/>
                                  </p:stCondLst>
                                  <p:childTnLst>
                                    <p:set>
                                      <p:cBhvr>
                                        <p:cTn id="31" dur="1" fill="hold">
                                          <p:stCondLst>
                                            <p:cond delay="0"/>
                                          </p:stCondLst>
                                        </p:cTn>
                                        <p:tgtEl>
                                          <p:spTgt spid="142"/>
                                        </p:tgtEl>
                                        <p:attrNameLst>
                                          <p:attrName>style.visibility</p:attrName>
                                        </p:attrNameLst>
                                      </p:cBhvr>
                                      <p:to>
                                        <p:strVal val="visible"/>
                                      </p:to>
                                    </p:set>
                                    <p:animEffect transition="in" filter="fade">
                                      <p:cBhvr>
                                        <p:cTn id="32" dur="500"/>
                                        <p:tgtEl>
                                          <p:spTgt spid="142"/>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143"/>
                                        </p:tgtEl>
                                        <p:attrNameLst>
                                          <p:attrName>style.visibility</p:attrName>
                                        </p:attrNameLst>
                                      </p:cBhvr>
                                      <p:to>
                                        <p:strVal val="visible"/>
                                      </p:to>
                                    </p:set>
                                    <p:animEffect transition="in" filter="fade">
                                      <p:cBhvr>
                                        <p:cTn id="35" dur="500"/>
                                        <p:tgtEl>
                                          <p:spTgt spid="143"/>
                                        </p:tgtEl>
                                      </p:cBhvr>
                                    </p:animEffect>
                                  </p:childTnLst>
                                </p:cTn>
                              </p:par>
                              <p:par>
                                <p:cTn id="36" presetID="10" presetClass="entr" presetSubtype="0" fill="hold" grpId="0" nodeType="withEffect">
                                  <p:stCondLst>
                                    <p:cond delay="600"/>
                                  </p:stCondLst>
                                  <p:childTnLst>
                                    <p:set>
                                      <p:cBhvr>
                                        <p:cTn id="37" dur="1" fill="hold">
                                          <p:stCondLst>
                                            <p:cond delay="0"/>
                                          </p:stCondLst>
                                        </p:cTn>
                                        <p:tgtEl>
                                          <p:spTgt spid="144"/>
                                        </p:tgtEl>
                                        <p:attrNameLst>
                                          <p:attrName>style.visibility</p:attrName>
                                        </p:attrNameLst>
                                      </p:cBhvr>
                                      <p:to>
                                        <p:strVal val="visible"/>
                                      </p:to>
                                    </p:set>
                                    <p:animEffect transition="in" filter="fade">
                                      <p:cBhvr>
                                        <p:cTn id="38" dur="500"/>
                                        <p:tgtEl>
                                          <p:spTgt spid="144"/>
                                        </p:tgtEl>
                                      </p:cBhvr>
                                    </p:animEffect>
                                  </p:childTnLst>
                                </p:cTn>
                              </p:par>
                              <p:par>
                                <p:cTn id="39" presetID="10" presetClass="entr" presetSubtype="0" fill="hold" grpId="0" nodeType="withEffect">
                                  <p:stCondLst>
                                    <p:cond delay="700"/>
                                  </p:stCondLst>
                                  <p:childTnLst>
                                    <p:set>
                                      <p:cBhvr>
                                        <p:cTn id="40" dur="1" fill="hold">
                                          <p:stCondLst>
                                            <p:cond delay="0"/>
                                          </p:stCondLst>
                                        </p:cTn>
                                        <p:tgtEl>
                                          <p:spTgt spid="145"/>
                                        </p:tgtEl>
                                        <p:attrNameLst>
                                          <p:attrName>style.visibility</p:attrName>
                                        </p:attrNameLst>
                                      </p:cBhvr>
                                      <p:to>
                                        <p:strVal val="visible"/>
                                      </p:to>
                                    </p:set>
                                    <p:animEffect transition="in" filter="fade">
                                      <p:cBhvr>
                                        <p:cTn id="41" dur="500"/>
                                        <p:tgtEl>
                                          <p:spTgt spid="145"/>
                                        </p:tgtEl>
                                      </p:cBhvr>
                                    </p:animEffect>
                                  </p:childTnLst>
                                </p:cTn>
                              </p:par>
                              <p:par>
                                <p:cTn id="42" presetID="10" presetClass="entr" presetSubtype="0" fill="hold" grpId="0" nodeType="withEffect">
                                  <p:stCondLst>
                                    <p:cond delay="800"/>
                                  </p:stCondLst>
                                  <p:childTnLst>
                                    <p:set>
                                      <p:cBhvr>
                                        <p:cTn id="43" dur="1" fill="hold">
                                          <p:stCondLst>
                                            <p:cond delay="0"/>
                                          </p:stCondLst>
                                        </p:cTn>
                                        <p:tgtEl>
                                          <p:spTgt spid="146"/>
                                        </p:tgtEl>
                                        <p:attrNameLst>
                                          <p:attrName>style.visibility</p:attrName>
                                        </p:attrNameLst>
                                      </p:cBhvr>
                                      <p:to>
                                        <p:strVal val="visible"/>
                                      </p:to>
                                    </p:set>
                                    <p:animEffect transition="in" filter="fade">
                                      <p:cBhvr>
                                        <p:cTn id="44" dur="500"/>
                                        <p:tgtEl>
                                          <p:spTgt spid="146"/>
                                        </p:tgtEl>
                                      </p:cBhvr>
                                    </p:animEffect>
                                  </p:childTnLst>
                                </p:cTn>
                              </p:par>
                              <p:par>
                                <p:cTn id="45" presetID="10" presetClass="entr" presetSubtype="0" fill="hold" grpId="0" nodeType="withEffect">
                                  <p:stCondLst>
                                    <p:cond delay="900"/>
                                  </p:stCondLst>
                                  <p:childTnLst>
                                    <p:set>
                                      <p:cBhvr>
                                        <p:cTn id="46" dur="1" fill="hold">
                                          <p:stCondLst>
                                            <p:cond delay="0"/>
                                          </p:stCondLst>
                                        </p:cTn>
                                        <p:tgtEl>
                                          <p:spTgt spid="147"/>
                                        </p:tgtEl>
                                        <p:attrNameLst>
                                          <p:attrName>style.visibility</p:attrName>
                                        </p:attrNameLst>
                                      </p:cBhvr>
                                      <p:to>
                                        <p:strVal val="visible"/>
                                      </p:to>
                                    </p:set>
                                    <p:animEffect transition="in" filter="fade">
                                      <p:cBhvr>
                                        <p:cTn id="47" dur="500"/>
                                        <p:tgtEl>
                                          <p:spTgt spid="147"/>
                                        </p:tgtEl>
                                      </p:cBhvr>
                                    </p:animEffect>
                                  </p:childTnLst>
                                </p:cTn>
                              </p:par>
                              <p:par>
                                <p:cTn id="48" presetID="10" presetClass="entr" presetSubtype="0" fill="hold" grpId="0" nodeType="withEffect">
                                  <p:stCondLst>
                                    <p:cond delay="1000"/>
                                  </p:stCondLst>
                                  <p:childTnLst>
                                    <p:set>
                                      <p:cBhvr>
                                        <p:cTn id="49" dur="1" fill="hold">
                                          <p:stCondLst>
                                            <p:cond delay="0"/>
                                          </p:stCondLst>
                                        </p:cTn>
                                        <p:tgtEl>
                                          <p:spTgt spid="148"/>
                                        </p:tgtEl>
                                        <p:attrNameLst>
                                          <p:attrName>style.visibility</p:attrName>
                                        </p:attrNameLst>
                                      </p:cBhvr>
                                      <p:to>
                                        <p:strVal val="visible"/>
                                      </p:to>
                                    </p:set>
                                    <p:animEffect transition="in" filter="fade">
                                      <p:cBhvr>
                                        <p:cTn id="50" dur="500"/>
                                        <p:tgtEl>
                                          <p:spTgt spid="148"/>
                                        </p:tgtEl>
                                      </p:cBhvr>
                                    </p:animEffect>
                                  </p:childTnLst>
                                </p:cTn>
                              </p:par>
                              <p:par>
                                <p:cTn id="51" presetID="10" presetClass="entr" presetSubtype="0" fill="hold" grpId="0" nodeType="withEffect">
                                  <p:stCondLst>
                                    <p:cond delay="1100"/>
                                  </p:stCondLst>
                                  <p:childTnLst>
                                    <p:set>
                                      <p:cBhvr>
                                        <p:cTn id="52" dur="1" fill="hold">
                                          <p:stCondLst>
                                            <p:cond delay="0"/>
                                          </p:stCondLst>
                                        </p:cTn>
                                        <p:tgtEl>
                                          <p:spTgt spid="149"/>
                                        </p:tgtEl>
                                        <p:attrNameLst>
                                          <p:attrName>style.visibility</p:attrName>
                                        </p:attrNameLst>
                                      </p:cBhvr>
                                      <p:to>
                                        <p:strVal val="visible"/>
                                      </p:to>
                                    </p:set>
                                    <p:animEffect transition="in" filter="fade">
                                      <p:cBhvr>
                                        <p:cTn id="53" dur="500"/>
                                        <p:tgtEl>
                                          <p:spTgt spid="149"/>
                                        </p:tgtEl>
                                      </p:cBhvr>
                                    </p:animEffect>
                                  </p:childTnLst>
                                </p:cTn>
                              </p:par>
                            </p:childTnLst>
                          </p:cTn>
                        </p:par>
                        <p:par>
                          <p:cTn id="54" fill="hold">
                            <p:stCondLst>
                              <p:cond delay="2000"/>
                            </p:stCondLst>
                            <p:childTnLst>
                              <p:par>
                                <p:cTn id="55" presetID="10" presetClass="entr" presetSubtype="0" fill="hold" nodeType="after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par>
                          <p:cTn id="58" fill="hold">
                            <p:stCondLst>
                              <p:cond delay="2500"/>
                            </p:stCondLst>
                            <p:childTnLst>
                              <p:par>
                                <p:cTn id="59" presetID="22" presetClass="entr" presetSubtype="8" fill="hold" grpId="0" nodeType="afterEffect">
                                  <p:stCondLst>
                                    <p:cond delay="0"/>
                                  </p:stCondLst>
                                  <p:childTnLst>
                                    <p:set>
                                      <p:cBhvr>
                                        <p:cTn id="60" dur="1" fill="hold">
                                          <p:stCondLst>
                                            <p:cond delay="0"/>
                                          </p:stCondLst>
                                        </p:cTn>
                                        <p:tgtEl>
                                          <p:spTgt spid="151"/>
                                        </p:tgtEl>
                                        <p:attrNameLst>
                                          <p:attrName>style.visibility</p:attrName>
                                        </p:attrNameLst>
                                      </p:cBhvr>
                                      <p:to>
                                        <p:strVal val="visible"/>
                                      </p:to>
                                    </p:set>
                                    <p:animEffect transition="in" filter="wipe(left)">
                                      <p:cBhvr>
                                        <p:cTn id="61" dur="500"/>
                                        <p:tgtEl>
                                          <p:spTgt spid="151"/>
                                        </p:tgtEl>
                                      </p:cBhvr>
                                    </p:animEffect>
                                  </p:childTnLst>
                                </p:cTn>
                              </p:par>
                            </p:childTnLst>
                          </p:cTn>
                        </p:par>
                        <p:par>
                          <p:cTn id="62" fill="hold">
                            <p:stCondLst>
                              <p:cond delay="3000"/>
                            </p:stCondLst>
                            <p:childTnLst>
                              <p:par>
                                <p:cTn id="63" presetID="22" presetClass="entr" presetSubtype="4" fill="hold" nodeType="afterEffect">
                                  <p:stCondLst>
                                    <p:cond delay="0"/>
                                  </p:stCondLst>
                                  <p:childTnLst>
                                    <p:set>
                                      <p:cBhvr>
                                        <p:cTn id="64" dur="1" fill="hold">
                                          <p:stCondLst>
                                            <p:cond delay="0"/>
                                          </p:stCondLst>
                                        </p:cTn>
                                        <p:tgtEl>
                                          <p:spTgt spid="104"/>
                                        </p:tgtEl>
                                        <p:attrNameLst>
                                          <p:attrName>style.visibility</p:attrName>
                                        </p:attrNameLst>
                                      </p:cBhvr>
                                      <p:to>
                                        <p:strVal val="visible"/>
                                      </p:to>
                                    </p:set>
                                    <p:animEffect transition="in" filter="wipe(down)">
                                      <p:cBhvr>
                                        <p:cTn id="65" dur="500"/>
                                        <p:tgtEl>
                                          <p:spTgt spid="104"/>
                                        </p:tgtEl>
                                      </p:cBhvr>
                                    </p:animEffect>
                                  </p:childTnLst>
                                </p:cTn>
                              </p:par>
                            </p:childTnLst>
                          </p:cTn>
                        </p:par>
                        <p:par>
                          <p:cTn id="66" fill="hold">
                            <p:stCondLst>
                              <p:cond delay="3500"/>
                            </p:stCondLst>
                            <p:childTnLst>
                              <p:par>
                                <p:cTn id="67" presetID="10" presetClass="entr" presetSubtype="0" fill="hold" nodeType="after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par>
                          <p:cTn id="70" fill="hold">
                            <p:stCondLst>
                              <p:cond delay="4000"/>
                            </p:stCondLst>
                            <p:childTnLst>
                              <p:par>
                                <p:cTn id="71" presetID="22" presetClass="entr" presetSubtype="8" fill="hold" grpId="0" nodeType="afterEffect">
                                  <p:stCondLst>
                                    <p:cond delay="0"/>
                                  </p:stCondLst>
                                  <p:childTnLst>
                                    <p:set>
                                      <p:cBhvr>
                                        <p:cTn id="72" dur="1" fill="hold">
                                          <p:stCondLst>
                                            <p:cond delay="0"/>
                                          </p:stCondLst>
                                        </p:cTn>
                                        <p:tgtEl>
                                          <p:spTgt spid="152"/>
                                        </p:tgtEl>
                                        <p:attrNameLst>
                                          <p:attrName>style.visibility</p:attrName>
                                        </p:attrNameLst>
                                      </p:cBhvr>
                                      <p:to>
                                        <p:strVal val="visible"/>
                                      </p:to>
                                    </p:set>
                                    <p:animEffect transition="in" filter="wipe(left)">
                                      <p:cBhvr>
                                        <p:cTn id="73" dur="500"/>
                                        <p:tgtEl>
                                          <p:spTgt spid="152"/>
                                        </p:tgtEl>
                                      </p:cBhvr>
                                    </p:animEffect>
                                  </p:childTnLst>
                                </p:cTn>
                              </p:par>
                            </p:childTnLst>
                          </p:cTn>
                        </p:par>
                        <p:par>
                          <p:cTn id="74" fill="hold">
                            <p:stCondLst>
                              <p:cond delay="4500"/>
                            </p:stCondLst>
                            <p:childTnLst>
                              <p:par>
                                <p:cTn id="75" presetID="22" presetClass="entr" presetSubtype="4" fill="hold" nodeType="afterEffect">
                                  <p:stCondLst>
                                    <p:cond delay="0"/>
                                  </p:stCondLst>
                                  <p:childTnLst>
                                    <p:set>
                                      <p:cBhvr>
                                        <p:cTn id="76" dur="1" fill="hold">
                                          <p:stCondLst>
                                            <p:cond delay="0"/>
                                          </p:stCondLst>
                                        </p:cTn>
                                        <p:tgtEl>
                                          <p:spTgt spid="109"/>
                                        </p:tgtEl>
                                        <p:attrNameLst>
                                          <p:attrName>style.visibility</p:attrName>
                                        </p:attrNameLst>
                                      </p:cBhvr>
                                      <p:to>
                                        <p:strVal val="visible"/>
                                      </p:to>
                                    </p:set>
                                    <p:animEffect transition="in" filter="wipe(down)">
                                      <p:cBhvr>
                                        <p:cTn id="77" dur="500"/>
                                        <p:tgtEl>
                                          <p:spTgt spid="109"/>
                                        </p:tgtEl>
                                      </p:cBhvr>
                                    </p:animEffect>
                                  </p:childTnLst>
                                </p:cTn>
                              </p:par>
                            </p:childTnLst>
                          </p:cTn>
                        </p:par>
                        <p:par>
                          <p:cTn id="78" fill="hold">
                            <p:stCondLst>
                              <p:cond delay="5000"/>
                            </p:stCondLst>
                            <p:childTnLst>
                              <p:par>
                                <p:cTn id="79" presetID="10" presetClass="entr" presetSubtype="0" fill="hold" nodeType="after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childTnLst>
                                </p:cTn>
                              </p:par>
                            </p:childTnLst>
                          </p:cTn>
                        </p:par>
                        <p:par>
                          <p:cTn id="82" fill="hold">
                            <p:stCondLst>
                              <p:cond delay="5500"/>
                            </p:stCondLst>
                            <p:childTnLst>
                              <p:par>
                                <p:cTn id="83" presetID="22" presetClass="entr" presetSubtype="8" fill="hold" grpId="0" nodeType="afterEffect">
                                  <p:stCondLst>
                                    <p:cond delay="0"/>
                                  </p:stCondLst>
                                  <p:childTnLst>
                                    <p:set>
                                      <p:cBhvr>
                                        <p:cTn id="84" dur="1" fill="hold">
                                          <p:stCondLst>
                                            <p:cond delay="0"/>
                                          </p:stCondLst>
                                        </p:cTn>
                                        <p:tgtEl>
                                          <p:spTgt spid="153"/>
                                        </p:tgtEl>
                                        <p:attrNameLst>
                                          <p:attrName>style.visibility</p:attrName>
                                        </p:attrNameLst>
                                      </p:cBhvr>
                                      <p:to>
                                        <p:strVal val="visible"/>
                                      </p:to>
                                    </p:set>
                                    <p:animEffect transition="in" filter="wipe(left)">
                                      <p:cBhvr>
                                        <p:cTn id="85" dur="500"/>
                                        <p:tgtEl>
                                          <p:spTgt spid="153"/>
                                        </p:tgtEl>
                                      </p:cBhvr>
                                    </p:animEffect>
                                  </p:childTnLst>
                                </p:cTn>
                              </p:par>
                            </p:childTnLst>
                          </p:cTn>
                        </p:par>
                        <p:par>
                          <p:cTn id="86" fill="hold">
                            <p:stCondLst>
                              <p:cond delay="6000"/>
                            </p:stCondLst>
                            <p:childTnLst>
                              <p:par>
                                <p:cTn id="87" presetID="22" presetClass="entr" presetSubtype="8" fill="hold" nodeType="afterEffect">
                                  <p:stCondLst>
                                    <p:cond delay="0"/>
                                  </p:stCondLst>
                                  <p:childTnLst>
                                    <p:set>
                                      <p:cBhvr>
                                        <p:cTn id="88" dur="1" fill="hold">
                                          <p:stCondLst>
                                            <p:cond delay="0"/>
                                          </p:stCondLst>
                                        </p:cTn>
                                        <p:tgtEl>
                                          <p:spTgt spid="112"/>
                                        </p:tgtEl>
                                        <p:attrNameLst>
                                          <p:attrName>style.visibility</p:attrName>
                                        </p:attrNameLst>
                                      </p:cBhvr>
                                      <p:to>
                                        <p:strVal val="visible"/>
                                      </p:to>
                                    </p:set>
                                    <p:animEffect transition="in" filter="wipe(left)">
                                      <p:cBhvr>
                                        <p:cTn id="89" dur="500"/>
                                        <p:tgtEl>
                                          <p:spTgt spid="112"/>
                                        </p:tgtEl>
                                      </p:cBhvr>
                                    </p:animEffect>
                                  </p:childTnLst>
                                </p:cTn>
                              </p:par>
                            </p:childTnLst>
                          </p:cTn>
                        </p:par>
                        <p:par>
                          <p:cTn id="90" fill="hold">
                            <p:stCondLst>
                              <p:cond delay="6500"/>
                            </p:stCondLst>
                            <p:childTnLst>
                              <p:par>
                                <p:cTn id="91" presetID="10" presetClass="entr" presetSubtype="0" fill="hold" nodeType="after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fade">
                                      <p:cBhvr>
                                        <p:cTn id="93" dur="500"/>
                                        <p:tgtEl>
                                          <p:spTgt spid="26"/>
                                        </p:tgtEl>
                                      </p:cBhvr>
                                    </p:animEffect>
                                  </p:childTnLst>
                                </p:cTn>
                              </p:par>
                            </p:childTnLst>
                          </p:cTn>
                        </p:par>
                        <p:par>
                          <p:cTn id="94" fill="hold">
                            <p:stCondLst>
                              <p:cond delay="7000"/>
                            </p:stCondLst>
                            <p:childTnLst>
                              <p:par>
                                <p:cTn id="95" presetID="22" presetClass="entr" presetSubtype="8" fill="hold" grpId="0" nodeType="afterEffect">
                                  <p:stCondLst>
                                    <p:cond delay="0"/>
                                  </p:stCondLst>
                                  <p:childTnLst>
                                    <p:set>
                                      <p:cBhvr>
                                        <p:cTn id="96" dur="1" fill="hold">
                                          <p:stCondLst>
                                            <p:cond delay="0"/>
                                          </p:stCondLst>
                                        </p:cTn>
                                        <p:tgtEl>
                                          <p:spTgt spid="154"/>
                                        </p:tgtEl>
                                        <p:attrNameLst>
                                          <p:attrName>style.visibility</p:attrName>
                                        </p:attrNameLst>
                                      </p:cBhvr>
                                      <p:to>
                                        <p:strVal val="visible"/>
                                      </p:to>
                                    </p:set>
                                    <p:animEffect transition="in" filter="wipe(left)">
                                      <p:cBhvr>
                                        <p:cTn id="97" dur="500"/>
                                        <p:tgtEl>
                                          <p:spTgt spid="154"/>
                                        </p:tgtEl>
                                      </p:cBhvr>
                                    </p:animEffect>
                                  </p:childTnLst>
                                </p:cTn>
                              </p:par>
                            </p:childTnLst>
                          </p:cTn>
                        </p:par>
                        <p:par>
                          <p:cTn id="98" fill="hold">
                            <p:stCondLst>
                              <p:cond delay="7500"/>
                            </p:stCondLst>
                            <p:childTnLst>
                              <p:par>
                                <p:cTn id="99" presetID="22" presetClass="entr" presetSubtype="4" fill="hold" nodeType="afterEffect">
                                  <p:stCondLst>
                                    <p:cond delay="0"/>
                                  </p:stCondLst>
                                  <p:childTnLst>
                                    <p:set>
                                      <p:cBhvr>
                                        <p:cTn id="100" dur="1" fill="hold">
                                          <p:stCondLst>
                                            <p:cond delay="0"/>
                                          </p:stCondLst>
                                        </p:cTn>
                                        <p:tgtEl>
                                          <p:spTgt spid="114"/>
                                        </p:tgtEl>
                                        <p:attrNameLst>
                                          <p:attrName>style.visibility</p:attrName>
                                        </p:attrNameLst>
                                      </p:cBhvr>
                                      <p:to>
                                        <p:strVal val="visible"/>
                                      </p:to>
                                    </p:set>
                                    <p:animEffect transition="in" filter="wipe(down)">
                                      <p:cBhvr>
                                        <p:cTn id="101" dur="500"/>
                                        <p:tgtEl>
                                          <p:spTgt spid="114"/>
                                        </p:tgtEl>
                                      </p:cBhvr>
                                    </p:animEffect>
                                  </p:childTnLst>
                                </p:cTn>
                              </p:par>
                            </p:childTnLst>
                          </p:cTn>
                        </p:par>
                        <p:par>
                          <p:cTn id="102" fill="hold">
                            <p:stCondLst>
                              <p:cond delay="8000"/>
                            </p:stCondLst>
                            <p:childTnLst>
                              <p:par>
                                <p:cTn id="103" presetID="10" presetClass="entr" presetSubtype="0" fill="hold" nodeType="afterEffect">
                                  <p:stCondLst>
                                    <p:cond delay="0"/>
                                  </p:stCondLst>
                                  <p:childTnLst>
                                    <p:set>
                                      <p:cBhvr>
                                        <p:cTn id="104" dur="1" fill="hold">
                                          <p:stCondLst>
                                            <p:cond delay="0"/>
                                          </p:stCondLst>
                                        </p:cTn>
                                        <p:tgtEl>
                                          <p:spTgt spid="33"/>
                                        </p:tgtEl>
                                        <p:attrNameLst>
                                          <p:attrName>style.visibility</p:attrName>
                                        </p:attrNameLst>
                                      </p:cBhvr>
                                      <p:to>
                                        <p:strVal val="visible"/>
                                      </p:to>
                                    </p:set>
                                    <p:animEffect transition="in" filter="fade">
                                      <p:cBhvr>
                                        <p:cTn id="105" dur="500"/>
                                        <p:tgtEl>
                                          <p:spTgt spid="33"/>
                                        </p:tgtEl>
                                      </p:cBhvr>
                                    </p:animEffect>
                                  </p:childTnLst>
                                </p:cTn>
                              </p:par>
                            </p:childTnLst>
                          </p:cTn>
                        </p:par>
                        <p:par>
                          <p:cTn id="106" fill="hold">
                            <p:stCondLst>
                              <p:cond delay="8500"/>
                            </p:stCondLst>
                            <p:childTnLst>
                              <p:par>
                                <p:cTn id="107" presetID="22" presetClass="entr" presetSubtype="8" fill="hold" grpId="0" nodeType="afterEffect">
                                  <p:stCondLst>
                                    <p:cond delay="0"/>
                                  </p:stCondLst>
                                  <p:childTnLst>
                                    <p:set>
                                      <p:cBhvr>
                                        <p:cTn id="108" dur="1" fill="hold">
                                          <p:stCondLst>
                                            <p:cond delay="0"/>
                                          </p:stCondLst>
                                        </p:cTn>
                                        <p:tgtEl>
                                          <p:spTgt spid="155"/>
                                        </p:tgtEl>
                                        <p:attrNameLst>
                                          <p:attrName>style.visibility</p:attrName>
                                        </p:attrNameLst>
                                      </p:cBhvr>
                                      <p:to>
                                        <p:strVal val="visible"/>
                                      </p:to>
                                    </p:set>
                                    <p:animEffect transition="in" filter="wipe(left)">
                                      <p:cBhvr>
                                        <p:cTn id="109" dur="500"/>
                                        <p:tgtEl>
                                          <p:spTgt spid="155"/>
                                        </p:tgtEl>
                                      </p:cBhvr>
                                    </p:animEffect>
                                  </p:childTnLst>
                                </p:cTn>
                              </p:par>
                            </p:childTnLst>
                          </p:cTn>
                        </p:par>
                        <p:par>
                          <p:cTn id="110" fill="hold">
                            <p:stCondLst>
                              <p:cond delay="9000"/>
                            </p:stCondLst>
                            <p:childTnLst>
                              <p:par>
                                <p:cTn id="111" presetID="22" presetClass="entr" presetSubtype="8" fill="hold" nodeType="afterEffect">
                                  <p:stCondLst>
                                    <p:cond delay="0"/>
                                  </p:stCondLst>
                                  <p:childTnLst>
                                    <p:set>
                                      <p:cBhvr>
                                        <p:cTn id="112" dur="1" fill="hold">
                                          <p:stCondLst>
                                            <p:cond delay="0"/>
                                          </p:stCondLst>
                                        </p:cTn>
                                        <p:tgtEl>
                                          <p:spTgt spid="117"/>
                                        </p:tgtEl>
                                        <p:attrNameLst>
                                          <p:attrName>style.visibility</p:attrName>
                                        </p:attrNameLst>
                                      </p:cBhvr>
                                      <p:to>
                                        <p:strVal val="visible"/>
                                      </p:to>
                                    </p:set>
                                    <p:animEffect transition="in" filter="wipe(left)">
                                      <p:cBhvr>
                                        <p:cTn id="113" dur="500"/>
                                        <p:tgtEl>
                                          <p:spTgt spid="117"/>
                                        </p:tgtEl>
                                      </p:cBhvr>
                                    </p:animEffect>
                                  </p:childTnLst>
                                </p:cTn>
                              </p:par>
                            </p:childTnLst>
                          </p:cTn>
                        </p:par>
                        <p:par>
                          <p:cTn id="114" fill="hold">
                            <p:stCondLst>
                              <p:cond delay="9500"/>
                            </p:stCondLst>
                            <p:childTnLst>
                              <p:par>
                                <p:cTn id="115" presetID="10" presetClass="entr" presetSubtype="0" fill="hold" nodeType="afterEffect">
                                  <p:stCondLst>
                                    <p:cond delay="0"/>
                                  </p:stCondLst>
                                  <p:childTnLst>
                                    <p:set>
                                      <p:cBhvr>
                                        <p:cTn id="116" dur="1" fill="hold">
                                          <p:stCondLst>
                                            <p:cond delay="0"/>
                                          </p:stCondLst>
                                        </p:cTn>
                                        <p:tgtEl>
                                          <p:spTgt spid="40"/>
                                        </p:tgtEl>
                                        <p:attrNameLst>
                                          <p:attrName>style.visibility</p:attrName>
                                        </p:attrNameLst>
                                      </p:cBhvr>
                                      <p:to>
                                        <p:strVal val="visible"/>
                                      </p:to>
                                    </p:set>
                                    <p:animEffect transition="in" filter="fade">
                                      <p:cBhvr>
                                        <p:cTn id="117" dur="500"/>
                                        <p:tgtEl>
                                          <p:spTgt spid="40"/>
                                        </p:tgtEl>
                                      </p:cBhvr>
                                    </p:animEffect>
                                  </p:childTnLst>
                                </p:cTn>
                              </p:par>
                            </p:childTnLst>
                          </p:cTn>
                        </p:par>
                        <p:par>
                          <p:cTn id="118" fill="hold">
                            <p:stCondLst>
                              <p:cond delay="10000"/>
                            </p:stCondLst>
                            <p:childTnLst>
                              <p:par>
                                <p:cTn id="119" presetID="22" presetClass="entr" presetSubtype="8" fill="hold" grpId="0" nodeType="afterEffect">
                                  <p:stCondLst>
                                    <p:cond delay="0"/>
                                  </p:stCondLst>
                                  <p:childTnLst>
                                    <p:set>
                                      <p:cBhvr>
                                        <p:cTn id="120" dur="1" fill="hold">
                                          <p:stCondLst>
                                            <p:cond delay="0"/>
                                          </p:stCondLst>
                                        </p:cTn>
                                        <p:tgtEl>
                                          <p:spTgt spid="156"/>
                                        </p:tgtEl>
                                        <p:attrNameLst>
                                          <p:attrName>style.visibility</p:attrName>
                                        </p:attrNameLst>
                                      </p:cBhvr>
                                      <p:to>
                                        <p:strVal val="visible"/>
                                      </p:to>
                                    </p:set>
                                    <p:animEffect transition="in" filter="wipe(left)">
                                      <p:cBhvr>
                                        <p:cTn id="121" dur="500"/>
                                        <p:tgtEl>
                                          <p:spTgt spid="156"/>
                                        </p:tgtEl>
                                      </p:cBhvr>
                                    </p:animEffect>
                                  </p:childTnLst>
                                </p:cTn>
                              </p:par>
                            </p:childTnLst>
                          </p:cTn>
                        </p:par>
                        <p:par>
                          <p:cTn id="122" fill="hold">
                            <p:stCondLst>
                              <p:cond delay="10500"/>
                            </p:stCondLst>
                            <p:childTnLst>
                              <p:par>
                                <p:cTn id="123" presetID="22" presetClass="entr" presetSubtype="4" fill="hold" nodeType="afterEffect">
                                  <p:stCondLst>
                                    <p:cond delay="0"/>
                                  </p:stCondLst>
                                  <p:childTnLst>
                                    <p:set>
                                      <p:cBhvr>
                                        <p:cTn id="124" dur="1" fill="hold">
                                          <p:stCondLst>
                                            <p:cond delay="0"/>
                                          </p:stCondLst>
                                        </p:cTn>
                                        <p:tgtEl>
                                          <p:spTgt spid="120"/>
                                        </p:tgtEl>
                                        <p:attrNameLst>
                                          <p:attrName>style.visibility</p:attrName>
                                        </p:attrNameLst>
                                      </p:cBhvr>
                                      <p:to>
                                        <p:strVal val="visible"/>
                                      </p:to>
                                    </p:set>
                                    <p:animEffect transition="in" filter="wipe(down)">
                                      <p:cBhvr>
                                        <p:cTn id="125" dur="500"/>
                                        <p:tgtEl>
                                          <p:spTgt spid="120"/>
                                        </p:tgtEl>
                                      </p:cBhvr>
                                    </p:animEffect>
                                  </p:childTnLst>
                                </p:cTn>
                              </p:par>
                            </p:childTnLst>
                          </p:cTn>
                        </p:par>
                        <p:par>
                          <p:cTn id="126" fill="hold">
                            <p:stCondLst>
                              <p:cond delay="11000"/>
                            </p:stCondLst>
                            <p:childTnLst>
                              <p:par>
                                <p:cTn id="127" presetID="10" presetClass="entr" presetSubtype="0" fill="hold" nodeType="afterEffect">
                                  <p:stCondLst>
                                    <p:cond delay="0"/>
                                  </p:stCondLst>
                                  <p:childTnLst>
                                    <p:set>
                                      <p:cBhvr>
                                        <p:cTn id="128" dur="1" fill="hold">
                                          <p:stCondLst>
                                            <p:cond delay="0"/>
                                          </p:stCondLst>
                                        </p:cTn>
                                        <p:tgtEl>
                                          <p:spTgt spid="47"/>
                                        </p:tgtEl>
                                        <p:attrNameLst>
                                          <p:attrName>style.visibility</p:attrName>
                                        </p:attrNameLst>
                                      </p:cBhvr>
                                      <p:to>
                                        <p:strVal val="visible"/>
                                      </p:to>
                                    </p:set>
                                    <p:animEffect transition="in" filter="fade">
                                      <p:cBhvr>
                                        <p:cTn id="129" dur="500"/>
                                        <p:tgtEl>
                                          <p:spTgt spid="47"/>
                                        </p:tgtEl>
                                      </p:cBhvr>
                                    </p:animEffect>
                                  </p:childTnLst>
                                </p:cTn>
                              </p:par>
                            </p:childTnLst>
                          </p:cTn>
                        </p:par>
                        <p:par>
                          <p:cTn id="130" fill="hold">
                            <p:stCondLst>
                              <p:cond delay="11500"/>
                            </p:stCondLst>
                            <p:childTnLst>
                              <p:par>
                                <p:cTn id="131" presetID="22" presetClass="entr" presetSubtype="4" fill="hold" nodeType="afterEffect">
                                  <p:stCondLst>
                                    <p:cond delay="0"/>
                                  </p:stCondLst>
                                  <p:childTnLst>
                                    <p:set>
                                      <p:cBhvr>
                                        <p:cTn id="132" dur="1" fill="hold">
                                          <p:stCondLst>
                                            <p:cond delay="0"/>
                                          </p:stCondLst>
                                        </p:cTn>
                                        <p:tgtEl>
                                          <p:spTgt spid="123"/>
                                        </p:tgtEl>
                                        <p:attrNameLst>
                                          <p:attrName>style.visibility</p:attrName>
                                        </p:attrNameLst>
                                      </p:cBhvr>
                                      <p:to>
                                        <p:strVal val="visible"/>
                                      </p:to>
                                    </p:set>
                                    <p:animEffect transition="in" filter="wipe(down)">
                                      <p:cBhvr>
                                        <p:cTn id="133" dur="500"/>
                                        <p:tgtEl>
                                          <p:spTgt spid="123"/>
                                        </p:tgtEl>
                                      </p:cBhvr>
                                    </p:animEffect>
                                  </p:childTnLst>
                                </p:cTn>
                              </p:par>
                            </p:childTnLst>
                          </p:cTn>
                        </p:par>
                        <p:par>
                          <p:cTn id="134" fill="hold">
                            <p:stCondLst>
                              <p:cond delay="12000"/>
                            </p:stCondLst>
                            <p:childTnLst>
                              <p:par>
                                <p:cTn id="135" presetID="10" presetClass="entr" presetSubtype="0" fill="hold" nodeType="afterEffect">
                                  <p:stCondLst>
                                    <p:cond delay="0"/>
                                  </p:stCondLst>
                                  <p:childTnLst>
                                    <p:set>
                                      <p:cBhvr>
                                        <p:cTn id="136" dur="1" fill="hold">
                                          <p:stCondLst>
                                            <p:cond delay="0"/>
                                          </p:stCondLst>
                                        </p:cTn>
                                        <p:tgtEl>
                                          <p:spTgt spid="54"/>
                                        </p:tgtEl>
                                        <p:attrNameLst>
                                          <p:attrName>style.visibility</p:attrName>
                                        </p:attrNameLst>
                                      </p:cBhvr>
                                      <p:to>
                                        <p:strVal val="visible"/>
                                      </p:to>
                                    </p:set>
                                    <p:animEffect transition="in" filter="fade">
                                      <p:cBhvr>
                                        <p:cTn id="137" dur="500"/>
                                        <p:tgtEl>
                                          <p:spTgt spid="54"/>
                                        </p:tgtEl>
                                      </p:cBhvr>
                                    </p:animEffect>
                                  </p:childTnLst>
                                </p:cTn>
                              </p:par>
                            </p:childTnLst>
                          </p:cTn>
                        </p:par>
                        <p:par>
                          <p:cTn id="138" fill="hold">
                            <p:stCondLst>
                              <p:cond delay="12500"/>
                            </p:stCondLst>
                            <p:childTnLst>
                              <p:par>
                                <p:cTn id="139" presetID="22" presetClass="entr" presetSubtype="8" fill="hold" grpId="0" nodeType="afterEffect">
                                  <p:stCondLst>
                                    <p:cond delay="0"/>
                                  </p:stCondLst>
                                  <p:childTnLst>
                                    <p:set>
                                      <p:cBhvr>
                                        <p:cTn id="140" dur="1" fill="hold">
                                          <p:stCondLst>
                                            <p:cond delay="0"/>
                                          </p:stCondLst>
                                        </p:cTn>
                                        <p:tgtEl>
                                          <p:spTgt spid="157"/>
                                        </p:tgtEl>
                                        <p:attrNameLst>
                                          <p:attrName>style.visibility</p:attrName>
                                        </p:attrNameLst>
                                      </p:cBhvr>
                                      <p:to>
                                        <p:strVal val="visible"/>
                                      </p:to>
                                    </p:set>
                                    <p:animEffect transition="in" filter="wipe(left)">
                                      <p:cBhvr>
                                        <p:cTn id="141" dur="500"/>
                                        <p:tgtEl>
                                          <p:spTgt spid="157"/>
                                        </p:tgtEl>
                                      </p:cBhvr>
                                    </p:animEffect>
                                  </p:childTnLst>
                                </p:cTn>
                              </p:par>
                            </p:childTnLst>
                          </p:cTn>
                        </p:par>
                        <p:par>
                          <p:cTn id="142" fill="hold">
                            <p:stCondLst>
                              <p:cond delay="13000"/>
                            </p:stCondLst>
                            <p:childTnLst>
                              <p:par>
                                <p:cTn id="143" presetID="22" presetClass="entr" presetSubtype="8" fill="hold" nodeType="afterEffect">
                                  <p:stCondLst>
                                    <p:cond delay="0"/>
                                  </p:stCondLst>
                                  <p:childTnLst>
                                    <p:set>
                                      <p:cBhvr>
                                        <p:cTn id="144" dur="1" fill="hold">
                                          <p:stCondLst>
                                            <p:cond delay="0"/>
                                          </p:stCondLst>
                                        </p:cTn>
                                        <p:tgtEl>
                                          <p:spTgt spid="126"/>
                                        </p:tgtEl>
                                        <p:attrNameLst>
                                          <p:attrName>style.visibility</p:attrName>
                                        </p:attrNameLst>
                                      </p:cBhvr>
                                      <p:to>
                                        <p:strVal val="visible"/>
                                      </p:to>
                                    </p:set>
                                    <p:animEffect transition="in" filter="wipe(left)">
                                      <p:cBhvr>
                                        <p:cTn id="145" dur="500"/>
                                        <p:tgtEl>
                                          <p:spTgt spid="126"/>
                                        </p:tgtEl>
                                      </p:cBhvr>
                                    </p:animEffect>
                                  </p:childTnLst>
                                </p:cTn>
                              </p:par>
                            </p:childTnLst>
                          </p:cTn>
                        </p:par>
                        <p:par>
                          <p:cTn id="146" fill="hold">
                            <p:stCondLst>
                              <p:cond delay="13500"/>
                            </p:stCondLst>
                            <p:childTnLst>
                              <p:par>
                                <p:cTn id="147" presetID="10" presetClass="entr" presetSubtype="0" fill="hold" nodeType="afterEffect">
                                  <p:stCondLst>
                                    <p:cond delay="0"/>
                                  </p:stCondLst>
                                  <p:childTnLst>
                                    <p:set>
                                      <p:cBhvr>
                                        <p:cTn id="148" dur="1" fill="hold">
                                          <p:stCondLst>
                                            <p:cond delay="0"/>
                                          </p:stCondLst>
                                        </p:cTn>
                                        <p:tgtEl>
                                          <p:spTgt spid="61"/>
                                        </p:tgtEl>
                                        <p:attrNameLst>
                                          <p:attrName>style.visibility</p:attrName>
                                        </p:attrNameLst>
                                      </p:cBhvr>
                                      <p:to>
                                        <p:strVal val="visible"/>
                                      </p:to>
                                    </p:set>
                                    <p:animEffect transition="in" filter="fade">
                                      <p:cBhvr>
                                        <p:cTn id="149" dur="500"/>
                                        <p:tgtEl>
                                          <p:spTgt spid="61"/>
                                        </p:tgtEl>
                                      </p:cBhvr>
                                    </p:animEffect>
                                  </p:childTnLst>
                                </p:cTn>
                              </p:par>
                            </p:childTnLst>
                          </p:cTn>
                        </p:par>
                        <p:par>
                          <p:cTn id="150" fill="hold">
                            <p:stCondLst>
                              <p:cond delay="14000"/>
                            </p:stCondLst>
                            <p:childTnLst>
                              <p:par>
                                <p:cTn id="151" presetID="22" presetClass="entr" presetSubtype="8" fill="hold" grpId="0" nodeType="afterEffect">
                                  <p:stCondLst>
                                    <p:cond delay="0"/>
                                  </p:stCondLst>
                                  <p:childTnLst>
                                    <p:set>
                                      <p:cBhvr>
                                        <p:cTn id="152" dur="1" fill="hold">
                                          <p:stCondLst>
                                            <p:cond delay="0"/>
                                          </p:stCondLst>
                                        </p:cTn>
                                        <p:tgtEl>
                                          <p:spTgt spid="158"/>
                                        </p:tgtEl>
                                        <p:attrNameLst>
                                          <p:attrName>style.visibility</p:attrName>
                                        </p:attrNameLst>
                                      </p:cBhvr>
                                      <p:to>
                                        <p:strVal val="visible"/>
                                      </p:to>
                                    </p:set>
                                    <p:animEffect transition="in" filter="wipe(left)">
                                      <p:cBhvr>
                                        <p:cTn id="153" dur="500"/>
                                        <p:tgtEl>
                                          <p:spTgt spid="158"/>
                                        </p:tgtEl>
                                      </p:cBhvr>
                                    </p:animEffect>
                                  </p:childTnLst>
                                </p:cTn>
                              </p:par>
                            </p:childTnLst>
                          </p:cTn>
                        </p:par>
                        <p:par>
                          <p:cTn id="154" fill="hold">
                            <p:stCondLst>
                              <p:cond delay="14500"/>
                            </p:stCondLst>
                            <p:childTnLst>
                              <p:par>
                                <p:cTn id="155" presetID="22" presetClass="entr" presetSubtype="4" fill="hold" nodeType="afterEffect">
                                  <p:stCondLst>
                                    <p:cond delay="0"/>
                                  </p:stCondLst>
                                  <p:childTnLst>
                                    <p:set>
                                      <p:cBhvr>
                                        <p:cTn id="156" dur="1" fill="hold">
                                          <p:stCondLst>
                                            <p:cond delay="0"/>
                                          </p:stCondLst>
                                        </p:cTn>
                                        <p:tgtEl>
                                          <p:spTgt spid="129"/>
                                        </p:tgtEl>
                                        <p:attrNameLst>
                                          <p:attrName>style.visibility</p:attrName>
                                        </p:attrNameLst>
                                      </p:cBhvr>
                                      <p:to>
                                        <p:strVal val="visible"/>
                                      </p:to>
                                    </p:set>
                                    <p:animEffect transition="in" filter="wipe(down)">
                                      <p:cBhvr>
                                        <p:cTn id="157" dur="500"/>
                                        <p:tgtEl>
                                          <p:spTgt spid="129"/>
                                        </p:tgtEl>
                                      </p:cBhvr>
                                    </p:animEffect>
                                  </p:childTnLst>
                                </p:cTn>
                              </p:par>
                            </p:childTnLst>
                          </p:cTn>
                        </p:par>
                        <p:par>
                          <p:cTn id="158" fill="hold">
                            <p:stCondLst>
                              <p:cond delay="15000"/>
                            </p:stCondLst>
                            <p:childTnLst>
                              <p:par>
                                <p:cTn id="159" presetID="10" presetClass="entr" presetSubtype="0" fill="hold" nodeType="afterEffect">
                                  <p:stCondLst>
                                    <p:cond delay="0"/>
                                  </p:stCondLst>
                                  <p:childTnLst>
                                    <p:set>
                                      <p:cBhvr>
                                        <p:cTn id="160" dur="1" fill="hold">
                                          <p:stCondLst>
                                            <p:cond delay="0"/>
                                          </p:stCondLst>
                                        </p:cTn>
                                        <p:tgtEl>
                                          <p:spTgt spid="68"/>
                                        </p:tgtEl>
                                        <p:attrNameLst>
                                          <p:attrName>style.visibility</p:attrName>
                                        </p:attrNameLst>
                                      </p:cBhvr>
                                      <p:to>
                                        <p:strVal val="visible"/>
                                      </p:to>
                                    </p:set>
                                    <p:animEffect transition="in" filter="fade">
                                      <p:cBhvr>
                                        <p:cTn id="161" dur="500"/>
                                        <p:tgtEl>
                                          <p:spTgt spid="68"/>
                                        </p:tgtEl>
                                      </p:cBhvr>
                                    </p:animEffect>
                                  </p:childTnLst>
                                </p:cTn>
                              </p:par>
                            </p:childTnLst>
                          </p:cTn>
                        </p:par>
                        <p:par>
                          <p:cTn id="162" fill="hold">
                            <p:stCondLst>
                              <p:cond delay="15500"/>
                            </p:stCondLst>
                            <p:childTnLst>
                              <p:par>
                                <p:cTn id="163" presetID="22" presetClass="entr" presetSubtype="8" fill="hold" grpId="0" nodeType="afterEffect">
                                  <p:stCondLst>
                                    <p:cond delay="0"/>
                                  </p:stCondLst>
                                  <p:childTnLst>
                                    <p:set>
                                      <p:cBhvr>
                                        <p:cTn id="164" dur="1" fill="hold">
                                          <p:stCondLst>
                                            <p:cond delay="0"/>
                                          </p:stCondLst>
                                        </p:cTn>
                                        <p:tgtEl>
                                          <p:spTgt spid="159"/>
                                        </p:tgtEl>
                                        <p:attrNameLst>
                                          <p:attrName>style.visibility</p:attrName>
                                        </p:attrNameLst>
                                      </p:cBhvr>
                                      <p:to>
                                        <p:strVal val="visible"/>
                                      </p:to>
                                    </p:set>
                                    <p:animEffect transition="in" filter="wipe(left)">
                                      <p:cBhvr>
                                        <p:cTn id="165" dur="500"/>
                                        <p:tgtEl>
                                          <p:spTgt spid="159"/>
                                        </p:tgtEl>
                                      </p:cBhvr>
                                    </p:animEffect>
                                  </p:childTnLst>
                                </p:cTn>
                              </p:par>
                            </p:childTnLst>
                          </p:cTn>
                        </p:par>
                        <p:par>
                          <p:cTn id="166" fill="hold">
                            <p:stCondLst>
                              <p:cond delay="16000"/>
                            </p:stCondLst>
                            <p:childTnLst>
                              <p:par>
                                <p:cTn id="167" presetID="22" presetClass="entr" presetSubtype="8" fill="hold" nodeType="afterEffect">
                                  <p:stCondLst>
                                    <p:cond delay="0"/>
                                  </p:stCondLst>
                                  <p:childTnLst>
                                    <p:set>
                                      <p:cBhvr>
                                        <p:cTn id="168" dur="1" fill="hold">
                                          <p:stCondLst>
                                            <p:cond delay="0"/>
                                          </p:stCondLst>
                                        </p:cTn>
                                        <p:tgtEl>
                                          <p:spTgt spid="132"/>
                                        </p:tgtEl>
                                        <p:attrNameLst>
                                          <p:attrName>style.visibility</p:attrName>
                                        </p:attrNameLst>
                                      </p:cBhvr>
                                      <p:to>
                                        <p:strVal val="visible"/>
                                      </p:to>
                                    </p:set>
                                    <p:animEffect transition="in" filter="wipe(left)">
                                      <p:cBhvr>
                                        <p:cTn id="169" dur="500"/>
                                        <p:tgtEl>
                                          <p:spTgt spid="132"/>
                                        </p:tgtEl>
                                      </p:cBhvr>
                                    </p:animEffect>
                                  </p:childTnLst>
                                </p:cTn>
                              </p:par>
                            </p:childTnLst>
                          </p:cTn>
                        </p:par>
                        <p:par>
                          <p:cTn id="170" fill="hold">
                            <p:stCondLst>
                              <p:cond delay="16500"/>
                            </p:stCondLst>
                            <p:childTnLst>
                              <p:par>
                                <p:cTn id="171" presetID="10" presetClass="entr" presetSubtype="0" fill="hold" nodeType="afterEffect">
                                  <p:stCondLst>
                                    <p:cond delay="0"/>
                                  </p:stCondLst>
                                  <p:childTnLst>
                                    <p:set>
                                      <p:cBhvr>
                                        <p:cTn id="172" dur="1" fill="hold">
                                          <p:stCondLst>
                                            <p:cond delay="0"/>
                                          </p:stCondLst>
                                        </p:cTn>
                                        <p:tgtEl>
                                          <p:spTgt spid="75"/>
                                        </p:tgtEl>
                                        <p:attrNameLst>
                                          <p:attrName>style.visibility</p:attrName>
                                        </p:attrNameLst>
                                      </p:cBhvr>
                                      <p:to>
                                        <p:strVal val="visible"/>
                                      </p:to>
                                    </p:set>
                                    <p:animEffect transition="in" filter="fade">
                                      <p:cBhvr>
                                        <p:cTn id="173" dur="500"/>
                                        <p:tgtEl>
                                          <p:spTgt spid="75"/>
                                        </p:tgtEl>
                                      </p:cBhvr>
                                    </p:animEffect>
                                  </p:childTnLst>
                                </p:cTn>
                              </p:par>
                            </p:childTnLst>
                          </p:cTn>
                        </p:par>
                        <p:par>
                          <p:cTn id="174" fill="hold">
                            <p:stCondLst>
                              <p:cond delay="17000"/>
                            </p:stCondLst>
                            <p:childTnLst>
                              <p:par>
                                <p:cTn id="175" presetID="22" presetClass="entr" presetSubtype="8" fill="hold" grpId="0" nodeType="afterEffect">
                                  <p:stCondLst>
                                    <p:cond delay="0"/>
                                  </p:stCondLst>
                                  <p:childTnLst>
                                    <p:set>
                                      <p:cBhvr>
                                        <p:cTn id="176" dur="1" fill="hold">
                                          <p:stCondLst>
                                            <p:cond delay="0"/>
                                          </p:stCondLst>
                                        </p:cTn>
                                        <p:tgtEl>
                                          <p:spTgt spid="160"/>
                                        </p:tgtEl>
                                        <p:attrNameLst>
                                          <p:attrName>style.visibility</p:attrName>
                                        </p:attrNameLst>
                                      </p:cBhvr>
                                      <p:to>
                                        <p:strVal val="visible"/>
                                      </p:to>
                                    </p:set>
                                    <p:animEffect transition="in" filter="wipe(left)">
                                      <p:cBhvr>
                                        <p:cTn id="177" dur="500"/>
                                        <p:tgtEl>
                                          <p:spTgt spid="160"/>
                                        </p:tgtEl>
                                      </p:cBhvr>
                                    </p:animEffect>
                                  </p:childTnLst>
                                </p:cTn>
                              </p:par>
                            </p:childTnLst>
                          </p:cTn>
                        </p:par>
                        <p:par>
                          <p:cTn id="178" fill="hold">
                            <p:stCondLst>
                              <p:cond delay="17500"/>
                            </p:stCondLst>
                            <p:childTnLst>
                              <p:par>
                                <p:cTn id="179" presetID="22" presetClass="entr" presetSubtype="4" fill="hold" nodeType="afterEffect">
                                  <p:stCondLst>
                                    <p:cond delay="0"/>
                                  </p:stCondLst>
                                  <p:childTnLst>
                                    <p:set>
                                      <p:cBhvr>
                                        <p:cTn id="180" dur="1" fill="hold">
                                          <p:stCondLst>
                                            <p:cond delay="0"/>
                                          </p:stCondLst>
                                        </p:cTn>
                                        <p:tgtEl>
                                          <p:spTgt spid="135"/>
                                        </p:tgtEl>
                                        <p:attrNameLst>
                                          <p:attrName>style.visibility</p:attrName>
                                        </p:attrNameLst>
                                      </p:cBhvr>
                                      <p:to>
                                        <p:strVal val="visible"/>
                                      </p:to>
                                    </p:set>
                                    <p:animEffect transition="in" filter="wipe(down)">
                                      <p:cBhvr>
                                        <p:cTn id="181" dur="500"/>
                                        <p:tgtEl>
                                          <p:spTgt spid="135"/>
                                        </p:tgtEl>
                                      </p:cBhvr>
                                    </p:animEffect>
                                  </p:childTnLst>
                                </p:cTn>
                              </p:par>
                            </p:childTnLst>
                          </p:cTn>
                        </p:par>
                        <p:par>
                          <p:cTn id="182" fill="hold">
                            <p:stCondLst>
                              <p:cond delay="18000"/>
                            </p:stCondLst>
                            <p:childTnLst>
                              <p:par>
                                <p:cTn id="183" presetID="10" presetClass="entr" presetSubtype="0" fill="hold" nodeType="afterEffect">
                                  <p:stCondLst>
                                    <p:cond delay="0"/>
                                  </p:stCondLst>
                                  <p:childTnLst>
                                    <p:set>
                                      <p:cBhvr>
                                        <p:cTn id="184" dur="1" fill="hold">
                                          <p:stCondLst>
                                            <p:cond delay="0"/>
                                          </p:stCondLst>
                                        </p:cTn>
                                        <p:tgtEl>
                                          <p:spTgt spid="82"/>
                                        </p:tgtEl>
                                        <p:attrNameLst>
                                          <p:attrName>style.visibility</p:attrName>
                                        </p:attrNameLst>
                                      </p:cBhvr>
                                      <p:to>
                                        <p:strVal val="visible"/>
                                      </p:to>
                                    </p:set>
                                    <p:animEffect transition="in" filter="fade">
                                      <p:cBhvr>
                                        <p:cTn id="185" dur="500"/>
                                        <p:tgtEl>
                                          <p:spTgt spid="82"/>
                                        </p:tgtEl>
                                      </p:cBhvr>
                                    </p:animEffect>
                                  </p:childTnLst>
                                </p:cTn>
                              </p:par>
                            </p:childTnLst>
                          </p:cTn>
                        </p:par>
                        <p:par>
                          <p:cTn id="186" fill="hold">
                            <p:stCondLst>
                              <p:cond delay="18500"/>
                            </p:stCondLst>
                            <p:childTnLst>
                              <p:par>
                                <p:cTn id="187" presetID="22" presetClass="entr" presetSubtype="8" fill="hold" grpId="0" nodeType="afterEffect">
                                  <p:stCondLst>
                                    <p:cond delay="0"/>
                                  </p:stCondLst>
                                  <p:childTnLst>
                                    <p:set>
                                      <p:cBhvr>
                                        <p:cTn id="188" dur="1" fill="hold">
                                          <p:stCondLst>
                                            <p:cond delay="0"/>
                                          </p:stCondLst>
                                        </p:cTn>
                                        <p:tgtEl>
                                          <p:spTgt spid="161"/>
                                        </p:tgtEl>
                                        <p:attrNameLst>
                                          <p:attrName>style.visibility</p:attrName>
                                        </p:attrNameLst>
                                      </p:cBhvr>
                                      <p:to>
                                        <p:strVal val="visible"/>
                                      </p:to>
                                    </p:set>
                                    <p:animEffect transition="in" filter="wipe(left)">
                                      <p:cBhvr>
                                        <p:cTn id="189" dur="500"/>
                                        <p:tgtEl>
                                          <p:spTgt spid="161"/>
                                        </p:tgtEl>
                                      </p:cBhvr>
                                    </p:animEffect>
                                  </p:childTnLst>
                                </p:cTn>
                              </p:par>
                            </p:childTnLst>
                          </p:cTn>
                        </p:par>
                        <p:par>
                          <p:cTn id="190" fill="hold">
                            <p:stCondLst>
                              <p:cond delay="19000"/>
                            </p:stCondLst>
                            <p:childTnLst>
                              <p:par>
                                <p:cTn id="191" presetID="22" presetClass="entr" presetSubtype="4" fill="hold" grpId="0" nodeType="afterEffect">
                                  <p:stCondLst>
                                    <p:cond delay="0"/>
                                  </p:stCondLst>
                                  <p:childTnLst>
                                    <p:set>
                                      <p:cBhvr>
                                        <p:cTn id="192" dur="1" fill="hold">
                                          <p:stCondLst>
                                            <p:cond delay="0"/>
                                          </p:stCondLst>
                                        </p:cTn>
                                        <p:tgtEl>
                                          <p:spTgt spid="128"/>
                                        </p:tgtEl>
                                        <p:attrNameLst>
                                          <p:attrName>style.visibility</p:attrName>
                                        </p:attrNameLst>
                                      </p:cBhvr>
                                      <p:to>
                                        <p:strVal val="visible"/>
                                      </p:to>
                                    </p:set>
                                    <p:animEffect transition="in" filter="wipe(down)">
                                      <p:cBhvr>
                                        <p:cTn id="193" dur="1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P spid="139" grpId="0"/>
      <p:bldP spid="140" grpId="0"/>
      <p:bldP spid="141" grpId="0"/>
      <p:bldP spid="142" grpId="0"/>
      <p:bldP spid="143" grpId="0"/>
      <p:bldP spid="144" grpId="0"/>
      <p:bldP spid="145" grpId="0"/>
      <p:bldP spid="146" grpId="0"/>
      <p:bldP spid="147" grpId="0"/>
      <p:bldP spid="148" grpId="0"/>
      <p:bldP spid="149" grpId="0"/>
      <p:bldP spid="151" grpId="0"/>
      <p:bldP spid="152" grpId="0"/>
      <p:bldP spid="153" grpId="0"/>
      <p:bldP spid="154" grpId="0"/>
      <p:bldP spid="155" grpId="0"/>
      <p:bldP spid="156" grpId="0"/>
      <p:bldP spid="157" grpId="0"/>
      <p:bldP spid="158" grpId="0"/>
      <p:bldP spid="159" grpId="0"/>
      <p:bldP spid="160" grpId="0"/>
      <p:bldP spid="161" grpId="0"/>
      <p:bldP spid="166" grpId="0"/>
      <p:bldP spid="1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93"/>
          <p:cNvSpPr txBox="1"/>
          <p:nvPr/>
        </p:nvSpPr>
        <p:spPr>
          <a:xfrm>
            <a:off x="3595943" y="2384645"/>
            <a:ext cx="4108817" cy="830997"/>
          </a:xfrm>
          <a:prstGeom prst="rect">
            <a:avLst/>
          </a:prstGeom>
          <a:noFill/>
        </p:spPr>
        <p:txBody>
          <a:bodyPr wrap="none" rtlCol="0">
            <a:spAutoFit/>
          </a:bodyPr>
          <a:lstStyle/>
          <a:p>
            <a:r>
              <a:rPr lang="zh-CN" altLang="en-US" sz="4800" b="1" spc="300" dirty="0">
                <a:solidFill>
                  <a:srgbClr val="0C8882"/>
                </a:solidFill>
                <a:cs typeface="+mn-ea"/>
                <a:sym typeface="+mn-lt"/>
              </a:rPr>
              <a:t>工作完成情况</a:t>
            </a:r>
            <a:endParaRPr lang="zh-CN" altLang="en-US" sz="4800" b="1" spc="300" dirty="0">
              <a:solidFill>
                <a:srgbClr val="0C8882"/>
              </a:solidFill>
              <a:cs typeface="+mn-ea"/>
              <a:sym typeface="+mn-lt"/>
            </a:endParaRPr>
          </a:p>
        </p:txBody>
      </p:sp>
      <p:sp>
        <p:nvSpPr>
          <p:cNvPr id="12" name="TextBox 115"/>
          <p:cNvSpPr txBox="1"/>
          <p:nvPr/>
        </p:nvSpPr>
        <p:spPr>
          <a:xfrm>
            <a:off x="4193450" y="3149619"/>
            <a:ext cx="2994731" cy="646331"/>
          </a:xfrm>
          <a:prstGeom prst="rect">
            <a:avLst/>
          </a:prstGeom>
          <a:noFill/>
        </p:spPr>
        <p:txBody>
          <a:bodyPr wrap="none" rtlCol="0">
            <a:spAutoFit/>
          </a:bodyPr>
          <a:lstStyle/>
          <a:p>
            <a:r>
              <a:rPr lang="en-US" altLang="zh-CN" sz="3600" dirty="0">
                <a:solidFill>
                  <a:srgbClr val="0C8882"/>
                </a:solidFill>
                <a:cs typeface="+mn-ea"/>
                <a:sym typeface="+mn-lt"/>
              </a:rPr>
              <a:t>POST COGNTIVE</a:t>
            </a:r>
            <a:endParaRPr lang="zh-CN" altLang="en-US" sz="3600" dirty="0">
              <a:solidFill>
                <a:srgbClr val="0C8882"/>
              </a:solidFill>
              <a:cs typeface="+mn-ea"/>
              <a:sym typeface="+mn-lt"/>
            </a:endParaRPr>
          </a:p>
        </p:txBody>
      </p:sp>
      <p:sp>
        <p:nvSpPr>
          <p:cNvPr id="8" name="文本框 7"/>
          <p:cNvSpPr txBox="1"/>
          <p:nvPr/>
        </p:nvSpPr>
        <p:spPr>
          <a:xfrm>
            <a:off x="4484154" y="1507296"/>
            <a:ext cx="2262158" cy="715581"/>
          </a:xfrm>
          <a:prstGeom prst="rect">
            <a:avLst/>
          </a:prstGeom>
          <a:noFill/>
        </p:spPr>
        <p:txBody>
          <a:bodyPr wrap="none" rtlCol="0">
            <a:spAutoFit/>
          </a:bodyPr>
          <a:lstStyle/>
          <a:p>
            <a:r>
              <a:rPr lang="zh-CN" altLang="en-US" sz="4050" b="1" dirty="0" smtClean="0">
                <a:solidFill>
                  <a:srgbClr val="0C8882"/>
                </a:solidFill>
                <a:cs typeface="+mn-ea"/>
                <a:sym typeface="+mn-lt"/>
              </a:rPr>
              <a:t>第二部分</a:t>
            </a:r>
            <a:endParaRPr lang="zh-CN" altLang="en-US" sz="4050" b="1" dirty="0">
              <a:solidFill>
                <a:srgbClr val="0C8882"/>
              </a:solidFill>
              <a:cs typeface="+mn-ea"/>
              <a:sym typeface="+mn-lt"/>
            </a:endParaRPr>
          </a:p>
        </p:txBody>
      </p:sp>
      <p:cxnSp>
        <p:nvCxnSpPr>
          <p:cNvPr id="9" name="直接连接符 8"/>
          <p:cNvCxnSpPr/>
          <p:nvPr/>
        </p:nvCxnSpPr>
        <p:spPr>
          <a:xfrm>
            <a:off x="3650594" y="2314013"/>
            <a:ext cx="3995287" cy="0"/>
          </a:xfrm>
          <a:prstGeom prst="line">
            <a:avLst/>
          </a:prstGeom>
          <a:ln>
            <a:solidFill>
              <a:srgbClr val="0C8882"/>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
        <p:nvSpPr>
          <p:cNvPr id="2" name="文本占位符 1"/>
          <p:cNvSpPr>
            <a:spLocks noGrp="1"/>
          </p:cNvSpPr>
          <p:nvPr>
            <p:ph type="body" sz="quarter" idx="10"/>
          </p:nvPr>
        </p:nvSpPr>
        <p:spPr/>
        <p:txBody>
          <a:bodyPr/>
          <a:lstStyle/>
          <a:p>
            <a:r>
              <a:rPr lang="en-US" altLang="zh-CN" dirty="0" smtClean="0">
                <a:cs typeface="+mn-ea"/>
                <a:sym typeface="+mn-lt"/>
              </a:rPr>
              <a:t>2</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p:tgtEl>
                                          <p:spTgt spid="11"/>
                                        </p:tgtEl>
                                        <p:attrNameLst>
                                          <p:attrName>ppt_x</p:attrName>
                                        </p:attrNameLst>
                                      </p:cBhvr>
                                      <p:tavLst>
                                        <p:tav tm="0">
                                          <p:val>
                                            <p:strVal val="#ppt_x-#ppt_w*1.125000"/>
                                          </p:val>
                                        </p:tav>
                                        <p:tav tm="100000">
                                          <p:val>
                                            <p:strVal val="#ppt_x"/>
                                          </p:val>
                                        </p:tav>
                                      </p:tavLst>
                                    </p:anim>
                                    <p:animEffect transition="in" filter="wipe(right)">
                                      <p:cBhvr>
                                        <p:cTn id="16" dur="500"/>
                                        <p:tgtEl>
                                          <p:spTgt spid="11"/>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10708" t="8343" r="10231" b="8102"/>
          <a:stretch>
            <a:fillRect/>
          </a:stretch>
        </p:blipFill>
        <p:spPr>
          <a:xfrm>
            <a:off x="2458720" y="701040"/>
            <a:ext cx="4318000" cy="4297680"/>
          </a:xfrm>
          <a:prstGeom prst="ellipse">
            <a:avLst/>
          </a:prstGeom>
          <a:effectLst>
            <a:innerShdw blurRad="901700">
              <a:prstClr val="black"/>
            </a:innerShdw>
          </a:effectLst>
        </p:spPr>
      </p:pic>
      <p:sp>
        <p:nvSpPr>
          <p:cNvPr id="35" name="任意多边形 34"/>
          <p:cNvSpPr/>
          <p:nvPr/>
        </p:nvSpPr>
        <p:spPr>
          <a:xfrm flipH="1">
            <a:off x="928106" y="3762963"/>
            <a:ext cx="2867025" cy="557213"/>
          </a:xfrm>
          <a:custGeom>
            <a:avLst/>
            <a:gdLst>
              <a:gd name="connsiteX0" fmla="*/ 0 w 3822700"/>
              <a:gd name="connsiteY0" fmla="*/ 0 h 742950"/>
              <a:gd name="connsiteX1" fmla="*/ 615950 w 3822700"/>
              <a:gd name="connsiteY1" fmla="*/ 742950 h 742950"/>
              <a:gd name="connsiteX2" fmla="*/ 3822700 w 3822700"/>
              <a:gd name="connsiteY2" fmla="*/ 736600 h 742950"/>
            </a:gdLst>
            <a:ahLst/>
            <a:cxnLst>
              <a:cxn ang="0">
                <a:pos x="connsiteX0" y="connsiteY0"/>
              </a:cxn>
              <a:cxn ang="0">
                <a:pos x="connsiteX1" y="connsiteY1"/>
              </a:cxn>
              <a:cxn ang="0">
                <a:pos x="connsiteX2" y="connsiteY2"/>
              </a:cxn>
            </a:cxnLst>
            <a:rect l="l" t="t" r="r" b="b"/>
            <a:pathLst>
              <a:path w="3822700" h="742950">
                <a:moveTo>
                  <a:pt x="0" y="0"/>
                </a:moveTo>
                <a:lnTo>
                  <a:pt x="615950" y="742950"/>
                </a:lnTo>
                <a:lnTo>
                  <a:pt x="3822700" y="736600"/>
                </a:lnTo>
              </a:path>
            </a:pathLst>
          </a:cu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34" name="任意多边形 33"/>
          <p:cNvSpPr/>
          <p:nvPr/>
        </p:nvSpPr>
        <p:spPr>
          <a:xfrm flipV="1">
            <a:off x="5367791" y="1547074"/>
            <a:ext cx="2867025" cy="557213"/>
          </a:xfrm>
          <a:custGeom>
            <a:avLst/>
            <a:gdLst>
              <a:gd name="connsiteX0" fmla="*/ 0 w 3822700"/>
              <a:gd name="connsiteY0" fmla="*/ 0 h 742950"/>
              <a:gd name="connsiteX1" fmla="*/ 615950 w 3822700"/>
              <a:gd name="connsiteY1" fmla="*/ 742950 h 742950"/>
              <a:gd name="connsiteX2" fmla="*/ 3822700 w 3822700"/>
              <a:gd name="connsiteY2" fmla="*/ 736600 h 742950"/>
            </a:gdLst>
            <a:ahLst/>
            <a:cxnLst>
              <a:cxn ang="0">
                <a:pos x="connsiteX0" y="connsiteY0"/>
              </a:cxn>
              <a:cxn ang="0">
                <a:pos x="connsiteX1" y="connsiteY1"/>
              </a:cxn>
              <a:cxn ang="0">
                <a:pos x="connsiteX2" y="connsiteY2"/>
              </a:cxn>
            </a:cxnLst>
            <a:rect l="l" t="t" r="r" b="b"/>
            <a:pathLst>
              <a:path w="3822700" h="742950">
                <a:moveTo>
                  <a:pt x="0" y="0"/>
                </a:moveTo>
                <a:lnTo>
                  <a:pt x="615950" y="742950"/>
                </a:lnTo>
                <a:lnTo>
                  <a:pt x="3822700" y="736600"/>
                </a:lnTo>
              </a:path>
            </a:pathLst>
          </a:cu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19" name="任意多边形 18"/>
          <p:cNvSpPr/>
          <p:nvPr/>
        </p:nvSpPr>
        <p:spPr>
          <a:xfrm rot="10800000">
            <a:off x="937078" y="1547074"/>
            <a:ext cx="2867025" cy="557213"/>
          </a:xfrm>
          <a:custGeom>
            <a:avLst/>
            <a:gdLst>
              <a:gd name="connsiteX0" fmla="*/ 0 w 3822700"/>
              <a:gd name="connsiteY0" fmla="*/ 0 h 742950"/>
              <a:gd name="connsiteX1" fmla="*/ 615950 w 3822700"/>
              <a:gd name="connsiteY1" fmla="*/ 742950 h 742950"/>
              <a:gd name="connsiteX2" fmla="*/ 3822700 w 3822700"/>
              <a:gd name="connsiteY2" fmla="*/ 736600 h 742950"/>
            </a:gdLst>
            <a:ahLst/>
            <a:cxnLst>
              <a:cxn ang="0">
                <a:pos x="connsiteX0" y="connsiteY0"/>
              </a:cxn>
              <a:cxn ang="0">
                <a:pos x="connsiteX1" y="connsiteY1"/>
              </a:cxn>
              <a:cxn ang="0">
                <a:pos x="connsiteX2" y="connsiteY2"/>
              </a:cxn>
            </a:cxnLst>
            <a:rect l="l" t="t" r="r" b="b"/>
            <a:pathLst>
              <a:path w="3822700" h="742950">
                <a:moveTo>
                  <a:pt x="0" y="0"/>
                </a:moveTo>
                <a:lnTo>
                  <a:pt x="615950" y="742950"/>
                </a:lnTo>
                <a:lnTo>
                  <a:pt x="3822700" y="736600"/>
                </a:lnTo>
              </a:path>
            </a:pathLst>
          </a:cu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4" name="任意多边形 3"/>
          <p:cNvSpPr/>
          <p:nvPr/>
        </p:nvSpPr>
        <p:spPr>
          <a:xfrm>
            <a:off x="5367791" y="3762963"/>
            <a:ext cx="2867025" cy="557213"/>
          </a:xfrm>
          <a:custGeom>
            <a:avLst/>
            <a:gdLst>
              <a:gd name="connsiteX0" fmla="*/ 0 w 3822700"/>
              <a:gd name="connsiteY0" fmla="*/ 0 h 742950"/>
              <a:gd name="connsiteX1" fmla="*/ 615950 w 3822700"/>
              <a:gd name="connsiteY1" fmla="*/ 742950 h 742950"/>
              <a:gd name="connsiteX2" fmla="*/ 3822700 w 3822700"/>
              <a:gd name="connsiteY2" fmla="*/ 736600 h 742950"/>
            </a:gdLst>
            <a:ahLst/>
            <a:cxnLst>
              <a:cxn ang="0">
                <a:pos x="connsiteX0" y="connsiteY0"/>
              </a:cxn>
              <a:cxn ang="0">
                <a:pos x="connsiteX1" y="connsiteY1"/>
              </a:cxn>
              <a:cxn ang="0">
                <a:pos x="connsiteX2" y="connsiteY2"/>
              </a:cxn>
            </a:cxnLst>
            <a:rect l="l" t="t" r="r" b="b"/>
            <a:pathLst>
              <a:path w="3822700" h="742950">
                <a:moveTo>
                  <a:pt x="0" y="0"/>
                </a:moveTo>
                <a:lnTo>
                  <a:pt x="615950" y="742950"/>
                </a:lnTo>
                <a:lnTo>
                  <a:pt x="3822700" y="736600"/>
                </a:lnTo>
              </a:path>
            </a:pathLst>
          </a:cu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grpSp>
        <p:nvGrpSpPr>
          <p:cNvPr id="2" name="组合 1"/>
          <p:cNvGrpSpPr/>
          <p:nvPr/>
        </p:nvGrpSpPr>
        <p:grpSpPr>
          <a:xfrm>
            <a:off x="2426030" y="1386476"/>
            <a:ext cx="4371581" cy="2914386"/>
            <a:chOff x="1126596" y="-10711606"/>
            <a:chExt cx="11065404" cy="7376937"/>
          </a:xfrm>
        </p:grpSpPr>
        <p:sp>
          <p:nvSpPr>
            <p:cNvPr id="13" name="同心圆 12"/>
            <p:cNvSpPr/>
            <p:nvPr/>
          </p:nvSpPr>
          <p:spPr>
            <a:xfrm>
              <a:off x="3051042" y="-10622373"/>
              <a:ext cx="7198472" cy="7198472"/>
            </a:xfrm>
            <a:prstGeom prst="donut">
              <a:avLst>
                <a:gd name="adj" fmla="val 17979"/>
              </a:avLst>
            </a:prstGeom>
            <a:solidFill>
              <a:schemeClr val="bg1">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cs typeface="+mn-ea"/>
                <a:sym typeface="+mn-lt"/>
              </a:endParaRPr>
            </a:p>
          </p:txBody>
        </p:sp>
        <p:graphicFrame>
          <p:nvGraphicFramePr>
            <p:cNvPr id="15" name="图表 14"/>
            <p:cNvGraphicFramePr/>
            <p:nvPr/>
          </p:nvGraphicFramePr>
          <p:xfrm>
            <a:off x="1126596" y="-10711606"/>
            <a:ext cx="11065404" cy="7376937"/>
          </p:xfrm>
          <a:graphic>
            <a:graphicData uri="http://schemas.openxmlformats.org/drawingml/2006/chart">
              <c:chart xmlns:c="http://schemas.openxmlformats.org/drawingml/2006/chart" xmlns:r="http://schemas.openxmlformats.org/officeDocument/2006/relationships" r:id="rId1"/>
            </a:graphicData>
          </a:graphic>
        </p:graphicFrame>
        <p:sp>
          <p:nvSpPr>
            <p:cNvPr id="18" name="椭圆 17"/>
            <p:cNvSpPr/>
            <p:nvPr/>
          </p:nvSpPr>
          <p:spPr>
            <a:xfrm>
              <a:off x="3867928" y="-9805481"/>
              <a:ext cx="5564700" cy="5564688"/>
            </a:xfrm>
            <a:prstGeom prst="ellipse">
              <a:avLst/>
            </a:prstGeom>
            <a:gradFill flip="none" rotWithShape="1">
              <a:gsLst>
                <a:gs pos="100000">
                  <a:schemeClr val="bg1">
                    <a:lumMod val="50000"/>
                  </a:schemeClr>
                </a:gs>
                <a:gs pos="58000">
                  <a:schemeClr val="bg1"/>
                </a:gs>
              </a:gsLst>
              <a:lin ang="5400000" scaled="1"/>
              <a:tileRect/>
            </a:gradFill>
            <a:ln>
              <a:noFill/>
            </a:ln>
            <a:effectLst>
              <a:outerShdw blurRad="177800" dist="38100" dir="5400000" sx="102000" sy="10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sp>
        <p:nvSpPr>
          <p:cNvPr id="3" name="文本框 2"/>
          <p:cNvSpPr txBox="1"/>
          <p:nvPr/>
        </p:nvSpPr>
        <p:spPr>
          <a:xfrm>
            <a:off x="4028085" y="2382004"/>
            <a:ext cx="1308371" cy="923330"/>
          </a:xfrm>
          <a:prstGeom prst="rect">
            <a:avLst/>
          </a:prstGeom>
          <a:noFill/>
        </p:spPr>
        <p:txBody>
          <a:bodyPr wrap="none" rtlCol="0">
            <a:spAutoFit/>
          </a:bodyPr>
          <a:lstStyle/>
          <a:p>
            <a:r>
              <a:rPr lang="en-US" altLang="zh-CN" sz="5400" b="1" dirty="0">
                <a:effectLst>
                  <a:innerShdw blurRad="63500" dist="50800" dir="16200000">
                    <a:prstClr val="black">
                      <a:alpha val="50000"/>
                    </a:prstClr>
                  </a:innerShdw>
                </a:effectLst>
                <a:cs typeface="+mn-ea"/>
                <a:sym typeface="+mn-lt"/>
              </a:rPr>
              <a:t>75%</a:t>
            </a:r>
            <a:endParaRPr lang="zh-CN" altLang="en-US" sz="5400" b="1" dirty="0">
              <a:effectLst>
                <a:innerShdw blurRad="63500" dist="50800" dir="16200000">
                  <a:prstClr val="black">
                    <a:alpha val="50000"/>
                  </a:prstClr>
                </a:innerShdw>
              </a:effectLst>
              <a:cs typeface="+mn-ea"/>
              <a:sym typeface="+mn-lt"/>
            </a:endParaRPr>
          </a:p>
        </p:txBody>
      </p:sp>
      <p:sp>
        <p:nvSpPr>
          <p:cNvPr id="20" name="五角星 19"/>
          <p:cNvSpPr/>
          <p:nvPr/>
        </p:nvSpPr>
        <p:spPr>
          <a:xfrm>
            <a:off x="6036889" y="3832383"/>
            <a:ext cx="403229" cy="403228"/>
          </a:xfrm>
          <a:prstGeom prst="star5">
            <a:avLst>
              <a:gd name="adj" fmla="val 28660"/>
              <a:gd name="hf" fmla="val 105146"/>
              <a:gd name="vf" fmla="val 110557"/>
            </a:avLst>
          </a:prstGeom>
          <a:solidFill>
            <a:srgbClr val="0C888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21" name="五角星 20"/>
          <p:cNvSpPr/>
          <p:nvPr/>
        </p:nvSpPr>
        <p:spPr>
          <a:xfrm>
            <a:off x="6488503" y="3832383"/>
            <a:ext cx="403229" cy="403228"/>
          </a:xfrm>
          <a:prstGeom prst="star5">
            <a:avLst>
              <a:gd name="adj" fmla="val 28660"/>
              <a:gd name="hf" fmla="val 105146"/>
              <a:gd name="vf" fmla="val 110557"/>
            </a:avLst>
          </a:prstGeom>
          <a:solidFill>
            <a:srgbClr val="0C888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22" name="五角星 21"/>
          <p:cNvSpPr/>
          <p:nvPr/>
        </p:nvSpPr>
        <p:spPr>
          <a:xfrm>
            <a:off x="6932779" y="3832383"/>
            <a:ext cx="403229" cy="403228"/>
          </a:xfrm>
          <a:prstGeom prst="star5">
            <a:avLst>
              <a:gd name="adj" fmla="val 28660"/>
              <a:gd name="hf" fmla="val 105146"/>
              <a:gd name="vf" fmla="val 110557"/>
            </a:avLst>
          </a:prstGeom>
          <a:solidFill>
            <a:srgbClr val="0C888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23" name="五角星 22"/>
          <p:cNvSpPr/>
          <p:nvPr/>
        </p:nvSpPr>
        <p:spPr>
          <a:xfrm>
            <a:off x="7363947" y="3832383"/>
            <a:ext cx="403229" cy="403228"/>
          </a:xfrm>
          <a:prstGeom prst="star5">
            <a:avLst>
              <a:gd name="adj" fmla="val 28660"/>
              <a:gd name="hf" fmla="val 105146"/>
              <a:gd name="vf" fmla="val 110557"/>
            </a:avLst>
          </a:prstGeom>
          <a:solidFill>
            <a:srgbClr val="0C888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24" name="五角星 23"/>
          <p:cNvSpPr/>
          <p:nvPr/>
        </p:nvSpPr>
        <p:spPr>
          <a:xfrm>
            <a:off x="7831587" y="3832383"/>
            <a:ext cx="403229" cy="403228"/>
          </a:xfrm>
          <a:prstGeom prst="star5">
            <a:avLst>
              <a:gd name="adj" fmla="val 28660"/>
              <a:gd name="hf" fmla="val 105146"/>
              <a:gd name="vf" fmla="val 110557"/>
            </a:avLst>
          </a:prstGeom>
          <a:gradFill flip="none" rotWithShape="1">
            <a:gsLst>
              <a:gs pos="100000">
                <a:schemeClr val="bg1">
                  <a:lumMod val="85000"/>
                </a:schemeClr>
              </a:gs>
              <a:gs pos="3000">
                <a:schemeClr val="bg1">
                  <a:lumMod val="75000"/>
                </a:schemeClr>
              </a:gs>
            </a:gsLst>
            <a:lin ang="54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25" name="五角星 24"/>
          <p:cNvSpPr/>
          <p:nvPr/>
        </p:nvSpPr>
        <p:spPr>
          <a:xfrm>
            <a:off x="932485" y="1081173"/>
            <a:ext cx="403229" cy="403228"/>
          </a:xfrm>
          <a:prstGeom prst="star5">
            <a:avLst>
              <a:gd name="adj" fmla="val 28660"/>
              <a:gd name="hf" fmla="val 105146"/>
              <a:gd name="vf" fmla="val 110557"/>
            </a:avLst>
          </a:prstGeom>
          <a:solidFill>
            <a:srgbClr val="0C888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26" name="五角星 25"/>
          <p:cNvSpPr/>
          <p:nvPr/>
        </p:nvSpPr>
        <p:spPr>
          <a:xfrm>
            <a:off x="1384098" y="1081173"/>
            <a:ext cx="403229" cy="403228"/>
          </a:xfrm>
          <a:prstGeom prst="star5">
            <a:avLst>
              <a:gd name="adj" fmla="val 28660"/>
              <a:gd name="hf" fmla="val 105146"/>
              <a:gd name="vf" fmla="val 110557"/>
            </a:avLst>
          </a:prstGeom>
          <a:gradFill flip="none" rotWithShape="1">
            <a:gsLst>
              <a:gs pos="100000">
                <a:schemeClr val="bg1">
                  <a:lumMod val="85000"/>
                </a:schemeClr>
              </a:gs>
              <a:gs pos="3000">
                <a:schemeClr val="bg1">
                  <a:lumMod val="75000"/>
                </a:schemeClr>
              </a:gs>
            </a:gsLst>
            <a:lin ang="54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27" name="五角星 26"/>
          <p:cNvSpPr/>
          <p:nvPr/>
        </p:nvSpPr>
        <p:spPr>
          <a:xfrm>
            <a:off x="1828375" y="1081173"/>
            <a:ext cx="403229" cy="403228"/>
          </a:xfrm>
          <a:prstGeom prst="star5">
            <a:avLst>
              <a:gd name="adj" fmla="val 28660"/>
              <a:gd name="hf" fmla="val 105146"/>
              <a:gd name="vf" fmla="val 110557"/>
            </a:avLst>
          </a:prstGeom>
          <a:gradFill flip="none" rotWithShape="1">
            <a:gsLst>
              <a:gs pos="100000">
                <a:schemeClr val="bg1">
                  <a:lumMod val="85000"/>
                </a:schemeClr>
              </a:gs>
              <a:gs pos="3000">
                <a:schemeClr val="bg1">
                  <a:lumMod val="75000"/>
                </a:schemeClr>
              </a:gs>
            </a:gsLst>
            <a:lin ang="54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28" name="五角星 27"/>
          <p:cNvSpPr/>
          <p:nvPr/>
        </p:nvSpPr>
        <p:spPr>
          <a:xfrm>
            <a:off x="2259542" y="1081173"/>
            <a:ext cx="403229" cy="403228"/>
          </a:xfrm>
          <a:prstGeom prst="star5">
            <a:avLst>
              <a:gd name="adj" fmla="val 28660"/>
              <a:gd name="hf" fmla="val 105146"/>
              <a:gd name="vf" fmla="val 110557"/>
            </a:avLst>
          </a:prstGeom>
          <a:gradFill flip="none" rotWithShape="1">
            <a:gsLst>
              <a:gs pos="100000">
                <a:schemeClr val="bg1">
                  <a:lumMod val="85000"/>
                </a:schemeClr>
              </a:gs>
              <a:gs pos="3000">
                <a:schemeClr val="bg1">
                  <a:lumMod val="75000"/>
                </a:schemeClr>
              </a:gs>
            </a:gsLst>
            <a:lin ang="54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29" name="五角星 28"/>
          <p:cNvSpPr/>
          <p:nvPr/>
        </p:nvSpPr>
        <p:spPr>
          <a:xfrm>
            <a:off x="2727182" y="1081173"/>
            <a:ext cx="403229" cy="403228"/>
          </a:xfrm>
          <a:prstGeom prst="star5">
            <a:avLst>
              <a:gd name="adj" fmla="val 28660"/>
              <a:gd name="hf" fmla="val 105146"/>
              <a:gd name="vf" fmla="val 110557"/>
            </a:avLst>
          </a:prstGeom>
          <a:gradFill flip="none" rotWithShape="1">
            <a:gsLst>
              <a:gs pos="100000">
                <a:schemeClr val="bg1">
                  <a:lumMod val="85000"/>
                </a:schemeClr>
              </a:gs>
              <a:gs pos="3000">
                <a:schemeClr val="bg1">
                  <a:lumMod val="75000"/>
                </a:schemeClr>
              </a:gs>
            </a:gsLst>
            <a:lin ang="54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30" name="矩形 29"/>
          <p:cNvSpPr/>
          <p:nvPr/>
        </p:nvSpPr>
        <p:spPr>
          <a:xfrm>
            <a:off x="873562" y="1547074"/>
            <a:ext cx="2460641" cy="434221"/>
          </a:xfrm>
          <a:prstGeom prst="rect">
            <a:avLst/>
          </a:prstGeom>
        </p:spPr>
        <p:txBody>
          <a:bodyPr wrap="square">
            <a:spAutoFit/>
          </a:bodyPr>
          <a:lstStyle/>
          <a:p>
            <a:pPr algn="just">
              <a:lnSpc>
                <a:spcPct val="130000"/>
              </a:lnSpc>
            </a:pPr>
            <a:r>
              <a:rPr lang="zh-CN" altLang="en-US" sz="900" dirty="0">
                <a:solidFill>
                  <a:schemeClr val="tx1">
                    <a:lumMod val="75000"/>
                    <a:lumOff val="25000"/>
                  </a:schemeClr>
                </a:solidFill>
                <a:cs typeface="+mn-ea"/>
                <a:sym typeface="+mn-lt"/>
              </a:rPr>
              <a:t>标题数字等都可以通过点击和重新输入进行更改，顶部“开始”面板中可以对</a:t>
            </a:r>
            <a:r>
              <a:rPr lang="zh-CN" altLang="en-US" sz="900" dirty="0" smtClean="0">
                <a:solidFill>
                  <a:schemeClr val="tx1">
                    <a:lumMod val="75000"/>
                    <a:lumOff val="25000"/>
                  </a:schemeClr>
                </a:solidFill>
                <a:cs typeface="+mn-ea"/>
                <a:sym typeface="+mn-lt"/>
              </a:rPr>
              <a:t>字体</a:t>
            </a:r>
            <a:endParaRPr lang="zh-CN" altLang="en-US" sz="900" dirty="0">
              <a:cs typeface="+mn-ea"/>
              <a:sym typeface="+mn-lt"/>
            </a:endParaRPr>
          </a:p>
        </p:txBody>
      </p:sp>
      <p:sp>
        <p:nvSpPr>
          <p:cNvPr id="32" name="矩形 31"/>
          <p:cNvSpPr/>
          <p:nvPr/>
        </p:nvSpPr>
        <p:spPr>
          <a:xfrm>
            <a:off x="5851279" y="4330970"/>
            <a:ext cx="2460641" cy="434221"/>
          </a:xfrm>
          <a:prstGeom prst="rect">
            <a:avLst/>
          </a:prstGeom>
        </p:spPr>
        <p:txBody>
          <a:bodyPr wrap="square">
            <a:spAutoFit/>
          </a:bodyPr>
          <a:lstStyle/>
          <a:p>
            <a:pPr algn="just">
              <a:lnSpc>
                <a:spcPct val="130000"/>
              </a:lnSpc>
            </a:pPr>
            <a:r>
              <a:rPr lang="zh-CN" altLang="en-US" sz="900" dirty="0">
                <a:solidFill>
                  <a:schemeClr val="tx1">
                    <a:lumMod val="75000"/>
                    <a:lumOff val="25000"/>
                  </a:schemeClr>
                </a:solidFill>
                <a:cs typeface="+mn-ea"/>
                <a:sym typeface="+mn-lt"/>
              </a:rPr>
              <a:t>标题数字等都可以通过点击和重新输入进行更改，顶部“开始”面板中可以对</a:t>
            </a:r>
            <a:r>
              <a:rPr lang="zh-CN" altLang="en-US" sz="900" dirty="0" smtClean="0">
                <a:solidFill>
                  <a:schemeClr val="tx1">
                    <a:lumMod val="75000"/>
                    <a:lumOff val="25000"/>
                  </a:schemeClr>
                </a:solidFill>
                <a:cs typeface="+mn-ea"/>
                <a:sym typeface="+mn-lt"/>
              </a:rPr>
              <a:t>字体</a:t>
            </a:r>
            <a:endParaRPr lang="zh-CN" altLang="en-US" sz="900" dirty="0">
              <a:cs typeface="+mn-ea"/>
              <a:sym typeface="+mn-lt"/>
            </a:endParaRPr>
          </a:p>
        </p:txBody>
      </p:sp>
      <p:sp>
        <p:nvSpPr>
          <p:cNvPr id="36" name="五角星 35"/>
          <p:cNvSpPr/>
          <p:nvPr/>
        </p:nvSpPr>
        <p:spPr>
          <a:xfrm>
            <a:off x="6036889" y="1081173"/>
            <a:ext cx="403229" cy="403228"/>
          </a:xfrm>
          <a:prstGeom prst="star5">
            <a:avLst>
              <a:gd name="adj" fmla="val 28660"/>
              <a:gd name="hf" fmla="val 105146"/>
              <a:gd name="vf" fmla="val 110557"/>
            </a:avLst>
          </a:prstGeom>
          <a:solidFill>
            <a:srgbClr val="0C888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37" name="五角星 36"/>
          <p:cNvSpPr/>
          <p:nvPr/>
        </p:nvSpPr>
        <p:spPr>
          <a:xfrm>
            <a:off x="6488503" y="1081173"/>
            <a:ext cx="403229" cy="403228"/>
          </a:xfrm>
          <a:prstGeom prst="star5">
            <a:avLst>
              <a:gd name="adj" fmla="val 28660"/>
              <a:gd name="hf" fmla="val 105146"/>
              <a:gd name="vf" fmla="val 110557"/>
            </a:avLst>
          </a:prstGeom>
          <a:solidFill>
            <a:srgbClr val="0C888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38" name="五角星 37"/>
          <p:cNvSpPr/>
          <p:nvPr/>
        </p:nvSpPr>
        <p:spPr>
          <a:xfrm>
            <a:off x="6932779" y="1081173"/>
            <a:ext cx="403229" cy="403228"/>
          </a:xfrm>
          <a:prstGeom prst="star5">
            <a:avLst>
              <a:gd name="adj" fmla="val 28660"/>
              <a:gd name="hf" fmla="val 105146"/>
              <a:gd name="vf" fmla="val 110557"/>
            </a:avLst>
          </a:prstGeom>
          <a:gradFill flip="none" rotWithShape="1">
            <a:gsLst>
              <a:gs pos="100000">
                <a:schemeClr val="bg1">
                  <a:lumMod val="85000"/>
                </a:schemeClr>
              </a:gs>
              <a:gs pos="3000">
                <a:schemeClr val="bg1">
                  <a:lumMod val="75000"/>
                </a:schemeClr>
              </a:gs>
            </a:gsLst>
            <a:lin ang="54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39" name="五角星 38"/>
          <p:cNvSpPr/>
          <p:nvPr/>
        </p:nvSpPr>
        <p:spPr>
          <a:xfrm>
            <a:off x="7363947" y="1081173"/>
            <a:ext cx="403229" cy="403228"/>
          </a:xfrm>
          <a:prstGeom prst="star5">
            <a:avLst>
              <a:gd name="adj" fmla="val 28660"/>
              <a:gd name="hf" fmla="val 105146"/>
              <a:gd name="vf" fmla="val 110557"/>
            </a:avLst>
          </a:prstGeom>
          <a:gradFill flip="none" rotWithShape="1">
            <a:gsLst>
              <a:gs pos="100000">
                <a:schemeClr val="bg1">
                  <a:lumMod val="85000"/>
                </a:schemeClr>
              </a:gs>
              <a:gs pos="3000">
                <a:schemeClr val="bg1">
                  <a:lumMod val="75000"/>
                </a:schemeClr>
              </a:gs>
            </a:gsLst>
            <a:lin ang="54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40" name="五角星 39"/>
          <p:cNvSpPr/>
          <p:nvPr/>
        </p:nvSpPr>
        <p:spPr>
          <a:xfrm>
            <a:off x="7831587" y="1081173"/>
            <a:ext cx="403229" cy="403228"/>
          </a:xfrm>
          <a:prstGeom prst="star5">
            <a:avLst>
              <a:gd name="adj" fmla="val 28660"/>
              <a:gd name="hf" fmla="val 105146"/>
              <a:gd name="vf" fmla="val 110557"/>
            </a:avLst>
          </a:prstGeom>
          <a:gradFill flip="none" rotWithShape="1">
            <a:gsLst>
              <a:gs pos="100000">
                <a:schemeClr val="bg1">
                  <a:lumMod val="85000"/>
                </a:schemeClr>
              </a:gs>
              <a:gs pos="3000">
                <a:schemeClr val="bg1">
                  <a:lumMod val="75000"/>
                </a:schemeClr>
              </a:gs>
            </a:gsLst>
            <a:lin ang="54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41" name="五角星 40"/>
          <p:cNvSpPr/>
          <p:nvPr/>
        </p:nvSpPr>
        <p:spPr>
          <a:xfrm>
            <a:off x="932485" y="3832383"/>
            <a:ext cx="403229" cy="403228"/>
          </a:xfrm>
          <a:prstGeom prst="star5">
            <a:avLst>
              <a:gd name="adj" fmla="val 28660"/>
              <a:gd name="hf" fmla="val 105146"/>
              <a:gd name="vf" fmla="val 110557"/>
            </a:avLst>
          </a:prstGeom>
          <a:solidFill>
            <a:srgbClr val="0C888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42" name="五角星 41"/>
          <p:cNvSpPr/>
          <p:nvPr/>
        </p:nvSpPr>
        <p:spPr>
          <a:xfrm>
            <a:off x="1384098" y="3832383"/>
            <a:ext cx="403229" cy="403228"/>
          </a:xfrm>
          <a:prstGeom prst="star5">
            <a:avLst>
              <a:gd name="adj" fmla="val 28660"/>
              <a:gd name="hf" fmla="val 105146"/>
              <a:gd name="vf" fmla="val 110557"/>
            </a:avLst>
          </a:prstGeom>
          <a:solidFill>
            <a:srgbClr val="0C888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43" name="五角星 42"/>
          <p:cNvSpPr/>
          <p:nvPr/>
        </p:nvSpPr>
        <p:spPr>
          <a:xfrm>
            <a:off x="1828375" y="3832383"/>
            <a:ext cx="403229" cy="403228"/>
          </a:xfrm>
          <a:prstGeom prst="star5">
            <a:avLst>
              <a:gd name="adj" fmla="val 28660"/>
              <a:gd name="hf" fmla="val 105146"/>
              <a:gd name="vf" fmla="val 110557"/>
            </a:avLst>
          </a:prstGeom>
          <a:solidFill>
            <a:srgbClr val="0C888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44" name="五角星 43"/>
          <p:cNvSpPr/>
          <p:nvPr/>
        </p:nvSpPr>
        <p:spPr>
          <a:xfrm>
            <a:off x="2259542" y="3832383"/>
            <a:ext cx="403229" cy="403228"/>
          </a:xfrm>
          <a:prstGeom prst="star5">
            <a:avLst>
              <a:gd name="adj" fmla="val 28660"/>
              <a:gd name="hf" fmla="val 105146"/>
              <a:gd name="vf" fmla="val 110557"/>
            </a:avLst>
          </a:prstGeom>
          <a:gradFill flip="none" rotWithShape="1">
            <a:gsLst>
              <a:gs pos="100000">
                <a:schemeClr val="bg1">
                  <a:lumMod val="85000"/>
                </a:schemeClr>
              </a:gs>
              <a:gs pos="3000">
                <a:schemeClr val="bg1">
                  <a:lumMod val="75000"/>
                </a:schemeClr>
              </a:gs>
            </a:gsLst>
            <a:lin ang="54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45" name="五角星 44"/>
          <p:cNvSpPr/>
          <p:nvPr/>
        </p:nvSpPr>
        <p:spPr>
          <a:xfrm>
            <a:off x="2727182" y="3832383"/>
            <a:ext cx="403229" cy="403228"/>
          </a:xfrm>
          <a:prstGeom prst="star5">
            <a:avLst>
              <a:gd name="adj" fmla="val 28660"/>
              <a:gd name="hf" fmla="val 105146"/>
              <a:gd name="vf" fmla="val 110557"/>
            </a:avLst>
          </a:prstGeom>
          <a:gradFill flip="none" rotWithShape="1">
            <a:gsLst>
              <a:gs pos="100000">
                <a:schemeClr val="bg1">
                  <a:lumMod val="85000"/>
                </a:schemeClr>
              </a:gs>
              <a:gs pos="3000">
                <a:schemeClr val="bg1">
                  <a:lumMod val="75000"/>
                </a:schemeClr>
              </a:gs>
            </a:gsLst>
            <a:lin ang="54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46" name="矩形 45"/>
          <p:cNvSpPr/>
          <p:nvPr/>
        </p:nvSpPr>
        <p:spPr>
          <a:xfrm>
            <a:off x="873562" y="4316302"/>
            <a:ext cx="2460641" cy="434221"/>
          </a:xfrm>
          <a:prstGeom prst="rect">
            <a:avLst/>
          </a:prstGeom>
        </p:spPr>
        <p:txBody>
          <a:bodyPr wrap="square">
            <a:spAutoFit/>
          </a:bodyPr>
          <a:lstStyle/>
          <a:p>
            <a:pPr algn="just">
              <a:lnSpc>
                <a:spcPct val="130000"/>
              </a:lnSpc>
            </a:pPr>
            <a:r>
              <a:rPr lang="zh-CN" altLang="en-US" sz="900" dirty="0">
                <a:solidFill>
                  <a:schemeClr val="tx1">
                    <a:lumMod val="75000"/>
                    <a:lumOff val="25000"/>
                  </a:schemeClr>
                </a:solidFill>
                <a:cs typeface="+mn-ea"/>
                <a:sym typeface="+mn-lt"/>
              </a:rPr>
              <a:t>标题数字等都可以通过点击和重新输入进行更改，顶部“开始”面板中可以对</a:t>
            </a:r>
            <a:r>
              <a:rPr lang="zh-CN" altLang="en-US" sz="900" dirty="0" smtClean="0">
                <a:solidFill>
                  <a:schemeClr val="tx1">
                    <a:lumMod val="75000"/>
                    <a:lumOff val="25000"/>
                  </a:schemeClr>
                </a:solidFill>
                <a:cs typeface="+mn-ea"/>
                <a:sym typeface="+mn-lt"/>
              </a:rPr>
              <a:t>字体</a:t>
            </a:r>
            <a:endParaRPr lang="zh-CN" altLang="en-US" sz="900" dirty="0">
              <a:cs typeface="+mn-ea"/>
              <a:sym typeface="+mn-lt"/>
            </a:endParaRPr>
          </a:p>
        </p:txBody>
      </p:sp>
      <p:sp>
        <p:nvSpPr>
          <p:cNvPr id="47" name="矩形 46"/>
          <p:cNvSpPr/>
          <p:nvPr/>
        </p:nvSpPr>
        <p:spPr>
          <a:xfrm>
            <a:off x="5851279" y="1553821"/>
            <a:ext cx="2460641" cy="434221"/>
          </a:xfrm>
          <a:prstGeom prst="rect">
            <a:avLst/>
          </a:prstGeom>
        </p:spPr>
        <p:txBody>
          <a:bodyPr wrap="square">
            <a:spAutoFit/>
          </a:bodyPr>
          <a:lstStyle/>
          <a:p>
            <a:pPr algn="just">
              <a:lnSpc>
                <a:spcPct val="130000"/>
              </a:lnSpc>
            </a:pPr>
            <a:r>
              <a:rPr lang="zh-CN" altLang="en-US" sz="900" dirty="0">
                <a:solidFill>
                  <a:schemeClr val="tx1">
                    <a:lumMod val="75000"/>
                    <a:lumOff val="25000"/>
                  </a:schemeClr>
                </a:solidFill>
                <a:cs typeface="+mn-ea"/>
                <a:sym typeface="+mn-lt"/>
              </a:rPr>
              <a:t>标题数字等都可以通过点击和重新输入进行更改，顶部“开始”面板中可以对</a:t>
            </a:r>
            <a:r>
              <a:rPr lang="zh-CN" altLang="en-US" sz="900" dirty="0" smtClean="0">
                <a:solidFill>
                  <a:schemeClr val="tx1">
                    <a:lumMod val="75000"/>
                    <a:lumOff val="25000"/>
                  </a:schemeClr>
                </a:solidFill>
                <a:cs typeface="+mn-ea"/>
                <a:sym typeface="+mn-lt"/>
              </a:rPr>
              <a:t>字体</a:t>
            </a:r>
            <a:endParaRPr lang="zh-CN" altLang="en-US" sz="900" dirty="0">
              <a:cs typeface="+mn-ea"/>
              <a:sym typeface="+mn-lt"/>
            </a:endParaRPr>
          </a:p>
        </p:txBody>
      </p:sp>
      <p:sp>
        <p:nvSpPr>
          <p:cNvPr id="48" name="TextBox 46"/>
          <p:cNvSpPr txBox="1"/>
          <p:nvPr/>
        </p:nvSpPr>
        <p:spPr>
          <a:xfrm>
            <a:off x="725797" y="0"/>
            <a:ext cx="2608406"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年度完成的主要工作</a:t>
            </a:r>
            <a:endParaRPr lang="zh-CN" altLang="en-US" dirty="0">
              <a:sym typeface="+mn-lt"/>
            </a:endParaRPr>
          </a:p>
        </p:txBody>
      </p:sp>
      <p:sp>
        <p:nvSpPr>
          <p:cNvPr id="49" name="灯片编号占位符 1"/>
          <p:cNvSpPr>
            <a:spLocks noGrp="1"/>
          </p:cNvSpPr>
          <p:nvPr>
            <p:ph type="sldNum" sz="quarter" idx="12"/>
          </p:nvPr>
        </p:nvSpPr>
        <p:spPr/>
        <p:txBody>
          <a:bodyPr/>
          <a:lstStyle/>
          <a:p>
            <a:r>
              <a:rPr lang="en-US" altLang="zh-CN" dirty="0" smtClean="0">
                <a:cs typeface="+mn-ea"/>
                <a:sym typeface="+mn-lt"/>
              </a:rPr>
              <a:t>13</a:t>
            </a:r>
            <a:endParaRPr lang="zh-CN" altLang="en-US" dirty="0">
              <a:cs typeface="+mn-ea"/>
              <a:sym typeface="+mn-lt"/>
            </a:endParaRPr>
          </a:p>
        </p:txBody>
      </p:sp>
      <p:sp>
        <p:nvSpPr>
          <p:cNvPr id="50" name="文本框 49"/>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p:tgtEl>
                                          <p:spTgt spid="48"/>
                                        </p:tgtEl>
                                        <p:attrNameLst>
                                          <p:attrName>ppt_x</p:attrName>
                                        </p:attrNameLst>
                                      </p:cBhvr>
                                      <p:tavLst>
                                        <p:tav tm="0">
                                          <p:val>
                                            <p:strVal val="#ppt_x-#ppt_w*1.125000"/>
                                          </p:val>
                                        </p:tav>
                                        <p:tav tm="100000">
                                          <p:val>
                                            <p:strVal val="#ppt_x"/>
                                          </p:val>
                                        </p:tav>
                                      </p:tavLst>
                                    </p:anim>
                                    <p:animEffect transition="in" filter="wipe(right)">
                                      <p:cBhvr>
                                        <p:cTn id="8" dur="500"/>
                                        <p:tgtEl>
                                          <p:spTgt spid="48"/>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childTnLst>
                          </p:cTn>
                        </p:par>
                        <p:par>
                          <p:cTn id="25" fill="hold">
                            <p:stCondLst>
                              <p:cond delay="2000"/>
                            </p:stCondLst>
                            <p:childTnLst>
                              <p:par>
                                <p:cTn id="26" presetID="22" presetClass="entr" presetSubtype="2"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right)">
                                      <p:cBhvr>
                                        <p:cTn id="28" dur="500"/>
                                        <p:tgtEl>
                                          <p:spTgt spid="19"/>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right)">
                                      <p:cBhvr>
                                        <p:cTn id="31" dur="500"/>
                                        <p:tgtEl>
                                          <p:spTgt spid="25"/>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right)">
                                      <p:cBhvr>
                                        <p:cTn id="34" dur="500"/>
                                        <p:tgtEl>
                                          <p:spTgt spid="26"/>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right)">
                                      <p:cBhvr>
                                        <p:cTn id="37" dur="500"/>
                                        <p:tgtEl>
                                          <p:spTgt spid="27"/>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right)">
                                      <p:cBhvr>
                                        <p:cTn id="40" dur="500"/>
                                        <p:tgtEl>
                                          <p:spTgt spid="28"/>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right)">
                                      <p:cBhvr>
                                        <p:cTn id="43" dur="500"/>
                                        <p:tgtEl>
                                          <p:spTgt spid="29"/>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right)">
                                      <p:cBhvr>
                                        <p:cTn id="46" dur="500"/>
                                        <p:tgtEl>
                                          <p:spTgt spid="30"/>
                                        </p:tgtEl>
                                      </p:cBhvr>
                                    </p:animEffect>
                                  </p:childTnLst>
                                </p:cTn>
                              </p:par>
                            </p:childTnLst>
                          </p:cTn>
                        </p:par>
                        <p:par>
                          <p:cTn id="47" fill="hold">
                            <p:stCondLst>
                              <p:cond delay="2500"/>
                            </p:stCondLst>
                            <p:childTnLst>
                              <p:par>
                                <p:cTn id="48" presetID="22" presetClass="entr" presetSubtype="8" fill="hold" grpId="0" nodeType="after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left)">
                                      <p:cBhvr>
                                        <p:cTn id="50" dur="500"/>
                                        <p:tgtEl>
                                          <p:spTgt spid="34"/>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wipe(left)">
                                      <p:cBhvr>
                                        <p:cTn id="53" dur="500"/>
                                        <p:tgtEl>
                                          <p:spTgt spid="36"/>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left)">
                                      <p:cBhvr>
                                        <p:cTn id="56" dur="500"/>
                                        <p:tgtEl>
                                          <p:spTgt spid="37"/>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wipe(left)">
                                      <p:cBhvr>
                                        <p:cTn id="59" dur="500"/>
                                        <p:tgtEl>
                                          <p:spTgt spid="38"/>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left)">
                                      <p:cBhvr>
                                        <p:cTn id="62" dur="500"/>
                                        <p:tgtEl>
                                          <p:spTgt spid="39"/>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wipe(left)">
                                      <p:cBhvr>
                                        <p:cTn id="65" dur="500"/>
                                        <p:tgtEl>
                                          <p:spTgt spid="40"/>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wipe(left)">
                                      <p:cBhvr>
                                        <p:cTn id="68" dur="500"/>
                                        <p:tgtEl>
                                          <p:spTgt spid="47"/>
                                        </p:tgtEl>
                                      </p:cBhvr>
                                    </p:animEffect>
                                  </p:childTnLst>
                                </p:cTn>
                              </p:par>
                            </p:childTnLst>
                          </p:cTn>
                        </p:par>
                        <p:par>
                          <p:cTn id="69" fill="hold">
                            <p:stCondLst>
                              <p:cond delay="3000"/>
                            </p:stCondLst>
                            <p:childTnLst>
                              <p:par>
                                <p:cTn id="70" presetID="22" presetClass="entr" presetSubtype="8" fill="hold" grpId="0" nodeType="after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wipe(left)">
                                      <p:cBhvr>
                                        <p:cTn id="72" dur="500"/>
                                        <p:tgtEl>
                                          <p:spTgt spid="4"/>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left)">
                                      <p:cBhvr>
                                        <p:cTn id="75" dur="500"/>
                                        <p:tgtEl>
                                          <p:spTgt spid="20"/>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wipe(left)">
                                      <p:cBhvr>
                                        <p:cTn id="78" dur="500"/>
                                        <p:tgtEl>
                                          <p:spTgt spid="21"/>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wipe(left)">
                                      <p:cBhvr>
                                        <p:cTn id="81" dur="500"/>
                                        <p:tgtEl>
                                          <p:spTgt spid="22"/>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wipe(left)">
                                      <p:cBhvr>
                                        <p:cTn id="84" dur="500"/>
                                        <p:tgtEl>
                                          <p:spTgt spid="23"/>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wipe(left)">
                                      <p:cBhvr>
                                        <p:cTn id="87" dur="500"/>
                                        <p:tgtEl>
                                          <p:spTgt spid="24"/>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wipe(left)">
                                      <p:cBhvr>
                                        <p:cTn id="90" dur="500"/>
                                        <p:tgtEl>
                                          <p:spTgt spid="32"/>
                                        </p:tgtEl>
                                      </p:cBhvr>
                                    </p:animEffect>
                                  </p:childTnLst>
                                </p:cTn>
                              </p:par>
                            </p:childTnLst>
                          </p:cTn>
                        </p:par>
                        <p:par>
                          <p:cTn id="91" fill="hold">
                            <p:stCondLst>
                              <p:cond delay="3500"/>
                            </p:stCondLst>
                            <p:childTnLst>
                              <p:par>
                                <p:cTn id="92" presetID="22" presetClass="entr" presetSubtype="2" fill="hold" grpId="0" nodeType="after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wipe(right)">
                                      <p:cBhvr>
                                        <p:cTn id="94" dur="500"/>
                                        <p:tgtEl>
                                          <p:spTgt spid="35"/>
                                        </p:tgtEl>
                                      </p:cBhvr>
                                    </p:animEffect>
                                  </p:childTnLst>
                                </p:cTn>
                              </p:par>
                              <p:par>
                                <p:cTn id="95" presetID="22" presetClass="entr" presetSubtype="2" fill="hold" grpId="0"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wipe(right)">
                                      <p:cBhvr>
                                        <p:cTn id="97" dur="500"/>
                                        <p:tgtEl>
                                          <p:spTgt spid="41"/>
                                        </p:tgtEl>
                                      </p:cBhvr>
                                    </p:animEffect>
                                  </p:childTnLst>
                                </p:cTn>
                              </p:par>
                              <p:par>
                                <p:cTn id="98" presetID="22" presetClass="entr" presetSubtype="2" fill="hold" grpId="0" nodeType="withEffect">
                                  <p:stCondLst>
                                    <p:cond delay="0"/>
                                  </p:stCondLst>
                                  <p:childTnLst>
                                    <p:set>
                                      <p:cBhvr>
                                        <p:cTn id="99" dur="1" fill="hold">
                                          <p:stCondLst>
                                            <p:cond delay="0"/>
                                          </p:stCondLst>
                                        </p:cTn>
                                        <p:tgtEl>
                                          <p:spTgt spid="42"/>
                                        </p:tgtEl>
                                        <p:attrNameLst>
                                          <p:attrName>style.visibility</p:attrName>
                                        </p:attrNameLst>
                                      </p:cBhvr>
                                      <p:to>
                                        <p:strVal val="visible"/>
                                      </p:to>
                                    </p:set>
                                    <p:animEffect transition="in" filter="wipe(right)">
                                      <p:cBhvr>
                                        <p:cTn id="100" dur="500"/>
                                        <p:tgtEl>
                                          <p:spTgt spid="42"/>
                                        </p:tgtEl>
                                      </p:cBhvr>
                                    </p:animEffect>
                                  </p:childTnLst>
                                </p:cTn>
                              </p:par>
                              <p:par>
                                <p:cTn id="101" presetID="22" presetClass="entr" presetSubtype="2" fill="hold" grpId="0" nodeType="withEffect">
                                  <p:stCondLst>
                                    <p:cond delay="0"/>
                                  </p:stCondLst>
                                  <p:childTnLst>
                                    <p:set>
                                      <p:cBhvr>
                                        <p:cTn id="102" dur="1" fill="hold">
                                          <p:stCondLst>
                                            <p:cond delay="0"/>
                                          </p:stCondLst>
                                        </p:cTn>
                                        <p:tgtEl>
                                          <p:spTgt spid="43"/>
                                        </p:tgtEl>
                                        <p:attrNameLst>
                                          <p:attrName>style.visibility</p:attrName>
                                        </p:attrNameLst>
                                      </p:cBhvr>
                                      <p:to>
                                        <p:strVal val="visible"/>
                                      </p:to>
                                    </p:set>
                                    <p:animEffect transition="in" filter="wipe(right)">
                                      <p:cBhvr>
                                        <p:cTn id="103" dur="500"/>
                                        <p:tgtEl>
                                          <p:spTgt spid="43"/>
                                        </p:tgtEl>
                                      </p:cBhvr>
                                    </p:animEffect>
                                  </p:childTnLst>
                                </p:cTn>
                              </p:par>
                              <p:par>
                                <p:cTn id="104" presetID="22" presetClass="entr" presetSubtype="2" fill="hold" grpId="0" nodeType="withEffect">
                                  <p:stCondLst>
                                    <p:cond delay="0"/>
                                  </p:stCondLst>
                                  <p:childTnLst>
                                    <p:set>
                                      <p:cBhvr>
                                        <p:cTn id="105" dur="1" fill="hold">
                                          <p:stCondLst>
                                            <p:cond delay="0"/>
                                          </p:stCondLst>
                                        </p:cTn>
                                        <p:tgtEl>
                                          <p:spTgt spid="44"/>
                                        </p:tgtEl>
                                        <p:attrNameLst>
                                          <p:attrName>style.visibility</p:attrName>
                                        </p:attrNameLst>
                                      </p:cBhvr>
                                      <p:to>
                                        <p:strVal val="visible"/>
                                      </p:to>
                                    </p:set>
                                    <p:animEffect transition="in" filter="wipe(right)">
                                      <p:cBhvr>
                                        <p:cTn id="106" dur="500"/>
                                        <p:tgtEl>
                                          <p:spTgt spid="44"/>
                                        </p:tgtEl>
                                      </p:cBhvr>
                                    </p:animEffect>
                                  </p:childTnLst>
                                </p:cTn>
                              </p:par>
                              <p:par>
                                <p:cTn id="107" presetID="22" presetClass="entr" presetSubtype="2" fill="hold" grpId="0" nodeType="withEffect">
                                  <p:stCondLst>
                                    <p:cond delay="0"/>
                                  </p:stCondLst>
                                  <p:childTnLst>
                                    <p:set>
                                      <p:cBhvr>
                                        <p:cTn id="108" dur="1" fill="hold">
                                          <p:stCondLst>
                                            <p:cond delay="0"/>
                                          </p:stCondLst>
                                        </p:cTn>
                                        <p:tgtEl>
                                          <p:spTgt spid="45"/>
                                        </p:tgtEl>
                                        <p:attrNameLst>
                                          <p:attrName>style.visibility</p:attrName>
                                        </p:attrNameLst>
                                      </p:cBhvr>
                                      <p:to>
                                        <p:strVal val="visible"/>
                                      </p:to>
                                    </p:set>
                                    <p:animEffect transition="in" filter="wipe(right)">
                                      <p:cBhvr>
                                        <p:cTn id="109" dur="500"/>
                                        <p:tgtEl>
                                          <p:spTgt spid="45"/>
                                        </p:tgtEl>
                                      </p:cBhvr>
                                    </p:animEffect>
                                  </p:childTnLst>
                                </p:cTn>
                              </p:par>
                              <p:par>
                                <p:cTn id="110" presetID="22" presetClass="entr" presetSubtype="2" fill="hold" grpId="0" nodeType="withEffect">
                                  <p:stCondLst>
                                    <p:cond delay="0"/>
                                  </p:stCondLst>
                                  <p:childTnLst>
                                    <p:set>
                                      <p:cBhvr>
                                        <p:cTn id="111" dur="1" fill="hold">
                                          <p:stCondLst>
                                            <p:cond delay="0"/>
                                          </p:stCondLst>
                                        </p:cTn>
                                        <p:tgtEl>
                                          <p:spTgt spid="46"/>
                                        </p:tgtEl>
                                        <p:attrNameLst>
                                          <p:attrName>style.visibility</p:attrName>
                                        </p:attrNameLst>
                                      </p:cBhvr>
                                      <p:to>
                                        <p:strVal val="visible"/>
                                      </p:to>
                                    </p:set>
                                    <p:animEffect transition="in" filter="wipe(right)">
                                      <p:cBhvr>
                                        <p:cTn id="112" dur="500"/>
                                        <p:tgtEl>
                                          <p:spTgt spid="46"/>
                                        </p:tgtEl>
                                      </p:cBhvr>
                                    </p:animEffect>
                                  </p:childTnLst>
                                </p:cTn>
                              </p:par>
                            </p:childTnLst>
                          </p:cTn>
                        </p:par>
                        <p:par>
                          <p:cTn id="113" fill="hold">
                            <p:stCondLst>
                              <p:cond delay="4000"/>
                            </p:stCondLst>
                            <p:childTnLst>
                              <p:par>
                                <p:cTn id="114" presetID="22" presetClass="entr" presetSubtype="4" fill="hold" grpId="0" nodeType="afterEffect">
                                  <p:stCondLst>
                                    <p:cond delay="0"/>
                                  </p:stCondLst>
                                  <p:childTnLst>
                                    <p:set>
                                      <p:cBhvr>
                                        <p:cTn id="115" dur="1" fill="hold">
                                          <p:stCondLst>
                                            <p:cond delay="0"/>
                                          </p:stCondLst>
                                        </p:cTn>
                                        <p:tgtEl>
                                          <p:spTgt spid="50"/>
                                        </p:tgtEl>
                                        <p:attrNameLst>
                                          <p:attrName>style.visibility</p:attrName>
                                        </p:attrNameLst>
                                      </p:cBhvr>
                                      <p:to>
                                        <p:strVal val="visible"/>
                                      </p:to>
                                    </p:set>
                                    <p:animEffect transition="in" filter="wipe(down)">
                                      <p:cBhvr>
                                        <p:cTn id="116"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4" grpId="0" animBg="1"/>
      <p:bldP spid="19" grpId="0" animBg="1"/>
      <p:bldP spid="4" grpId="0" animBg="1"/>
      <p:bldP spid="3" grpId="0"/>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p:bldP spid="47" grpId="0"/>
      <p:bldP spid="48" grpId="0"/>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角三角形 2"/>
          <p:cNvSpPr/>
          <p:nvPr/>
        </p:nvSpPr>
        <p:spPr>
          <a:xfrm>
            <a:off x="0" y="375729"/>
            <a:ext cx="4785360" cy="4767771"/>
          </a:xfrm>
          <a:prstGeom prst="rtTriangle">
            <a:avLst/>
          </a:prstGeom>
          <a:blipFill dpi="0" rotWithShape="1">
            <a:blip r:embed="rId1">
              <a:extLst>
                <a:ext uri="{28A0092B-C50C-407E-A947-70E740481C1C}">
                  <a14:useLocalDpi xmlns:a14="http://schemas.microsoft.com/office/drawing/2010/main" val="0"/>
                </a:ext>
              </a:extLst>
            </a:blip>
            <a:srcRect/>
            <a:stretch>
              <a:fillRect/>
            </a:stretch>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5" name="TextBox 54"/>
          <p:cNvSpPr txBox="1"/>
          <p:nvPr/>
        </p:nvSpPr>
        <p:spPr bwMode="auto">
          <a:xfrm>
            <a:off x="3961485" y="1430803"/>
            <a:ext cx="1146448" cy="334699"/>
          </a:xfrm>
          <a:prstGeom prst="rect">
            <a:avLst/>
          </a:prstGeom>
          <a:noFill/>
          <a:effectLst/>
        </p:spPr>
        <p:txBody>
          <a:bodyPr wrap="none" lIns="91430" tIns="45716" rIns="91430" bIns="45716">
            <a:spAutoFit/>
          </a:bodyPr>
          <a:lstStyle>
            <a:defPPr>
              <a:defRPr lang="zh-CN"/>
            </a:defPPr>
            <a:lvl1pPr algn="ctr" fontAlgn="auto">
              <a:spcBef>
                <a:spcPts val="0"/>
              </a:spcBef>
              <a:spcAft>
                <a:spcPts val="0"/>
              </a:spcAft>
              <a:defRPr sz="12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575" b="1" dirty="0">
                <a:solidFill>
                  <a:schemeClr val="tx1">
                    <a:lumMod val="75000"/>
                    <a:lumOff val="25000"/>
                  </a:schemeClr>
                </a:solidFill>
                <a:latin typeface="+mn-lt"/>
                <a:ea typeface="+mn-ea"/>
                <a:cs typeface="+mn-ea"/>
                <a:sym typeface="+mn-lt"/>
              </a:rPr>
              <a:t>添加标题</a:t>
            </a:r>
            <a:endParaRPr lang="zh-CN" altLang="en-US" sz="1575" b="1" dirty="0">
              <a:solidFill>
                <a:schemeClr val="tx1">
                  <a:lumMod val="75000"/>
                  <a:lumOff val="25000"/>
                </a:schemeClr>
              </a:solidFill>
              <a:latin typeface="+mn-lt"/>
              <a:ea typeface="+mn-ea"/>
              <a:cs typeface="+mn-ea"/>
              <a:sym typeface="+mn-lt"/>
            </a:endParaRPr>
          </a:p>
        </p:txBody>
      </p:sp>
      <p:sp>
        <p:nvSpPr>
          <p:cNvPr id="56" name="矩形 1"/>
          <p:cNvSpPr>
            <a:spLocks noChangeArrowheads="1"/>
          </p:cNvSpPr>
          <p:nvPr/>
        </p:nvSpPr>
        <p:spPr bwMode="auto">
          <a:xfrm>
            <a:off x="5077053" y="1386439"/>
            <a:ext cx="2903310" cy="6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p>
            <a:pPr fontAlgn="base">
              <a:lnSpc>
                <a:spcPct val="150000"/>
              </a:lnSpc>
              <a:spcBef>
                <a:spcPct val="0"/>
              </a:spcBef>
              <a:spcAft>
                <a:spcPct val="0"/>
              </a:spcAft>
            </a:pPr>
            <a:r>
              <a:rPr lang="zh-CN" altLang="en-US" sz="1200" dirty="0">
                <a:solidFill>
                  <a:prstClr val="black">
                    <a:lumMod val="75000"/>
                    <a:lumOff val="25000"/>
                  </a:prstClr>
                </a:solidFill>
                <a:cs typeface="+mn-ea"/>
                <a:sym typeface="+mn-lt"/>
              </a:rPr>
              <a:t>单击此处添加文本单击此处添加文本单击此处添加文本单击此处添加</a:t>
            </a:r>
            <a:r>
              <a:rPr lang="zh-CN" altLang="en-US" sz="1200" dirty="0" smtClean="0">
                <a:solidFill>
                  <a:prstClr val="black">
                    <a:lumMod val="75000"/>
                    <a:lumOff val="25000"/>
                  </a:prstClr>
                </a:solidFill>
                <a:cs typeface="+mn-ea"/>
                <a:sym typeface="+mn-lt"/>
              </a:rPr>
              <a:t>文本</a:t>
            </a:r>
            <a:endParaRPr lang="zh-CN" altLang="en-US" sz="1200" dirty="0">
              <a:solidFill>
                <a:prstClr val="black">
                  <a:lumMod val="75000"/>
                  <a:lumOff val="25000"/>
                </a:prstClr>
              </a:solidFill>
              <a:cs typeface="+mn-ea"/>
              <a:sym typeface="+mn-lt"/>
            </a:endParaRPr>
          </a:p>
        </p:txBody>
      </p:sp>
      <p:sp>
        <p:nvSpPr>
          <p:cNvPr id="57" name="TextBox 56"/>
          <p:cNvSpPr txBox="1"/>
          <p:nvPr/>
        </p:nvSpPr>
        <p:spPr bwMode="auto">
          <a:xfrm>
            <a:off x="3961485" y="2294404"/>
            <a:ext cx="1146448" cy="334699"/>
          </a:xfrm>
          <a:prstGeom prst="rect">
            <a:avLst/>
          </a:prstGeom>
          <a:noFill/>
          <a:effectLst/>
        </p:spPr>
        <p:txBody>
          <a:bodyPr wrap="none" lIns="91430" tIns="45716" rIns="91430" bIns="45716">
            <a:spAutoFit/>
          </a:bodyPr>
          <a:lstStyle>
            <a:defPPr>
              <a:defRPr lang="zh-CN"/>
            </a:defPPr>
            <a:lvl1pPr algn="ctr" fontAlgn="auto">
              <a:spcBef>
                <a:spcPts val="0"/>
              </a:spcBef>
              <a:spcAft>
                <a:spcPts val="0"/>
              </a:spcAft>
              <a:defRPr sz="1200" spc="300">
                <a:solidFill>
                  <a:srgbClr val="EBAC07"/>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575" b="1" dirty="0">
                <a:solidFill>
                  <a:schemeClr val="tx1">
                    <a:lumMod val="75000"/>
                    <a:lumOff val="25000"/>
                  </a:schemeClr>
                </a:solidFill>
                <a:latin typeface="+mn-lt"/>
                <a:ea typeface="+mn-ea"/>
                <a:cs typeface="+mn-ea"/>
                <a:sym typeface="+mn-lt"/>
              </a:rPr>
              <a:t>添加标题</a:t>
            </a:r>
            <a:endParaRPr lang="zh-CN" altLang="en-US" sz="1575" b="1" dirty="0">
              <a:solidFill>
                <a:schemeClr val="tx1">
                  <a:lumMod val="75000"/>
                  <a:lumOff val="25000"/>
                </a:schemeClr>
              </a:solidFill>
              <a:latin typeface="+mn-lt"/>
              <a:ea typeface="+mn-ea"/>
              <a:cs typeface="+mn-ea"/>
              <a:sym typeface="+mn-lt"/>
            </a:endParaRPr>
          </a:p>
        </p:txBody>
      </p:sp>
      <p:sp>
        <p:nvSpPr>
          <p:cNvPr id="58" name="矩形 1"/>
          <p:cNvSpPr>
            <a:spLocks noChangeArrowheads="1"/>
          </p:cNvSpPr>
          <p:nvPr/>
        </p:nvSpPr>
        <p:spPr bwMode="auto">
          <a:xfrm>
            <a:off x="5077053" y="2250038"/>
            <a:ext cx="2903310" cy="6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p>
            <a:pPr fontAlgn="base">
              <a:lnSpc>
                <a:spcPct val="150000"/>
              </a:lnSpc>
              <a:spcBef>
                <a:spcPct val="0"/>
              </a:spcBef>
              <a:spcAft>
                <a:spcPct val="0"/>
              </a:spcAft>
            </a:pPr>
            <a:r>
              <a:rPr lang="zh-CN" altLang="en-US" sz="1200" dirty="0">
                <a:solidFill>
                  <a:prstClr val="black">
                    <a:lumMod val="75000"/>
                    <a:lumOff val="25000"/>
                  </a:prstClr>
                </a:solidFill>
                <a:cs typeface="+mn-ea"/>
                <a:sym typeface="+mn-lt"/>
              </a:rPr>
              <a:t>单击此处添加文本单击此处添加文本单击此处添加文本单击此处添加</a:t>
            </a:r>
            <a:r>
              <a:rPr lang="zh-CN" altLang="en-US" sz="1200" dirty="0" smtClean="0">
                <a:solidFill>
                  <a:prstClr val="black">
                    <a:lumMod val="75000"/>
                    <a:lumOff val="25000"/>
                  </a:prstClr>
                </a:solidFill>
                <a:cs typeface="+mn-ea"/>
                <a:sym typeface="+mn-lt"/>
              </a:rPr>
              <a:t>文本</a:t>
            </a:r>
            <a:endParaRPr lang="zh-CN" altLang="en-US" sz="1200" dirty="0">
              <a:solidFill>
                <a:prstClr val="black">
                  <a:lumMod val="75000"/>
                  <a:lumOff val="25000"/>
                </a:prstClr>
              </a:solidFill>
              <a:cs typeface="+mn-ea"/>
              <a:sym typeface="+mn-lt"/>
            </a:endParaRPr>
          </a:p>
        </p:txBody>
      </p:sp>
      <p:sp>
        <p:nvSpPr>
          <p:cNvPr id="59" name="TextBox 58"/>
          <p:cNvSpPr txBox="1"/>
          <p:nvPr/>
        </p:nvSpPr>
        <p:spPr bwMode="auto">
          <a:xfrm>
            <a:off x="3961485" y="3158002"/>
            <a:ext cx="1146448" cy="334699"/>
          </a:xfrm>
          <a:prstGeom prst="rect">
            <a:avLst/>
          </a:prstGeom>
          <a:noFill/>
          <a:effectLst/>
        </p:spPr>
        <p:txBody>
          <a:bodyPr wrap="none" lIns="91430" tIns="45716" rIns="91430" bIns="45716">
            <a:spAutoFit/>
          </a:bodyPr>
          <a:lstStyle>
            <a:defPPr>
              <a:defRPr lang="zh-CN"/>
            </a:defPPr>
            <a:lvl1pPr algn="ctr" fontAlgn="auto">
              <a:spcBef>
                <a:spcPts val="0"/>
              </a:spcBef>
              <a:spcAft>
                <a:spcPts val="0"/>
              </a:spcAft>
              <a:defRPr sz="1200" spc="300">
                <a:solidFill>
                  <a:srgbClr val="8BC925"/>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575" b="1" dirty="0">
                <a:solidFill>
                  <a:schemeClr val="tx1">
                    <a:lumMod val="75000"/>
                    <a:lumOff val="25000"/>
                  </a:schemeClr>
                </a:solidFill>
                <a:latin typeface="+mn-lt"/>
                <a:ea typeface="+mn-ea"/>
                <a:cs typeface="+mn-ea"/>
                <a:sym typeface="+mn-lt"/>
              </a:rPr>
              <a:t>添加标题</a:t>
            </a:r>
            <a:endParaRPr lang="zh-CN" altLang="en-US" sz="1575" b="1" dirty="0">
              <a:solidFill>
                <a:schemeClr val="tx1">
                  <a:lumMod val="75000"/>
                  <a:lumOff val="25000"/>
                </a:schemeClr>
              </a:solidFill>
              <a:latin typeface="+mn-lt"/>
              <a:ea typeface="+mn-ea"/>
              <a:cs typeface="+mn-ea"/>
              <a:sym typeface="+mn-lt"/>
            </a:endParaRPr>
          </a:p>
        </p:txBody>
      </p:sp>
      <p:sp>
        <p:nvSpPr>
          <p:cNvPr id="60" name="矩形 1"/>
          <p:cNvSpPr>
            <a:spLocks noChangeArrowheads="1"/>
          </p:cNvSpPr>
          <p:nvPr/>
        </p:nvSpPr>
        <p:spPr bwMode="auto">
          <a:xfrm>
            <a:off x="5077053" y="3113639"/>
            <a:ext cx="2903310" cy="6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p>
            <a:pPr fontAlgn="base">
              <a:lnSpc>
                <a:spcPct val="150000"/>
              </a:lnSpc>
              <a:spcBef>
                <a:spcPct val="0"/>
              </a:spcBef>
              <a:spcAft>
                <a:spcPct val="0"/>
              </a:spcAft>
            </a:pPr>
            <a:r>
              <a:rPr lang="zh-CN" altLang="en-US" sz="1200" dirty="0">
                <a:solidFill>
                  <a:prstClr val="black">
                    <a:lumMod val="75000"/>
                    <a:lumOff val="25000"/>
                  </a:prstClr>
                </a:solidFill>
                <a:cs typeface="+mn-ea"/>
                <a:sym typeface="+mn-lt"/>
              </a:rPr>
              <a:t>单击此处添加文本单击此处添加文本单击此处添加文本单击此处添加</a:t>
            </a:r>
            <a:r>
              <a:rPr lang="zh-CN" altLang="en-US" sz="1200" dirty="0" smtClean="0">
                <a:solidFill>
                  <a:prstClr val="black">
                    <a:lumMod val="75000"/>
                    <a:lumOff val="25000"/>
                  </a:prstClr>
                </a:solidFill>
                <a:cs typeface="+mn-ea"/>
                <a:sym typeface="+mn-lt"/>
              </a:rPr>
              <a:t>文本</a:t>
            </a:r>
            <a:endParaRPr lang="zh-CN" altLang="en-US" sz="1200" dirty="0">
              <a:solidFill>
                <a:prstClr val="black">
                  <a:lumMod val="75000"/>
                  <a:lumOff val="25000"/>
                </a:prstClr>
              </a:solidFill>
              <a:cs typeface="+mn-ea"/>
              <a:sym typeface="+mn-lt"/>
            </a:endParaRPr>
          </a:p>
        </p:txBody>
      </p:sp>
      <p:sp>
        <p:nvSpPr>
          <p:cNvPr id="61" name="TextBox 60"/>
          <p:cNvSpPr txBox="1"/>
          <p:nvPr/>
        </p:nvSpPr>
        <p:spPr bwMode="auto">
          <a:xfrm>
            <a:off x="3961485" y="4161965"/>
            <a:ext cx="1146448" cy="334699"/>
          </a:xfrm>
          <a:prstGeom prst="rect">
            <a:avLst/>
          </a:prstGeom>
          <a:noFill/>
          <a:effectLst/>
        </p:spPr>
        <p:txBody>
          <a:bodyPr wrap="none" lIns="91430" tIns="45716" rIns="91430" bIns="45716">
            <a:spAutoFit/>
          </a:bodyPr>
          <a:lstStyle>
            <a:defPPr>
              <a:defRPr lang="zh-CN"/>
            </a:defPPr>
            <a:lvl1pPr algn="ctr" fontAlgn="auto">
              <a:spcBef>
                <a:spcPts val="0"/>
              </a:spcBef>
              <a:spcAft>
                <a:spcPts val="0"/>
              </a:spcAft>
              <a:defRPr sz="1200" spc="300">
                <a:solidFill>
                  <a:srgbClr val="284848"/>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1575" b="1" dirty="0">
                <a:solidFill>
                  <a:schemeClr val="tx1">
                    <a:lumMod val="75000"/>
                    <a:lumOff val="25000"/>
                  </a:schemeClr>
                </a:solidFill>
                <a:latin typeface="+mn-lt"/>
                <a:ea typeface="+mn-ea"/>
                <a:cs typeface="+mn-ea"/>
                <a:sym typeface="+mn-lt"/>
              </a:rPr>
              <a:t>添加标题</a:t>
            </a:r>
            <a:endParaRPr lang="zh-CN" altLang="en-US" sz="1575" b="1" dirty="0">
              <a:solidFill>
                <a:schemeClr val="tx1">
                  <a:lumMod val="75000"/>
                  <a:lumOff val="25000"/>
                </a:schemeClr>
              </a:solidFill>
              <a:latin typeface="+mn-lt"/>
              <a:ea typeface="+mn-ea"/>
              <a:cs typeface="+mn-ea"/>
              <a:sym typeface="+mn-lt"/>
            </a:endParaRPr>
          </a:p>
        </p:txBody>
      </p:sp>
      <p:sp>
        <p:nvSpPr>
          <p:cNvPr id="62" name="矩形 1"/>
          <p:cNvSpPr>
            <a:spLocks noChangeArrowheads="1"/>
          </p:cNvSpPr>
          <p:nvPr/>
        </p:nvSpPr>
        <p:spPr bwMode="auto">
          <a:xfrm>
            <a:off x="5077053" y="4117601"/>
            <a:ext cx="2903310" cy="6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p>
            <a:pPr fontAlgn="base">
              <a:lnSpc>
                <a:spcPct val="150000"/>
              </a:lnSpc>
              <a:spcBef>
                <a:spcPct val="0"/>
              </a:spcBef>
              <a:spcAft>
                <a:spcPct val="0"/>
              </a:spcAft>
            </a:pPr>
            <a:r>
              <a:rPr lang="zh-CN" altLang="en-US" sz="1200" dirty="0">
                <a:solidFill>
                  <a:prstClr val="black">
                    <a:lumMod val="75000"/>
                    <a:lumOff val="25000"/>
                  </a:prstClr>
                </a:solidFill>
                <a:cs typeface="+mn-ea"/>
                <a:sym typeface="+mn-lt"/>
              </a:rPr>
              <a:t>单击此处添加文本单击此处添加文本单击此处添加文本单击此处添加</a:t>
            </a:r>
            <a:r>
              <a:rPr lang="zh-CN" altLang="en-US" sz="1200" dirty="0" smtClean="0">
                <a:solidFill>
                  <a:prstClr val="black">
                    <a:lumMod val="75000"/>
                    <a:lumOff val="25000"/>
                  </a:prstClr>
                </a:solidFill>
                <a:cs typeface="+mn-ea"/>
                <a:sym typeface="+mn-lt"/>
              </a:rPr>
              <a:t>文本</a:t>
            </a:r>
            <a:endParaRPr lang="zh-CN" altLang="en-US" sz="1200" dirty="0">
              <a:solidFill>
                <a:prstClr val="black">
                  <a:lumMod val="75000"/>
                  <a:lumOff val="25000"/>
                </a:prstClr>
              </a:solidFill>
              <a:cs typeface="+mn-ea"/>
              <a:sym typeface="+mn-lt"/>
            </a:endParaRPr>
          </a:p>
        </p:txBody>
      </p:sp>
      <p:sp>
        <p:nvSpPr>
          <p:cNvPr id="7" name="任意多边形 6"/>
          <p:cNvSpPr/>
          <p:nvPr/>
        </p:nvSpPr>
        <p:spPr>
          <a:xfrm>
            <a:off x="1960662" y="1600083"/>
            <a:ext cx="2033488" cy="139843"/>
          </a:xfrm>
          <a:custGeom>
            <a:avLst/>
            <a:gdLst>
              <a:gd name="connsiteX0" fmla="*/ 1041400 w 1041400"/>
              <a:gd name="connsiteY0" fmla="*/ 0 h 152400"/>
              <a:gd name="connsiteX1" fmla="*/ 50800 w 1041400"/>
              <a:gd name="connsiteY1" fmla="*/ 0 h 152400"/>
              <a:gd name="connsiteX2" fmla="*/ 0 w 1041400"/>
              <a:gd name="connsiteY2" fmla="*/ 152400 h 152400"/>
            </a:gdLst>
            <a:ahLst/>
            <a:cxnLst>
              <a:cxn ang="0">
                <a:pos x="connsiteX0" y="connsiteY0"/>
              </a:cxn>
              <a:cxn ang="0">
                <a:pos x="connsiteX1" y="connsiteY1"/>
              </a:cxn>
              <a:cxn ang="0">
                <a:pos x="connsiteX2" y="connsiteY2"/>
              </a:cxn>
            </a:cxnLst>
            <a:rect l="l" t="t" r="r" b="b"/>
            <a:pathLst>
              <a:path w="1041400" h="152400">
                <a:moveTo>
                  <a:pt x="1041400" y="0"/>
                </a:moveTo>
                <a:lnTo>
                  <a:pt x="50800" y="0"/>
                </a:lnTo>
                <a:lnTo>
                  <a:pt x="0" y="152400"/>
                </a:lnTo>
              </a:path>
            </a:pathLst>
          </a:custGeom>
          <a:noFill/>
          <a:ln>
            <a:solidFill>
              <a:schemeClr val="bg1">
                <a:lumMod val="6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fontAlgn="base">
              <a:spcBef>
                <a:spcPct val="0"/>
              </a:spcBef>
              <a:spcAft>
                <a:spcPct val="0"/>
              </a:spcAft>
            </a:pPr>
            <a:endParaRPr lang="zh-CN" altLang="en-US" sz="1350">
              <a:solidFill>
                <a:prstClr val="white"/>
              </a:solidFill>
              <a:cs typeface="+mn-ea"/>
              <a:sym typeface="+mn-lt"/>
            </a:endParaRPr>
          </a:p>
        </p:txBody>
      </p:sp>
      <p:sp>
        <p:nvSpPr>
          <p:cNvPr id="8" name="任意多边形 7"/>
          <p:cNvSpPr/>
          <p:nvPr/>
        </p:nvSpPr>
        <p:spPr>
          <a:xfrm>
            <a:off x="3498850" y="2425725"/>
            <a:ext cx="482600" cy="101600"/>
          </a:xfrm>
          <a:custGeom>
            <a:avLst/>
            <a:gdLst>
              <a:gd name="connsiteX0" fmla="*/ 482600 w 482600"/>
              <a:gd name="connsiteY0" fmla="*/ 0 h 101600"/>
              <a:gd name="connsiteX1" fmla="*/ 25400 w 482600"/>
              <a:gd name="connsiteY1" fmla="*/ 0 h 101600"/>
              <a:gd name="connsiteX2" fmla="*/ 0 w 482600"/>
              <a:gd name="connsiteY2" fmla="*/ 101600 h 101600"/>
            </a:gdLst>
            <a:ahLst/>
            <a:cxnLst>
              <a:cxn ang="0">
                <a:pos x="connsiteX0" y="connsiteY0"/>
              </a:cxn>
              <a:cxn ang="0">
                <a:pos x="connsiteX1" y="connsiteY1"/>
              </a:cxn>
              <a:cxn ang="0">
                <a:pos x="connsiteX2" y="connsiteY2"/>
              </a:cxn>
            </a:cxnLst>
            <a:rect l="l" t="t" r="r" b="b"/>
            <a:pathLst>
              <a:path w="482600" h="101600">
                <a:moveTo>
                  <a:pt x="482600" y="0"/>
                </a:moveTo>
                <a:lnTo>
                  <a:pt x="25400" y="0"/>
                </a:lnTo>
                <a:lnTo>
                  <a:pt x="0" y="101600"/>
                </a:lnTo>
              </a:path>
            </a:pathLst>
          </a:custGeom>
          <a:noFill/>
          <a:ln>
            <a:solidFill>
              <a:schemeClr val="bg1">
                <a:lumMod val="6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fontAlgn="base">
              <a:spcBef>
                <a:spcPct val="0"/>
              </a:spcBef>
              <a:spcAft>
                <a:spcPct val="0"/>
              </a:spcAft>
            </a:pPr>
            <a:endParaRPr lang="zh-CN" altLang="en-US" sz="1350">
              <a:solidFill>
                <a:prstClr val="white"/>
              </a:solidFill>
              <a:cs typeface="+mn-ea"/>
              <a:sym typeface="+mn-lt"/>
            </a:endParaRPr>
          </a:p>
        </p:txBody>
      </p:sp>
      <p:sp>
        <p:nvSpPr>
          <p:cNvPr id="9" name="任意多边形 8"/>
          <p:cNvSpPr/>
          <p:nvPr/>
        </p:nvSpPr>
        <p:spPr>
          <a:xfrm>
            <a:off x="3473452" y="3327425"/>
            <a:ext cx="482600" cy="127000"/>
          </a:xfrm>
          <a:custGeom>
            <a:avLst/>
            <a:gdLst>
              <a:gd name="connsiteX0" fmla="*/ 482600 w 482600"/>
              <a:gd name="connsiteY0" fmla="*/ 0 h 127000"/>
              <a:gd name="connsiteX1" fmla="*/ 127000 w 482600"/>
              <a:gd name="connsiteY1" fmla="*/ 0 h 127000"/>
              <a:gd name="connsiteX2" fmla="*/ 0 w 482600"/>
              <a:gd name="connsiteY2" fmla="*/ 127000 h 127000"/>
            </a:gdLst>
            <a:ahLst/>
            <a:cxnLst>
              <a:cxn ang="0">
                <a:pos x="connsiteX0" y="connsiteY0"/>
              </a:cxn>
              <a:cxn ang="0">
                <a:pos x="connsiteX1" y="connsiteY1"/>
              </a:cxn>
              <a:cxn ang="0">
                <a:pos x="connsiteX2" y="connsiteY2"/>
              </a:cxn>
            </a:cxnLst>
            <a:rect l="l" t="t" r="r" b="b"/>
            <a:pathLst>
              <a:path w="482600" h="127000">
                <a:moveTo>
                  <a:pt x="482600" y="0"/>
                </a:moveTo>
                <a:lnTo>
                  <a:pt x="127000" y="0"/>
                </a:lnTo>
                <a:lnTo>
                  <a:pt x="0" y="127000"/>
                </a:lnTo>
              </a:path>
            </a:pathLst>
          </a:custGeom>
          <a:noFill/>
          <a:ln>
            <a:solidFill>
              <a:schemeClr val="bg1">
                <a:lumMod val="6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fontAlgn="base">
              <a:spcBef>
                <a:spcPct val="0"/>
              </a:spcBef>
              <a:spcAft>
                <a:spcPct val="0"/>
              </a:spcAft>
            </a:pPr>
            <a:endParaRPr lang="zh-CN" altLang="en-US" sz="1350">
              <a:solidFill>
                <a:prstClr val="white"/>
              </a:solidFill>
              <a:cs typeface="+mn-ea"/>
              <a:sym typeface="+mn-lt"/>
            </a:endParaRPr>
          </a:p>
        </p:txBody>
      </p:sp>
      <p:sp>
        <p:nvSpPr>
          <p:cNvPr id="35" name="饼形 34"/>
          <p:cNvSpPr/>
          <p:nvPr/>
        </p:nvSpPr>
        <p:spPr>
          <a:xfrm>
            <a:off x="950447" y="1688855"/>
            <a:ext cx="2642388" cy="2642388"/>
          </a:xfrm>
          <a:prstGeom prst="pie">
            <a:avLst>
              <a:gd name="adj1" fmla="val 10769016"/>
              <a:gd name="adj2" fmla="val 16200000"/>
            </a:avLst>
          </a:prstGeom>
          <a:solidFill>
            <a:schemeClr val="tx1">
              <a:lumMod val="50000"/>
              <a:lumOff val="50000"/>
            </a:schemeClr>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fontAlgn="base">
              <a:spcBef>
                <a:spcPct val="0"/>
              </a:spcBef>
              <a:spcAft>
                <a:spcPct val="0"/>
              </a:spcAft>
            </a:pPr>
            <a:endParaRPr lang="zh-CN" altLang="en-US" sz="1350" dirty="0">
              <a:solidFill>
                <a:prstClr val="white"/>
              </a:solidFill>
              <a:cs typeface="+mn-ea"/>
              <a:sym typeface="+mn-lt"/>
            </a:endParaRPr>
          </a:p>
        </p:txBody>
      </p:sp>
      <p:sp>
        <p:nvSpPr>
          <p:cNvPr id="36" name="饼形 35"/>
          <p:cNvSpPr/>
          <p:nvPr/>
        </p:nvSpPr>
        <p:spPr>
          <a:xfrm rot="5400000">
            <a:off x="950448" y="1688854"/>
            <a:ext cx="2642388" cy="2642388"/>
          </a:xfrm>
          <a:prstGeom prst="pie">
            <a:avLst>
              <a:gd name="adj1" fmla="val 10769016"/>
              <a:gd name="adj2" fmla="val 16200000"/>
            </a:avLst>
          </a:prstGeom>
          <a:solidFill>
            <a:srgbClr val="0C8882"/>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fontAlgn="base">
              <a:spcBef>
                <a:spcPct val="0"/>
              </a:spcBef>
              <a:spcAft>
                <a:spcPct val="0"/>
              </a:spcAft>
            </a:pPr>
            <a:endParaRPr lang="zh-CN" altLang="en-US" sz="1350">
              <a:solidFill>
                <a:prstClr val="white"/>
              </a:solidFill>
              <a:cs typeface="+mn-ea"/>
              <a:sym typeface="+mn-lt"/>
            </a:endParaRPr>
          </a:p>
        </p:txBody>
      </p:sp>
      <p:sp>
        <p:nvSpPr>
          <p:cNvPr id="37" name="饼形 36"/>
          <p:cNvSpPr/>
          <p:nvPr/>
        </p:nvSpPr>
        <p:spPr>
          <a:xfrm rot="10800000">
            <a:off x="950448" y="1688854"/>
            <a:ext cx="2642388" cy="2642388"/>
          </a:xfrm>
          <a:prstGeom prst="pie">
            <a:avLst>
              <a:gd name="adj1" fmla="val 10769016"/>
              <a:gd name="adj2" fmla="val 16200000"/>
            </a:avLst>
          </a:prstGeom>
          <a:solidFill>
            <a:schemeClr val="tx1">
              <a:lumMod val="50000"/>
              <a:lumOff val="50000"/>
            </a:schemeClr>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fontAlgn="base">
              <a:spcBef>
                <a:spcPct val="0"/>
              </a:spcBef>
              <a:spcAft>
                <a:spcPct val="0"/>
              </a:spcAft>
            </a:pPr>
            <a:endParaRPr lang="zh-CN" altLang="en-US" sz="1350">
              <a:solidFill>
                <a:prstClr val="white"/>
              </a:solidFill>
              <a:cs typeface="+mn-ea"/>
              <a:sym typeface="+mn-lt"/>
            </a:endParaRPr>
          </a:p>
        </p:txBody>
      </p:sp>
      <p:sp>
        <p:nvSpPr>
          <p:cNvPr id="38" name="饼形 37"/>
          <p:cNvSpPr/>
          <p:nvPr/>
        </p:nvSpPr>
        <p:spPr>
          <a:xfrm rot="16200000">
            <a:off x="950448" y="1688853"/>
            <a:ext cx="2642388" cy="2642388"/>
          </a:xfrm>
          <a:prstGeom prst="pie">
            <a:avLst>
              <a:gd name="adj1" fmla="val 10769016"/>
              <a:gd name="adj2" fmla="val 16200000"/>
            </a:avLst>
          </a:prstGeom>
          <a:solidFill>
            <a:srgbClr val="0C8882"/>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fontAlgn="base">
              <a:spcBef>
                <a:spcPct val="0"/>
              </a:spcBef>
              <a:spcAft>
                <a:spcPct val="0"/>
              </a:spcAft>
            </a:pPr>
            <a:endParaRPr lang="zh-CN" altLang="en-US" sz="1350">
              <a:solidFill>
                <a:prstClr val="white"/>
              </a:solidFill>
              <a:cs typeface="+mn-ea"/>
              <a:sym typeface="+mn-lt"/>
            </a:endParaRPr>
          </a:p>
        </p:txBody>
      </p:sp>
      <p:grpSp>
        <p:nvGrpSpPr>
          <p:cNvPr id="2" name="组合 1"/>
          <p:cNvGrpSpPr/>
          <p:nvPr/>
        </p:nvGrpSpPr>
        <p:grpSpPr>
          <a:xfrm>
            <a:off x="1360717" y="2187885"/>
            <a:ext cx="1708898" cy="1708898"/>
            <a:chOff x="1379765" y="1899795"/>
            <a:chExt cx="1708898" cy="1708898"/>
          </a:xfrm>
          <a:effectLst/>
        </p:grpSpPr>
        <p:sp>
          <p:nvSpPr>
            <p:cNvPr id="39" name="椭圆 38"/>
            <p:cNvSpPr/>
            <p:nvPr/>
          </p:nvSpPr>
          <p:spPr>
            <a:xfrm>
              <a:off x="1379765" y="1899795"/>
              <a:ext cx="1708898" cy="170889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456" tIns="34228" rIns="68456" bIns="34228" rtlCol="0" anchor="ctr"/>
            <a:lstStyle/>
            <a:p>
              <a:pPr algn="ctr" fontAlgn="base">
                <a:spcBef>
                  <a:spcPct val="0"/>
                </a:spcBef>
                <a:spcAft>
                  <a:spcPct val="0"/>
                </a:spcAft>
              </a:pPr>
              <a:endParaRPr lang="zh-CN" altLang="en-US" sz="1350">
                <a:solidFill>
                  <a:prstClr val="white"/>
                </a:solidFill>
                <a:cs typeface="+mn-ea"/>
                <a:sym typeface="+mn-lt"/>
              </a:endParaRPr>
            </a:p>
          </p:txBody>
        </p:sp>
        <p:pic>
          <p:nvPicPr>
            <p:cNvPr id="40" name="图片 39"/>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475656" y="1995686"/>
              <a:ext cx="1529607" cy="1529607"/>
            </a:xfrm>
            <a:prstGeom prst="ellipse">
              <a:avLst/>
            </a:prstGeom>
            <a:solidFill>
              <a:srgbClr val="0C8882"/>
            </a:solidFill>
            <a:ln w="28575">
              <a:solidFill>
                <a:srgbClr val="F2F2F2"/>
              </a:solidFill>
            </a:ln>
            <a:effectLst>
              <a:outerShdw blurRad="88900" dist="75434" dir="2699993" rotWithShape="0">
                <a:srgbClr val="000000">
                  <a:alpha val="23000"/>
                </a:srgbClr>
              </a:outerShdw>
            </a:effectLst>
          </p:spPr>
        </p:pic>
      </p:grpSp>
      <p:sp>
        <p:nvSpPr>
          <p:cNvPr id="41" name="椭圆 40"/>
          <p:cNvSpPr/>
          <p:nvPr/>
        </p:nvSpPr>
        <p:spPr>
          <a:xfrm>
            <a:off x="953507" y="1836714"/>
            <a:ext cx="637065" cy="637065"/>
          </a:xfrm>
          <a:prstGeom prst="ellipse">
            <a:avLst/>
          </a:prstGeom>
          <a:gradFill flip="none" rotWithShape="1">
            <a:gsLst>
              <a:gs pos="0">
                <a:schemeClr val="bg1">
                  <a:lumMod val="85000"/>
                </a:schemeClr>
              </a:gs>
              <a:gs pos="80000">
                <a:srgbClr val="FFFFFF"/>
              </a:gs>
              <a:gs pos="100000">
                <a:schemeClr val="accent1">
                  <a:tint val="0"/>
                </a:schemeClr>
              </a:gs>
            </a:gsLst>
            <a:lin ang="2700000" scaled="1"/>
            <a:tileRect/>
          </a:gradFill>
          <a:ln w="28575">
            <a:gradFill>
              <a:gsLst>
                <a:gs pos="0">
                  <a:schemeClr val="bg1">
                    <a:lumMod val="65000"/>
                  </a:schemeClr>
                </a:gs>
                <a:gs pos="100000">
                  <a:schemeClr val="bg1"/>
                </a:gs>
              </a:gsLst>
              <a:lin ang="13500000" scaled="0"/>
            </a:gra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lIns="71315" tIns="35657" rIns="71315" bIns="35657" rtlCol="0" anchor="ctr"/>
          <a:lstStyle/>
          <a:p>
            <a:pPr algn="ctr"/>
            <a:r>
              <a:rPr lang="en-US" altLang="zh-CN" sz="3300" dirty="0">
                <a:solidFill>
                  <a:srgbClr val="0C8882"/>
                </a:solidFill>
                <a:cs typeface="+mn-ea"/>
                <a:sym typeface="+mn-lt"/>
              </a:rPr>
              <a:t>1</a:t>
            </a:r>
            <a:endParaRPr lang="zh-CN" altLang="en-US" sz="3300" dirty="0">
              <a:solidFill>
                <a:srgbClr val="0C8882"/>
              </a:solidFill>
              <a:cs typeface="+mn-ea"/>
              <a:sym typeface="+mn-lt"/>
            </a:endParaRPr>
          </a:p>
        </p:txBody>
      </p:sp>
      <p:sp>
        <p:nvSpPr>
          <p:cNvPr id="42" name="椭圆 41"/>
          <p:cNvSpPr/>
          <p:nvPr/>
        </p:nvSpPr>
        <p:spPr>
          <a:xfrm>
            <a:off x="2892032" y="1863195"/>
            <a:ext cx="637065" cy="637065"/>
          </a:xfrm>
          <a:prstGeom prst="ellipse">
            <a:avLst/>
          </a:prstGeom>
          <a:gradFill flip="none" rotWithShape="1">
            <a:gsLst>
              <a:gs pos="0">
                <a:schemeClr val="bg1">
                  <a:lumMod val="85000"/>
                </a:schemeClr>
              </a:gs>
              <a:gs pos="80000">
                <a:srgbClr val="FFFFFF"/>
              </a:gs>
              <a:gs pos="100000">
                <a:schemeClr val="accent2">
                  <a:tint val="0"/>
                </a:schemeClr>
              </a:gs>
            </a:gsLst>
            <a:lin ang="2700000" scaled="1"/>
            <a:tileRect/>
          </a:gradFill>
          <a:ln w="28575">
            <a:gradFill>
              <a:gsLst>
                <a:gs pos="0">
                  <a:schemeClr val="bg1">
                    <a:lumMod val="65000"/>
                  </a:schemeClr>
                </a:gs>
                <a:gs pos="100000">
                  <a:schemeClr val="bg1"/>
                </a:gs>
              </a:gsLst>
              <a:lin ang="13500000" scaled="0"/>
            </a:gra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lIns="71315" tIns="35657" rIns="71315" bIns="35657" rtlCol="0" anchor="ctr"/>
          <a:lstStyle/>
          <a:p>
            <a:pPr algn="ctr"/>
            <a:r>
              <a:rPr lang="en-US" altLang="zh-CN" sz="3300" dirty="0">
                <a:solidFill>
                  <a:schemeClr val="tx1"/>
                </a:solidFill>
                <a:cs typeface="+mn-ea"/>
                <a:sym typeface="+mn-lt"/>
              </a:rPr>
              <a:t>2</a:t>
            </a:r>
            <a:endParaRPr lang="zh-CN" altLang="en-US" sz="3300" dirty="0">
              <a:solidFill>
                <a:schemeClr val="tx1"/>
              </a:solidFill>
              <a:cs typeface="+mn-ea"/>
              <a:sym typeface="+mn-lt"/>
            </a:endParaRPr>
          </a:p>
        </p:txBody>
      </p:sp>
      <p:sp>
        <p:nvSpPr>
          <p:cNvPr id="43" name="椭圆 42"/>
          <p:cNvSpPr/>
          <p:nvPr/>
        </p:nvSpPr>
        <p:spPr>
          <a:xfrm>
            <a:off x="2912708" y="3598552"/>
            <a:ext cx="637065" cy="637065"/>
          </a:xfrm>
          <a:prstGeom prst="ellipse">
            <a:avLst/>
          </a:prstGeom>
          <a:gradFill flip="none" rotWithShape="1">
            <a:gsLst>
              <a:gs pos="0">
                <a:schemeClr val="bg1">
                  <a:lumMod val="85000"/>
                </a:schemeClr>
              </a:gs>
              <a:gs pos="80000">
                <a:srgbClr val="FFFFFF"/>
              </a:gs>
              <a:gs pos="100000">
                <a:schemeClr val="accent3">
                  <a:tint val="0"/>
                </a:schemeClr>
              </a:gs>
            </a:gsLst>
            <a:lin ang="2700000" scaled="1"/>
            <a:tileRect/>
          </a:gradFill>
          <a:ln w="28575">
            <a:gradFill>
              <a:gsLst>
                <a:gs pos="0">
                  <a:schemeClr val="bg1">
                    <a:lumMod val="65000"/>
                  </a:schemeClr>
                </a:gs>
                <a:gs pos="100000">
                  <a:schemeClr val="bg1"/>
                </a:gs>
              </a:gsLst>
              <a:lin ang="13500000" scaled="0"/>
            </a:gra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lIns="71315" tIns="35657" rIns="71315" bIns="35657" rtlCol="0" anchor="ctr"/>
          <a:lstStyle/>
          <a:p>
            <a:pPr algn="ctr"/>
            <a:r>
              <a:rPr lang="en-US" altLang="zh-CN" sz="3300" dirty="0">
                <a:solidFill>
                  <a:srgbClr val="0C8882"/>
                </a:solidFill>
                <a:cs typeface="+mn-ea"/>
                <a:sym typeface="+mn-lt"/>
              </a:rPr>
              <a:t>3</a:t>
            </a:r>
            <a:endParaRPr lang="zh-CN" altLang="en-US" sz="3300" dirty="0">
              <a:solidFill>
                <a:srgbClr val="0C8882"/>
              </a:solidFill>
              <a:cs typeface="+mn-ea"/>
              <a:sym typeface="+mn-lt"/>
            </a:endParaRPr>
          </a:p>
        </p:txBody>
      </p:sp>
      <p:sp>
        <p:nvSpPr>
          <p:cNvPr id="44" name="椭圆 43"/>
          <p:cNvSpPr/>
          <p:nvPr/>
        </p:nvSpPr>
        <p:spPr>
          <a:xfrm>
            <a:off x="886757" y="3657592"/>
            <a:ext cx="637065" cy="637065"/>
          </a:xfrm>
          <a:prstGeom prst="ellipse">
            <a:avLst/>
          </a:prstGeom>
          <a:gradFill flip="none" rotWithShape="1">
            <a:gsLst>
              <a:gs pos="0">
                <a:schemeClr val="bg1">
                  <a:lumMod val="85000"/>
                </a:schemeClr>
              </a:gs>
              <a:gs pos="80000">
                <a:srgbClr val="FFFFFF"/>
              </a:gs>
              <a:gs pos="100000">
                <a:schemeClr val="accent4">
                  <a:tint val="0"/>
                </a:schemeClr>
              </a:gs>
            </a:gsLst>
            <a:lin ang="2700000" scaled="1"/>
            <a:tileRect/>
          </a:gradFill>
          <a:ln w="28575">
            <a:gradFill>
              <a:gsLst>
                <a:gs pos="0">
                  <a:schemeClr val="bg1">
                    <a:lumMod val="65000"/>
                  </a:schemeClr>
                </a:gs>
                <a:gs pos="100000">
                  <a:schemeClr val="bg1"/>
                </a:gs>
              </a:gsLst>
              <a:lin ang="13500000" scaled="0"/>
            </a:gra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lIns="71315" tIns="35657" rIns="71315" bIns="35657" rtlCol="0" anchor="ctr"/>
          <a:lstStyle/>
          <a:p>
            <a:pPr algn="ctr"/>
            <a:r>
              <a:rPr lang="en-US" altLang="zh-CN" sz="3300" dirty="0">
                <a:solidFill>
                  <a:schemeClr val="tx1"/>
                </a:solidFill>
                <a:cs typeface="+mn-ea"/>
                <a:sym typeface="+mn-lt"/>
              </a:rPr>
              <a:t>4</a:t>
            </a:r>
            <a:endParaRPr lang="zh-CN" altLang="en-US" sz="3300" dirty="0">
              <a:solidFill>
                <a:schemeClr val="tx1"/>
              </a:solidFill>
              <a:cs typeface="+mn-ea"/>
              <a:sym typeface="+mn-lt"/>
            </a:endParaRPr>
          </a:p>
        </p:txBody>
      </p:sp>
      <p:sp>
        <p:nvSpPr>
          <p:cNvPr id="11" name="任意多边形 10"/>
          <p:cNvSpPr/>
          <p:nvPr/>
        </p:nvSpPr>
        <p:spPr>
          <a:xfrm flipV="1">
            <a:off x="1590574" y="4161967"/>
            <a:ext cx="2365478" cy="169280"/>
          </a:xfrm>
          <a:custGeom>
            <a:avLst/>
            <a:gdLst>
              <a:gd name="connsiteX0" fmla="*/ 1371600 w 1371600"/>
              <a:gd name="connsiteY0" fmla="*/ 0 h 88900"/>
              <a:gd name="connsiteX1" fmla="*/ 330200 w 1371600"/>
              <a:gd name="connsiteY1" fmla="*/ 0 h 88900"/>
              <a:gd name="connsiteX2" fmla="*/ 0 w 1371600"/>
              <a:gd name="connsiteY2" fmla="*/ 88900 h 88900"/>
            </a:gdLst>
            <a:ahLst/>
            <a:cxnLst>
              <a:cxn ang="0">
                <a:pos x="connsiteX0" y="connsiteY0"/>
              </a:cxn>
              <a:cxn ang="0">
                <a:pos x="connsiteX1" y="connsiteY1"/>
              </a:cxn>
              <a:cxn ang="0">
                <a:pos x="connsiteX2" y="connsiteY2"/>
              </a:cxn>
            </a:cxnLst>
            <a:rect l="l" t="t" r="r" b="b"/>
            <a:pathLst>
              <a:path w="1371600" h="88900">
                <a:moveTo>
                  <a:pt x="1371600" y="0"/>
                </a:moveTo>
                <a:lnTo>
                  <a:pt x="330200" y="0"/>
                </a:lnTo>
                <a:lnTo>
                  <a:pt x="0" y="88900"/>
                </a:lnTo>
              </a:path>
            </a:pathLst>
          </a:custGeom>
          <a:noFill/>
          <a:ln>
            <a:solidFill>
              <a:schemeClr val="bg1">
                <a:lumMod val="6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fontAlgn="base">
              <a:spcBef>
                <a:spcPct val="0"/>
              </a:spcBef>
              <a:spcAft>
                <a:spcPct val="0"/>
              </a:spcAft>
            </a:pPr>
            <a:endParaRPr lang="zh-CN" altLang="en-US" sz="1350">
              <a:solidFill>
                <a:prstClr val="white"/>
              </a:solidFill>
              <a:cs typeface="+mn-ea"/>
              <a:sym typeface="+mn-lt"/>
            </a:endParaRPr>
          </a:p>
        </p:txBody>
      </p:sp>
      <p:sp>
        <p:nvSpPr>
          <p:cNvPr id="26" name="灯片编号占位符 2"/>
          <p:cNvSpPr>
            <a:spLocks noGrp="1"/>
          </p:cNvSpPr>
          <p:nvPr>
            <p:ph type="sldNum" sz="quarter" idx="12"/>
          </p:nvPr>
        </p:nvSpPr>
        <p:spPr/>
        <p:txBody>
          <a:bodyPr/>
          <a:lstStyle/>
          <a:p>
            <a:fld id="{370D8578-DDD4-487D-A316-C8E65CC577E1}" type="slidenum">
              <a:rPr lang="zh-CN" altLang="en-US" smtClean="0">
                <a:cs typeface="+mn-ea"/>
                <a:sym typeface="+mn-lt"/>
              </a:rPr>
            </a:fld>
            <a:endParaRPr lang="zh-CN" altLang="en-US" dirty="0">
              <a:cs typeface="+mn-ea"/>
              <a:sym typeface="+mn-lt"/>
            </a:endParaRPr>
          </a:p>
        </p:txBody>
      </p:sp>
      <p:sp>
        <p:nvSpPr>
          <p:cNvPr id="27" name="TextBox 46"/>
          <p:cNvSpPr txBox="1"/>
          <p:nvPr/>
        </p:nvSpPr>
        <p:spPr>
          <a:xfrm>
            <a:off x="656459" y="6397"/>
            <a:ext cx="2608406"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年度完成的主要工作</a:t>
            </a:r>
            <a:endParaRPr lang="zh-CN" altLang="en-US" dirty="0">
              <a:sym typeface="+mn-lt"/>
            </a:endParaRPr>
          </a:p>
        </p:txBody>
      </p:sp>
      <p:sp>
        <p:nvSpPr>
          <p:cNvPr id="28" name="文本框 27"/>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ppt_x</p:attrName>
                                        </p:attrNameLst>
                                      </p:cBhvr>
                                      <p:tavLst>
                                        <p:tav tm="0">
                                          <p:val>
                                            <p:strVal val="#ppt_x-#ppt_w*1.125000"/>
                                          </p:val>
                                        </p:tav>
                                        <p:tav tm="100000">
                                          <p:val>
                                            <p:strVal val="#ppt_x"/>
                                          </p:val>
                                        </p:tav>
                                      </p:tavLst>
                                    </p:anim>
                                    <p:animEffect transition="in" filter="wipe(right)">
                                      <p:cBhvr>
                                        <p:cTn id="8" dur="500"/>
                                        <p:tgtEl>
                                          <p:spTgt spid="27"/>
                                        </p:tgtEl>
                                      </p:cBhvr>
                                    </p:animEffec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down)">
                                      <p:cBhvr>
                                        <p:cTn id="25" dur="500"/>
                                        <p:tgtEl>
                                          <p:spTgt spid="35"/>
                                        </p:tgtEl>
                                      </p:cBhvr>
                                    </p:animEffect>
                                  </p:childTnLst>
                                </p:cTn>
                              </p:par>
                            </p:childTnLst>
                          </p:cTn>
                        </p:par>
                        <p:par>
                          <p:cTn id="26" fill="hold">
                            <p:stCondLst>
                              <p:cond delay="500"/>
                            </p:stCondLst>
                            <p:childTnLst>
                              <p:par>
                                <p:cTn id="27" presetID="2" presetClass="entr" presetSubtype="4"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250" fill="hold"/>
                                        <p:tgtEl>
                                          <p:spTgt spid="41"/>
                                        </p:tgtEl>
                                        <p:attrNameLst>
                                          <p:attrName>ppt_x</p:attrName>
                                        </p:attrNameLst>
                                      </p:cBhvr>
                                      <p:tavLst>
                                        <p:tav tm="0">
                                          <p:val>
                                            <p:strVal val="#ppt_x"/>
                                          </p:val>
                                        </p:tav>
                                        <p:tav tm="100000">
                                          <p:val>
                                            <p:strVal val="#ppt_x"/>
                                          </p:val>
                                        </p:tav>
                                      </p:tavLst>
                                    </p:anim>
                                    <p:anim calcmode="lin" valueType="num">
                                      <p:cBhvr additive="base">
                                        <p:cTn id="30" dur="25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par>
                          <p:cTn id="35" fill="hold">
                            <p:stCondLst>
                              <p:cond delay="1500"/>
                            </p:stCondLst>
                            <p:childTnLst>
                              <p:par>
                                <p:cTn id="36" presetID="42" presetClass="entr" presetSubtype="0" fill="hold" grpId="0" nodeType="afterEffect">
                                  <p:stCondLst>
                                    <p:cond delay="0"/>
                                  </p:stCondLst>
                                  <p:iterate type="wd">
                                    <p:tmPct val="10000"/>
                                  </p:iterate>
                                  <p:childTnLst>
                                    <p:set>
                                      <p:cBhvr>
                                        <p:cTn id="37" dur="1" fill="hold">
                                          <p:stCondLst>
                                            <p:cond delay="0"/>
                                          </p:stCondLst>
                                        </p:cTn>
                                        <p:tgtEl>
                                          <p:spTgt spid="55"/>
                                        </p:tgtEl>
                                        <p:attrNameLst>
                                          <p:attrName>style.visibility</p:attrName>
                                        </p:attrNameLst>
                                      </p:cBhvr>
                                      <p:to>
                                        <p:strVal val="visible"/>
                                      </p:to>
                                    </p:set>
                                    <p:animEffect transition="in" filter="fade">
                                      <p:cBhvr>
                                        <p:cTn id="38" dur="500"/>
                                        <p:tgtEl>
                                          <p:spTgt spid="55"/>
                                        </p:tgtEl>
                                      </p:cBhvr>
                                    </p:animEffect>
                                    <p:anim calcmode="lin" valueType="num">
                                      <p:cBhvr>
                                        <p:cTn id="39" dur="500" fill="hold"/>
                                        <p:tgtEl>
                                          <p:spTgt spid="55"/>
                                        </p:tgtEl>
                                        <p:attrNameLst>
                                          <p:attrName>ppt_x</p:attrName>
                                        </p:attrNameLst>
                                      </p:cBhvr>
                                      <p:tavLst>
                                        <p:tav tm="0">
                                          <p:val>
                                            <p:strVal val="#ppt_x"/>
                                          </p:val>
                                        </p:tav>
                                        <p:tav tm="100000">
                                          <p:val>
                                            <p:strVal val="#ppt_x"/>
                                          </p:val>
                                        </p:tav>
                                      </p:tavLst>
                                    </p:anim>
                                    <p:anim calcmode="lin" valueType="num">
                                      <p:cBhvr>
                                        <p:cTn id="40" dur="500" fill="hold"/>
                                        <p:tgtEl>
                                          <p:spTgt spid="55"/>
                                        </p:tgtEl>
                                        <p:attrNameLst>
                                          <p:attrName>ppt_y</p:attrName>
                                        </p:attrNameLst>
                                      </p:cBhvr>
                                      <p:tavLst>
                                        <p:tav tm="0">
                                          <p:val>
                                            <p:strVal val="#ppt_y+.1"/>
                                          </p:val>
                                        </p:tav>
                                        <p:tav tm="100000">
                                          <p:val>
                                            <p:strVal val="#ppt_y"/>
                                          </p:val>
                                        </p:tav>
                                      </p:tavLst>
                                    </p:anim>
                                  </p:childTnLst>
                                </p:cTn>
                              </p:par>
                            </p:childTnLst>
                          </p:cTn>
                        </p:par>
                        <p:par>
                          <p:cTn id="41" fill="hold">
                            <p:stCondLst>
                              <p:cond delay="1899"/>
                            </p:stCondLst>
                            <p:childTnLst>
                              <p:par>
                                <p:cTn id="42" presetID="42" presetClass="entr" presetSubtype="0" fill="hold" grpId="0" nodeType="afterEffect">
                                  <p:stCondLst>
                                    <p:cond delay="0"/>
                                  </p:stCondLst>
                                  <p:iterate type="wd">
                                    <p:tmPct val="10000"/>
                                  </p:iterate>
                                  <p:childTnLst>
                                    <p:set>
                                      <p:cBhvr>
                                        <p:cTn id="43" dur="1" fill="hold">
                                          <p:stCondLst>
                                            <p:cond delay="0"/>
                                          </p:stCondLst>
                                        </p:cTn>
                                        <p:tgtEl>
                                          <p:spTgt spid="56"/>
                                        </p:tgtEl>
                                        <p:attrNameLst>
                                          <p:attrName>style.visibility</p:attrName>
                                        </p:attrNameLst>
                                      </p:cBhvr>
                                      <p:to>
                                        <p:strVal val="visible"/>
                                      </p:to>
                                    </p:set>
                                    <p:animEffect transition="in" filter="fade">
                                      <p:cBhvr>
                                        <p:cTn id="44" dur="500"/>
                                        <p:tgtEl>
                                          <p:spTgt spid="56"/>
                                        </p:tgtEl>
                                      </p:cBhvr>
                                    </p:animEffect>
                                    <p:anim calcmode="lin" valueType="num">
                                      <p:cBhvr>
                                        <p:cTn id="45" dur="500" fill="hold"/>
                                        <p:tgtEl>
                                          <p:spTgt spid="56"/>
                                        </p:tgtEl>
                                        <p:attrNameLst>
                                          <p:attrName>ppt_x</p:attrName>
                                        </p:attrNameLst>
                                      </p:cBhvr>
                                      <p:tavLst>
                                        <p:tav tm="0">
                                          <p:val>
                                            <p:strVal val="#ppt_x"/>
                                          </p:val>
                                        </p:tav>
                                        <p:tav tm="100000">
                                          <p:val>
                                            <p:strVal val="#ppt_x"/>
                                          </p:val>
                                        </p:tav>
                                      </p:tavLst>
                                    </p:anim>
                                    <p:anim calcmode="lin" valueType="num">
                                      <p:cBhvr>
                                        <p:cTn id="46" dur="5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left)">
                                      <p:cBhvr>
                                        <p:cTn id="51" dur="500"/>
                                        <p:tgtEl>
                                          <p:spTgt spid="36"/>
                                        </p:tgtEl>
                                      </p:cBhvr>
                                    </p:animEffect>
                                  </p:childTnLst>
                                </p:cTn>
                              </p:par>
                            </p:childTnLst>
                          </p:cTn>
                        </p:par>
                        <p:par>
                          <p:cTn id="52" fill="hold">
                            <p:stCondLst>
                              <p:cond delay="500"/>
                            </p:stCondLst>
                            <p:childTnLst>
                              <p:par>
                                <p:cTn id="53" presetID="2" presetClass="entr" presetSubtype="3" fill="hold" grpId="0" nodeType="after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additive="base">
                                        <p:cTn id="55" dur="250" fill="hold"/>
                                        <p:tgtEl>
                                          <p:spTgt spid="42"/>
                                        </p:tgtEl>
                                        <p:attrNameLst>
                                          <p:attrName>ppt_x</p:attrName>
                                        </p:attrNameLst>
                                      </p:cBhvr>
                                      <p:tavLst>
                                        <p:tav tm="0">
                                          <p:val>
                                            <p:strVal val="1+#ppt_w/2"/>
                                          </p:val>
                                        </p:tav>
                                        <p:tav tm="100000">
                                          <p:val>
                                            <p:strVal val="#ppt_x"/>
                                          </p:val>
                                        </p:tav>
                                      </p:tavLst>
                                    </p:anim>
                                    <p:anim calcmode="lin" valueType="num">
                                      <p:cBhvr additive="base">
                                        <p:cTn id="56" dur="250" fill="hold"/>
                                        <p:tgtEl>
                                          <p:spTgt spid="42"/>
                                        </p:tgtEl>
                                        <p:attrNameLst>
                                          <p:attrName>ppt_y</p:attrName>
                                        </p:attrNameLst>
                                      </p:cBhvr>
                                      <p:tavLst>
                                        <p:tav tm="0">
                                          <p:val>
                                            <p:strVal val="0-#ppt_h/2"/>
                                          </p:val>
                                        </p:tav>
                                        <p:tav tm="100000">
                                          <p:val>
                                            <p:strVal val="#ppt_y"/>
                                          </p:val>
                                        </p:tav>
                                      </p:tavLst>
                                    </p:anim>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left)">
                                      <p:cBhvr>
                                        <p:cTn id="60" dur="500"/>
                                        <p:tgtEl>
                                          <p:spTgt spid="8"/>
                                        </p:tgtEl>
                                      </p:cBhvr>
                                    </p:animEffect>
                                  </p:childTnLst>
                                </p:cTn>
                              </p:par>
                            </p:childTnLst>
                          </p:cTn>
                        </p:par>
                        <p:par>
                          <p:cTn id="61" fill="hold">
                            <p:stCondLst>
                              <p:cond delay="1500"/>
                            </p:stCondLst>
                            <p:childTnLst>
                              <p:par>
                                <p:cTn id="62" presetID="42" presetClass="entr" presetSubtype="0" fill="hold" grpId="0" nodeType="afterEffect">
                                  <p:stCondLst>
                                    <p:cond delay="0"/>
                                  </p:stCondLst>
                                  <p:iterate type="wd">
                                    <p:tmPct val="10000"/>
                                  </p:iterate>
                                  <p:childTnLst>
                                    <p:set>
                                      <p:cBhvr>
                                        <p:cTn id="63" dur="1" fill="hold">
                                          <p:stCondLst>
                                            <p:cond delay="0"/>
                                          </p:stCondLst>
                                        </p:cTn>
                                        <p:tgtEl>
                                          <p:spTgt spid="57"/>
                                        </p:tgtEl>
                                        <p:attrNameLst>
                                          <p:attrName>style.visibility</p:attrName>
                                        </p:attrNameLst>
                                      </p:cBhvr>
                                      <p:to>
                                        <p:strVal val="visible"/>
                                      </p:to>
                                    </p:set>
                                    <p:animEffect transition="in" filter="fade">
                                      <p:cBhvr>
                                        <p:cTn id="64" dur="500"/>
                                        <p:tgtEl>
                                          <p:spTgt spid="57"/>
                                        </p:tgtEl>
                                      </p:cBhvr>
                                    </p:animEffect>
                                    <p:anim calcmode="lin" valueType="num">
                                      <p:cBhvr>
                                        <p:cTn id="65" dur="500" fill="hold"/>
                                        <p:tgtEl>
                                          <p:spTgt spid="57"/>
                                        </p:tgtEl>
                                        <p:attrNameLst>
                                          <p:attrName>ppt_x</p:attrName>
                                        </p:attrNameLst>
                                      </p:cBhvr>
                                      <p:tavLst>
                                        <p:tav tm="0">
                                          <p:val>
                                            <p:strVal val="#ppt_x"/>
                                          </p:val>
                                        </p:tav>
                                        <p:tav tm="100000">
                                          <p:val>
                                            <p:strVal val="#ppt_x"/>
                                          </p:val>
                                        </p:tav>
                                      </p:tavLst>
                                    </p:anim>
                                    <p:anim calcmode="lin" valueType="num">
                                      <p:cBhvr>
                                        <p:cTn id="66" dur="500" fill="hold"/>
                                        <p:tgtEl>
                                          <p:spTgt spid="57"/>
                                        </p:tgtEl>
                                        <p:attrNameLst>
                                          <p:attrName>ppt_y</p:attrName>
                                        </p:attrNameLst>
                                      </p:cBhvr>
                                      <p:tavLst>
                                        <p:tav tm="0">
                                          <p:val>
                                            <p:strVal val="#ppt_y+.1"/>
                                          </p:val>
                                        </p:tav>
                                        <p:tav tm="100000">
                                          <p:val>
                                            <p:strVal val="#ppt_y"/>
                                          </p:val>
                                        </p:tav>
                                      </p:tavLst>
                                    </p:anim>
                                  </p:childTnLst>
                                </p:cTn>
                              </p:par>
                            </p:childTnLst>
                          </p:cTn>
                        </p:par>
                        <p:par>
                          <p:cTn id="67" fill="hold">
                            <p:stCondLst>
                              <p:cond delay="1899"/>
                            </p:stCondLst>
                            <p:childTnLst>
                              <p:par>
                                <p:cTn id="68" presetID="42" presetClass="entr" presetSubtype="0" fill="hold" grpId="0" nodeType="afterEffect">
                                  <p:stCondLst>
                                    <p:cond delay="0"/>
                                  </p:stCondLst>
                                  <p:iterate type="wd">
                                    <p:tmPct val="10000"/>
                                  </p:iterate>
                                  <p:childTnLst>
                                    <p:set>
                                      <p:cBhvr>
                                        <p:cTn id="69" dur="1" fill="hold">
                                          <p:stCondLst>
                                            <p:cond delay="0"/>
                                          </p:stCondLst>
                                        </p:cTn>
                                        <p:tgtEl>
                                          <p:spTgt spid="58"/>
                                        </p:tgtEl>
                                        <p:attrNameLst>
                                          <p:attrName>style.visibility</p:attrName>
                                        </p:attrNameLst>
                                      </p:cBhvr>
                                      <p:to>
                                        <p:strVal val="visible"/>
                                      </p:to>
                                    </p:set>
                                    <p:animEffect transition="in" filter="fade">
                                      <p:cBhvr>
                                        <p:cTn id="70" dur="500"/>
                                        <p:tgtEl>
                                          <p:spTgt spid="58"/>
                                        </p:tgtEl>
                                      </p:cBhvr>
                                    </p:animEffect>
                                    <p:anim calcmode="lin" valueType="num">
                                      <p:cBhvr>
                                        <p:cTn id="71" dur="500" fill="hold"/>
                                        <p:tgtEl>
                                          <p:spTgt spid="58"/>
                                        </p:tgtEl>
                                        <p:attrNameLst>
                                          <p:attrName>ppt_x</p:attrName>
                                        </p:attrNameLst>
                                      </p:cBhvr>
                                      <p:tavLst>
                                        <p:tav tm="0">
                                          <p:val>
                                            <p:strVal val="#ppt_x"/>
                                          </p:val>
                                        </p:tav>
                                        <p:tav tm="100000">
                                          <p:val>
                                            <p:strVal val="#ppt_x"/>
                                          </p:val>
                                        </p:tav>
                                      </p:tavLst>
                                    </p:anim>
                                    <p:anim calcmode="lin" valueType="num">
                                      <p:cBhvr>
                                        <p:cTn id="72" dur="5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wipe(left)">
                                      <p:cBhvr>
                                        <p:cTn id="77" dur="500"/>
                                        <p:tgtEl>
                                          <p:spTgt spid="37"/>
                                        </p:tgtEl>
                                      </p:cBhvr>
                                    </p:animEffect>
                                  </p:childTnLst>
                                </p:cTn>
                              </p:par>
                            </p:childTnLst>
                          </p:cTn>
                        </p:par>
                        <p:par>
                          <p:cTn id="78" fill="hold">
                            <p:stCondLst>
                              <p:cond delay="500"/>
                            </p:stCondLst>
                            <p:childTnLst>
                              <p:par>
                                <p:cTn id="79" presetID="2" presetClass="entr" presetSubtype="6" fill="hold" grpId="0" nodeType="afterEffect">
                                  <p:stCondLst>
                                    <p:cond delay="0"/>
                                  </p:stCondLst>
                                  <p:childTnLst>
                                    <p:set>
                                      <p:cBhvr>
                                        <p:cTn id="80" dur="1" fill="hold">
                                          <p:stCondLst>
                                            <p:cond delay="0"/>
                                          </p:stCondLst>
                                        </p:cTn>
                                        <p:tgtEl>
                                          <p:spTgt spid="43"/>
                                        </p:tgtEl>
                                        <p:attrNameLst>
                                          <p:attrName>style.visibility</p:attrName>
                                        </p:attrNameLst>
                                      </p:cBhvr>
                                      <p:to>
                                        <p:strVal val="visible"/>
                                      </p:to>
                                    </p:set>
                                    <p:anim calcmode="lin" valueType="num">
                                      <p:cBhvr additive="base">
                                        <p:cTn id="81" dur="250" fill="hold"/>
                                        <p:tgtEl>
                                          <p:spTgt spid="43"/>
                                        </p:tgtEl>
                                        <p:attrNameLst>
                                          <p:attrName>ppt_x</p:attrName>
                                        </p:attrNameLst>
                                      </p:cBhvr>
                                      <p:tavLst>
                                        <p:tav tm="0">
                                          <p:val>
                                            <p:strVal val="1+#ppt_w/2"/>
                                          </p:val>
                                        </p:tav>
                                        <p:tav tm="100000">
                                          <p:val>
                                            <p:strVal val="#ppt_x"/>
                                          </p:val>
                                        </p:tav>
                                      </p:tavLst>
                                    </p:anim>
                                    <p:anim calcmode="lin" valueType="num">
                                      <p:cBhvr additive="base">
                                        <p:cTn id="82" dur="250" fill="hold"/>
                                        <p:tgtEl>
                                          <p:spTgt spid="43"/>
                                        </p:tgtEl>
                                        <p:attrNameLst>
                                          <p:attrName>ppt_y</p:attrName>
                                        </p:attrNameLst>
                                      </p:cBhvr>
                                      <p:tavLst>
                                        <p:tav tm="0">
                                          <p:val>
                                            <p:strVal val="1+#ppt_h/2"/>
                                          </p:val>
                                        </p:tav>
                                        <p:tav tm="100000">
                                          <p:val>
                                            <p:strVal val="#ppt_y"/>
                                          </p:val>
                                        </p:tav>
                                      </p:tavLst>
                                    </p:anim>
                                  </p:childTnLst>
                                </p:cTn>
                              </p:par>
                            </p:childTnLst>
                          </p:cTn>
                        </p:par>
                        <p:par>
                          <p:cTn id="83" fill="hold">
                            <p:stCondLst>
                              <p:cond delay="1000"/>
                            </p:stCondLst>
                            <p:childTnLst>
                              <p:par>
                                <p:cTn id="84" presetID="22" presetClass="entr" presetSubtype="8" fill="hold" grpId="0" nodeType="after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wipe(left)">
                                      <p:cBhvr>
                                        <p:cTn id="86" dur="500"/>
                                        <p:tgtEl>
                                          <p:spTgt spid="9"/>
                                        </p:tgtEl>
                                      </p:cBhvr>
                                    </p:animEffect>
                                  </p:childTnLst>
                                </p:cTn>
                              </p:par>
                            </p:childTnLst>
                          </p:cTn>
                        </p:par>
                        <p:par>
                          <p:cTn id="87" fill="hold">
                            <p:stCondLst>
                              <p:cond delay="1500"/>
                            </p:stCondLst>
                            <p:childTnLst>
                              <p:par>
                                <p:cTn id="88" presetID="42" presetClass="entr" presetSubtype="0" fill="hold" grpId="0" nodeType="afterEffect">
                                  <p:stCondLst>
                                    <p:cond delay="0"/>
                                  </p:stCondLst>
                                  <p:iterate type="wd">
                                    <p:tmPct val="10000"/>
                                  </p:iterate>
                                  <p:childTnLst>
                                    <p:set>
                                      <p:cBhvr>
                                        <p:cTn id="89" dur="1" fill="hold">
                                          <p:stCondLst>
                                            <p:cond delay="0"/>
                                          </p:stCondLst>
                                        </p:cTn>
                                        <p:tgtEl>
                                          <p:spTgt spid="59"/>
                                        </p:tgtEl>
                                        <p:attrNameLst>
                                          <p:attrName>style.visibility</p:attrName>
                                        </p:attrNameLst>
                                      </p:cBhvr>
                                      <p:to>
                                        <p:strVal val="visible"/>
                                      </p:to>
                                    </p:set>
                                    <p:animEffect transition="in" filter="fade">
                                      <p:cBhvr>
                                        <p:cTn id="90" dur="500"/>
                                        <p:tgtEl>
                                          <p:spTgt spid="59"/>
                                        </p:tgtEl>
                                      </p:cBhvr>
                                    </p:animEffect>
                                    <p:anim calcmode="lin" valueType="num">
                                      <p:cBhvr>
                                        <p:cTn id="91" dur="500" fill="hold"/>
                                        <p:tgtEl>
                                          <p:spTgt spid="59"/>
                                        </p:tgtEl>
                                        <p:attrNameLst>
                                          <p:attrName>ppt_x</p:attrName>
                                        </p:attrNameLst>
                                      </p:cBhvr>
                                      <p:tavLst>
                                        <p:tav tm="0">
                                          <p:val>
                                            <p:strVal val="#ppt_x"/>
                                          </p:val>
                                        </p:tav>
                                        <p:tav tm="100000">
                                          <p:val>
                                            <p:strVal val="#ppt_x"/>
                                          </p:val>
                                        </p:tav>
                                      </p:tavLst>
                                    </p:anim>
                                    <p:anim calcmode="lin" valueType="num">
                                      <p:cBhvr>
                                        <p:cTn id="92" dur="500" fill="hold"/>
                                        <p:tgtEl>
                                          <p:spTgt spid="59"/>
                                        </p:tgtEl>
                                        <p:attrNameLst>
                                          <p:attrName>ppt_y</p:attrName>
                                        </p:attrNameLst>
                                      </p:cBhvr>
                                      <p:tavLst>
                                        <p:tav tm="0">
                                          <p:val>
                                            <p:strVal val="#ppt_y+.1"/>
                                          </p:val>
                                        </p:tav>
                                        <p:tav tm="100000">
                                          <p:val>
                                            <p:strVal val="#ppt_y"/>
                                          </p:val>
                                        </p:tav>
                                      </p:tavLst>
                                    </p:anim>
                                  </p:childTnLst>
                                </p:cTn>
                              </p:par>
                            </p:childTnLst>
                          </p:cTn>
                        </p:par>
                        <p:par>
                          <p:cTn id="93" fill="hold">
                            <p:stCondLst>
                              <p:cond delay="1899"/>
                            </p:stCondLst>
                            <p:childTnLst>
                              <p:par>
                                <p:cTn id="94" presetID="42" presetClass="entr" presetSubtype="0" fill="hold" grpId="0" nodeType="afterEffect">
                                  <p:stCondLst>
                                    <p:cond delay="0"/>
                                  </p:stCondLst>
                                  <p:iterate type="wd">
                                    <p:tmPct val="10000"/>
                                  </p:iterate>
                                  <p:childTnLst>
                                    <p:set>
                                      <p:cBhvr>
                                        <p:cTn id="95" dur="1" fill="hold">
                                          <p:stCondLst>
                                            <p:cond delay="0"/>
                                          </p:stCondLst>
                                        </p:cTn>
                                        <p:tgtEl>
                                          <p:spTgt spid="60"/>
                                        </p:tgtEl>
                                        <p:attrNameLst>
                                          <p:attrName>style.visibility</p:attrName>
                                        </p:attrNameLst>
                                      </p:cBhvr>
                                      <p:to>
                                        <p:strVal val="visible"/>
                                      </p:to>
                                    </p:set>
                                    <p:animEffect transition="in" filter="fade">
                                      <p:cBhvr>
                                        <p:cTn id="96" dur="500"/>
                                        <p:tgtEl>
                                          <p:spTgt spid="60"/>
                                        </p:tgtEl>
                                      </p:cBhvr>
                                    </p:animEffect>
                                    <p:anim calcmode="lin" valueType="num">
                                      <p:cBhvr>
                                        <p:cTn id="97" dur="500" fill="hold"/>
                                        <p:tgtEl>
                                          <p:spTgt spid="60"/>
                                        </p:tgtEl>
                                        <p:attrNameLst>
                                          <p:attrName>ppt_x</p:attrName>
                                        </p:attrNameLst>
                                      </p:cBhvr>
                                      <p:tavLst>
                                        <p:tav tm="0">
                                          <p:val>
                                            <p:strVal val="#ppt_x"/>
                                          </p:val>
                                        </p:tav>
                                        <p:tav tm="100000">
                                          <p:val>
                                            <p:strVal val="#ppt_x"/>
                                          </p:val>
                                        </p:tav>
                                      </p:tavLst>
                                    </p:anim>
                                    <p:anim calcmode="lin" valueType="num">
                                      <p:cBhvr>
                                        <p:cTn id="98" dur="5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wipe(left)">
                                      <p:cBhvr>
                                        <p:cTn id="103" dur="500"/>
                                        <p:tgtEl>
                                          <p:spTgt spid="38"/>
                                        </p:tgtEl>
                                      </p:cBhvr>
                                    </p:animEffect>
                                  </p:childTnLst>
                                </p:cTn>
                              </p:par>
                            </p:childTnLst>
                          </p:cTn>
                        </p:par>
                        <p:par>
                          <p:cTn id="104" fill="hold">
                            <p:stCondLst>
                              <p:cond delay="500"/>
                            </p:stCondLst>
                            <p:childTnLst>
                              <p:par>
                                <p:cTn id="105" presetID="2" presetClass="entr" presetSubtype="12" fill="hold" grpId="0" nodeType="afterEffect">
                                  <p:stCondLst>
                                    <p:cond delay="0"/>
                                  </p:stCondLst>
                                  <p:childTnLst>
                                    <p:set>
                                      <p:cBhvr>
                                        <p:cTn id="106" dur="1" fill="hold">
                                          <p:stCondLst>
                                            <p:cond delay="0"/>
                                          </p:stCondLst>
                                        </p:cTn>
                                        <p:tgtEl>
                                          <p:spTgt spid="44"/>
                                        </p:tgtEl>
                                        <p:attrNameLst>
                                          <p:attrName>style.visibility</p:attrName>
                                        </p:attrNameLst>
                                      </p:cBhvr>
                                      <p:to>
                                        <p:strVal val="visible"/>
                                      </p:to>
                                    </p:set>
                                    <p:anim calcmode="lin" valueType="num">
                                      <p:cBhvr additive="base">
                                        <p:cTn id="107" dur="250" fill="hold"/>
                                        <p:tgtEl>
                                          <p:spTgt spid="44"/>
                                        </p:tgtEl>
                                        <p:attrNameLst>
                                          <p:attrName>ppt_x</p:attrName>
                                        </p:attrNameLst>
                                      </p:cBhvr>
                                      <p:tavLst>
                                        <p:tav tm="0">
                                          <p:val>
                                            <p:strVal val="0-#ppt_w/2"/>
                                          </p:val>
                                        </p:tav>
                                        <p:tav tm="100000">
                                          <p:val>
                                            <p:strVal val="#ppt_x"/>
                                          </p:val>
                                        </p:tav>
                                      </p:tavLst>
                                    </p:anim>
                                    <p:anim calcmode="lin" valueType="num">
                                      <p:cBhvr additive="base">
                                        <p:cTn id="108" dur="250" fill="hold"/>
                                        <p:tgtEl>
                                          <p:spTgt spid="44"/>
                                        </p:tgtEl>
                                        <p:attrNameLst>
                                          <p:attrName>ppt_y</p:attrName>
                                        </p:attrNameLst>
                                      </p:cBhvr>
                                      <p:tavLst>
                                        <p:tav tm="0">
                                          <p:val>
                                            <p:strVal val="1+#ppt_h/2"/>
                                          </p:val>
                                        </p:tav>
                                        <p:tav tm="100000">
                                          <p:val>
                                            <p:strVal val="#ppt_y"/>
                                          </p:val>
                                        </p:tav>
                                      </p:tavLst>
                                    </p:anim>
                                  </p:childTnLst>
                                </p:cTn>
                              </p:par>
                            </p:childTnLst>
                          </p:cTn>
                        </p:par>
                        <p:par>
                          <p:cTn id="109" fill="hold">
                            <p:stCondLst>
                              <p:cond delay="1000"/>
                            </p:stCondLst>
                            <p:childTnLst>
                              <p:par>
                                <p:cTn id="110" presetID="22" presetClass="entr" presetSubtype="8" fill="hold" grpId="0" nodeType="afterEffect">
                                  <p:stCondLst>
                                    <p:cond delay="0"/>
                                  </p:stCondLst>
                                  <p:childTnLst>
                                    <p:set>
                                      <p:cBhvr>
                                        <p:cTn id="111" dur="1" fill="hold">
                                          <p:stCondLst>
                                            <p:cond delay="0"/>
                                          </p:stCondLst>
                                        </p:cTn>
                                        <p:tgtEl>
                                          <p:spTgt spid="11"/>
                                        </p:tgtEl>
                                        <p:attrNameLst>
                                          <p:attrName>style.visibility</p:attrName>
                                        </p:attrNameLst>
                                      </p:cBhvr>
                                      <p:to>
                                        <p:strVal val="visible"/>
                                      </p:to>
                                    </p:set>
                                    <p:animEffect transition="in" filter="wipe(left)">
                                      <p:cBhvr>
                                        <p:cTn id="112" dur="500"/>
                                        <p:tgtEl>
                                          <p:spTgt spid="11"/>
                                        </p:tgtEl>
                                      </p:cBhvr>
                                    </p:animEffect>
                                  </p:childTnLst>
                                </p:cTn>
                              </p:par>
                            </p:childTnLst>
                          </p:cTn>
                        </p:par>
                        <p:par>
                          <p:cTn id="113" fill="hold">
                            <p:stCondLst>
                              <p:cond delay="1500"/>
                            </p:stCondLst>
                            <p:childTnLst>
                              <p:par>
                                <p:cTn id="114" presetID="42" presetClass="entr" presetSubtype="0" fill="hold" grpId="0" nodeType="afterEffect">
                                  <p:stCondLst>
                                    <p:cond delay="0"/>
                                  </p:stCondLst>
                                  <p:iterate type="wd">
                                    <p:tmPct val="10000"/>
                                  </p:iterate>
                                  <p:childTnLst>
                                    <p:set>
                                      <p:cBhvr>
                                        <p:cTn id="115" dur="1" fill="hold">
                                          <p:stCondLst>
                                            <p:cond delay="0"/>
                                          </p:stCondLst>
                                        </p:cTn>
                                        <p:tgtEl>
                                          <p:spTgt spid="61"/>
                                        </p:tgtEl>
                                        <p:attrNameLst>
                                          <p:attrName>style.visibility</p:attrName>
                                        </p:attrNameLst>
                                      </p:cBhvr>
                                      <p:to>
                                        <p:strVal val="visible"/>
                                      </p:to>
                                    </p:set>
                                    <p:animEffect transition="in" filter="fade">
                                      <p:cBhvr>
                                        <p:cTn id="116" dur="500"/>
                                        <p:tgtEl>
                                          <p:spTgt spid="61"/>
                                        </p:tgtEl>
                                      </p:cBhvr>
                                    </p:animEffect>
                                    <p:anim calcmode="lin" valueType="num">
                                      <p:cBhvr>
                                        <p:cTn id="117" dur="500" fill="hold"/>
                                        <p:tgtEl>
                                          <p:spTgt spid="61"/>
                                        </p:tgtEl>
                                        <p:attrNameLst>
                                          <p:attrName>ppt_x</p:attrName>
                                        </p:attrNameLst>
                                      </p:cBhvr>
                                      <p:tavLst>
                                        <p:tav tm="0">
                                          <p:val>
                                            <p:strVal val="#ppt_x"/>
                                          </p:val>
                                        </p:tav>
                                        <p:tav tm="100000">
                                          <p:val>
                                            <p:strVal val="#ppt_x"/>
                                          </p:val>
                                        </p:tav>
                                      </p:tavLst>
                                    </p:anim>
                                    <p:anim calcmode="lin" valueType="num">
                                      <p:cBhvr>
                                        <p:cTn id="118" dur="500" fill="hold"/>
                                        <p:tgtEl>
                                          <p:spTgt spid="61"/>
                                        </p:tgtEl>
                                        <p:attrNameLst>
                                          <p:attrName>ppt_y</p:attrName>
                                        </p:attrNameLst>
                                      </p:cBhvr>
                                      <p:tavLst>
                                        <p:tav tm="0">
                                          <p:val>
                                            <p:strVal val="#ppt_y+.1"/>
                                          </p:val>
                                        </p:tav>
                                        <p:tav tm="100000">
                                          <p:val>
                                            <p:strVal val="#ppt_y"/>
                                          </p:val>
                                        </p:tav>
                                      </p:tavLst>
                                    </p:anim>
                                  </p:childTnLst>
                                </p:cTn>
                              </p:par>
                            </p:childTnLst>
                          </p:cTn>
                        </p:par>
                        <p:par>
                          <p:cTn id="119" fill="hold">
                            <p:stCondLst>
                              <p:cond delay="1899"/>
                            </p:stCondLst>
                            <p:childTnLst>
                              <p:par>
                                <p:cTn id="120" presetID="42" presetClass="entr" presetSubtype="0" fill="hold" grpId="0" nodeType="afterEffect">
                                  <p:stCondLst>
                                    <p:cond delay="0"/>
                                  </p:stCondLst>
                                  <p:iterate type="wd">
                                    <p:tmPct val="10000"/>
                                  </p:iterate>
                                  <p:childTnLst>
                                    <p:set>
                                      <p:cBhvr>
                                        <p:cTn id="121" dur="1" fill="hold">
                                          <p:stCondLst>
                                            <p:cond delay="0"/>
                                          </p:stCondLst>
                                        </p:cTn>
                                        <p:tgtEl>
                                          <p:spTgt spid="62"/>
                                        </p:tgtEl>
                                        <p:attrNameLst>
                                          <p:attrName>style.visibility</p:attrName>
                                        </p:attrNameLst>
                                      </p:cBhvr>
                                      <p:to>
                                        <p:strVal val="visible"/>
                                      </p:to>
                                    </p:set>
                                    <p:animEffect transition="in" filter="fade">
                                      <p:cBhvr>
                                        <p:cTn id="122" dur="500"/>
                                        <p:tgtEl>
                                          <p:spTgt spid="62"/>
                                        </p:tgtEl>
                                      </p:cBhvr>
                                    </p:animEffect>
                                    <p:anim calcmode="lin" valueType="num">
                                      <p:cBhvr>
                                        <p:cTn id="123" dur="500" fill="hold"/>
                                        <p:tgtEl>
                                          <p:spTgt spid="62"/>
                                        </p:tgtEl>
                                        <p:attrNameLst>
                                          <p:attrName>ppt_x</p:attrName>
                                        </p:attrNameLst>
                                      </p:cBhvr>
                                      <p:tavLst>
                                        <p:tav tm="0">
                                          <p:val>
                                            <p:strVal val="#ppt_x"/>
                                          </p:val>
                                        </p:tav>
                                        <p:tav tm="100000">
                                          <p:val>
                                            <p:strVal val="#ppt_x"/>
                                          </p:val>
                                        </p:tav>
                                      </p:tavLst>
                                    </p:anim>
                                    <p:anim calcmode="lin" valueType="num">
                                      <p:cBhvr>
                                        <p:cTn id="124" dur="500" fill="hold"/>
                                        <p:tgtEl>
                                          <p:spTgt spid="62"/>
                                        </p:tgtEl>
                                        <p:attrNameLst>
                                          <p:attrName>ppt_y</p:attrName>
                                        </p:attrNameLst>
                                      </p:cBhvr>
                                      <p:tavLst>
                                        <p:tav tm="0">
                                          <p:val>
                                            <p:strVal val="#ppt_y+.1"/>
                                          </p:val>
                                        </p:tav>
                                        <p:tav tm="100000">
                                          <p:val>
                                            <p:strVal val="#ppt_y"/>
                                          </p:val>
                                        </p:tav>
                                      </p:tavLst>
                                    </p:anim>
                                  </p:childTnLst>
                                </p:cTn>
                              </p:par>
                            </p:childTnLst>
                          </p:cTn>
                        </p:par>
                        <p:par>
                          <p:cTn id="125" fill="hold">
                            <p:stCondLst>
                              <p:cond delay="3949"/>
                            </p:stCondLst>
                            <p:childTnLst>
                              <p:par>
                                <p:cTn id="126" presetID="22" presetClass="entr" presetSubtype="4" fill="hold" grpId="0" nodeType="afterEffect">
                                  <p:stCondLst>
                                    <p:cond delay="0"/>
                                  </p:stCondLst>
                                  <p:childTnLst>
                                    <p:set>
                                      <p:cBhvr>
                                        <p:cTn id="127" dur="1" fill="hold">
                                          <p:stCondLst>
                                            <p:cond delay="0"/>
                                          </p:stCondLst>
                                        </p:cTn>
                                        <p:tgtEl>
                                          <p:spTgt spid="28"/>
                                        </p:tgtEl>
                                        <p:attrNameLst>
                                          <p:attrName>style.visibility</p:attrName>
                                        </p:attrNameLst>
                                      </p:cBhvr>
                                      <p:to>
                                        <p:strVal val="visible"/>
                                      </p:to>
                                    </p:set>
                                    <p:animEffect transition="in" filter="wipe(down)">
                                      <p:cBhvr>
                                        <p:cTn id="128"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5" grpId="0"/>
      <p:bldP spid="56" grpId="0"/>
      <p:bldP spid="57" grpId="0"/>
      <p:bldP spid="58" grpId="0"/>
      <p:bldP spid="59" grpId="0"/>
      <p:bldP spid="60" grpId="0"/>
      <p:bldP spid="61" grpId="0"/>
      <p:bldP spid="62" grpId="0"/>
      <p:bldP spid="7" grpId="0" animBg="1"/>
      <p:bldP spid="8" grpId="0" animBg="1"/>
      <p:bldP spid="9" grpId="0" animBg="1"/>
      <p:bldP spid="35" grpId="0" animBg="1"/>
      <p:bldP spid="36" grpId="0" animBg="1"/>
      <p:bldP spid="37" grpId="0" animBg="1"/>
      <p:bldP spid="38" grpId="0" animBg="1"/>
      <p:bldP spid="41" grpId="0" animBg="1"/>
      <p:bldP spid="42" grpId="0" animBg="1"/>
      <p:bldP spid="43" grpId="0" animBg="1"/>
      <p:bldP spid="44" grpId="0" animBg="1"/>
      <p:bldP spid="11" grpId="0" animBg="1"/>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963855"/>
            <a:ext cx="9144000" cy="2461585"/>
          </a:xfrm>
          <a:prstGeom prst="rect">
            <a:avLst/>
          </a:prstGeom>
          <a:blipFill dpi="0" rotWithShape="1">
            <a:blip r:embed="rId1">
              <a:extLst>
                <a:ext uri="{28A0092B-C50C-407E-A947-70E740481C1C}">
                  <a14:useLocalDpi xmlns:a14="http://schemas.microsoft.com/office/drawing/2010/main" val="0"/>
                </a:ext>
              </a:extLst>
            </a:blip>
            <a:srcRect/>
            <a:stretch>
              <a:fillRect b="-18788"/>
            </a:stretch>
          </a:blip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3" name="组合 12"/>
          <p:cNvGrpSpPr/>
          <p:nvPr/>
        </p:nvGrpSpPr>
        <p:grpSpPr>
          <a:xfrm>
            <a:off x="726853" y="1083190"/>
            <a:ext cx="1762347" cy="1762344"/>
            <a:chOff x="13083790" y="2381040"/>
            <a:chExt cx="1543987" cy="1543987"/>
          </a:xfrm>
        </p:grpSpPr>
        <p:sp>
          <p:nvSpPr>
            <p:cNvPr id="15" name="椭圆 14"/>
            <p:cNvSpPr/>
            <p:nvPr/>
          </p:nvSpPr>
          <p:spPr>
            <a:xfrm>
              <a:off x="13083790" y="2381040"/>
              <a:ext cx="1543987" cy="1543987"/>
            </a:xfrm>
            <a:prstGeom prst="ellipse">
              <a:avLst/>
            </a:prstGeom>
            <a:gradFill flip="none" rotWithShape="1">
              <a:gsLst>
                <a:gs pos="100000">
                  <a:schemeClr val="bg1">
                    <a:lumMod val="50000"/>
                  </a:schemeClr>
                </a:gs>
                <a:gs pos="0">
                  <a:schemeClr val="bg1"/>
                </a:gs>
              </a:gsLst>
              <a:lin ang="5400000" scaled="1"/>
              <a:tileRect/>
            </a:gradFill>
            <a:ln>
              <a:noFill/>
            </a:ln>
            <a:effectLst>
              <a:outerShdw blurRad="177800" dist="38100" dir="5400000" sx="102000" sy="10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sp>
          <p:nvSpPr>
            <p:cNvPr id="18" name="椭圆 17"/>
            <p:cNvSpPr/>
            <p:nvPr/>
          </p:nvSpPr>
          <p:spPr>
            <a:xfrm>
              <a:off x="13305636" y="2602891"/>
              <a:ext cx="1100289" cy="1100286"/>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grpSp>
        <p:nvGrpSpPr>
          <p:cNvPr id="19" name="组合 18"/>
          <p:cNvGrpSpPr/>
          <p:nvPr/>
        </p:nvGrpSpPr>
        <p:grpSpPr>
          <a:xfrm>
            <a:off x="3690825" y="1083190"/>
            <a:ext cx="1762347" cy="1762344"/>
            <a:chOff x="13083790" y="2381040"/>
            <a:chExt cx="1543987" cy="1543987"/>
          </a:xfrm>
        </p:grpSpPr>
        <p:sp>
          <p:nvSpPr>
            <p:cNvPr id="20" name="椭圆 19"/>
            <p:cNvSpPr/>
            <p:nvPr/>
          </p:nvSpPr>
          <p:spPr>
            <a:xfrm>
              <a:off x="13083790" y="2381040"/>
              <a:ext cx="1543987" cy="1543987"/>
            </a:xfrm>
            <a:prstGeom prst="ellipse">
              <a:avLst/>
            </a:prstGeom>
            <a:gradFill flip="none" rotWithShape="1">
              <a:gsLst>
                <a:gs pos="100000">
                  <a:schemeClr val="bg1">
                    <a:lumMod val="50000"/>
                  </a:schemeClr>
                </a:gs>
                <a:gs pos="0">
                  <a:schemeClr val="bg1"/>
                </a:gs>
              </a:gsLst>
              <a:lin ang="5400000" scaled="1"/>
              <a:tileRect/>
            </a:gradFill>
            <a:ln>
              <a:noFill/>
            </a:ln>
            <a:effectLst>
              <a:outerShdw blurRad="177800" dist="38100" dir="5400000" sx="102000" sy="10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sp>
          <p:nvSpPr>
            <p:cNvPr id="21" name="椭圆 20"/>
            <p:cNvSpPr/>
            <p:nvPr/>
          </p:nvSpPr>
          <p:spPr>
            <a:xfrm>
              <a:off x="13305636" y="2602891"/>
              <a:ext cx="1100289" cy="1100286"/>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grpSp>
        <p:nvGrpSpPr>
          <p:cNvPr id="22" name="组合 21"/>
          <p:cNvGrpSpPr/>
          <p:nvPr/>
        </p:nvGrpSpPr>
        <p:grpSpPr>
          <a:xfrm>
            <a:off x="6654797" y="1083190"/>
            <a:ext cx="1762347" cy="1762344"/>
            <a:chOff x="13083790" y="2381040"/>
            <a:chExt cx="1543987" cy="1543987"/>
          </a:xfrm>
        </p:grpSpPr>
        <p:sp>
          <p:nvSpPr>
            <p:cNvPr id="23" name="椭圆 22"/>
            <p:cNvSpPr/>
            <p:nvPr/>
          </p:nvSpPr>
          <p:spPr>
            <a:xfrm>
              <a:off x="13083790" y="2381040"/>
              <a:ext cx="1543987" cy="1543987"/>
            </a:xfrm>
            <a:prstGeom prst="ellipse">
              <a:avLst/>
            </a:prstGeom>
            <a:gradFill flip="none" rotWithShape="1">
              <a:gsLst>
                <a:gs pos="100000">
                  <a:schemeClr val="bg1">
                    <a:lumMod val="50000"/>
                  </a:schemeClr>
                </a:gs>
                <a:gs pos="0">
                  <a:schemeClr val="bg1"/>
                </a:gs>
              </a:gsLst>
              <a:lin ang="5400000" scaled="1"/>
              <a:tileRect/>
            </a:gradFill>
            <a:ln>
              <a:noFill/>
            </a:ln>
            <a:effectLst>
              <a:outerShdw blurRad="177800" dist="38100" dir="5400000" sx="102000" sy="10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sp>
          <p:nvSpPr>
            <p:cNvPr id="24" name="椭圆 23"/>
            <p:cNvSpPr/>
            <p:nvPr/>
          </p:nvSpPr>
          <p:spPr>
            <a:xfrm>
              <a:off x="13305636" y="2602891"/>
              <a:ext cx="1100289" cy="1100286"/>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grpSp>
        <p:nvGrpSpPr>
          <p:cNvPr id="25" name="Group 11"/>
          <p:cNvGrpSpPr>
            <a:grpSpLocks noChangeAspect="1"/>
          </p:cNvGrpSpPr>
          <p:nvPr/>
        </p:nvGrpSpPr>
        <p:grpSpPr bwMode="auto">
          <a:xfrm>
            <a:off x="4199334" y="1686548"/>
            <a:ext cx="745332" cy="529185"/>
            <a:chOff x="1407" y="1098"/>
            <a:chExt cx="800" cy="568"/>
          </a:xfrm>
          <a:solidFill>
            <a:srgbClr val="000000"/>
          </a:solidFill>
        </p:grpSpPr>
        <p:sp>
          <p:nvSpPr>
            <p:cNvPr id="26" name="Freeform 12"/>
            <p:cNvSpPr>
              <a:spLocks noEditPoints="1"/>
            </p:cNvSpPr>
            <p:nvPr/>
          </p:nvSpPr>
          <p:spPr bwMode="auto">
            <a:xfrm>
              <a:off x="1494" y="1098"/>
              <a:ext cx="626" cy="423"/>
            </a:xfrm>
            <a:custGeom>
              <a:avLst/>
              <a:gdLst>
                <a:gd name="T0" fmla="*/ 621 w 628"/>
                <a:gd name="T1" fmla="*/ 7 h 423"/>
                <a:gd name="T2" fmla="*/ 605 w 628"/>
                <a:gd name="T3" fmla="*/ 0 h 423"/>
                <a:gd name="T4" fmla="*/ 23 w 628"/>
                <a:gd name="T5" fmla="*/ 0 h 423"/>
                <a:gd name="T6" fmla="*/ 7 w 628"/>
                <a:gd name="T7" fmla="*/ 7 h 423"/>
                <a:gd name="T8" fmla="*/ 0 w 628"/>
                <a:gd name="T9" fmla="*/ 23 h 423"/>
                <a:gd name="T10" fmla="*/ 0 w 628"/>
                <a:gd name="T11" fmla="*/ 423 h 423"/>
                <a:gd name="T12" fmla="*/ 628 w 628"/>
                <a:gd name="T13" fmla="*/ 423 h 423"/>
                <a:gd name="T14" fmla="*/ 628 w 628"/>
                <a:gd name="T15" fmla="*/ 23 h 423"/>
                <a:gd name="T16" fmla="*/ 621 w 628"/>
                <a:gd name="T17" fmla="*/ 7 h 423"/>
                <a:gd name="T18" fmla="*/ 314 w 628"/>
                <a:gd name="T19" fmla="*/ 13 h 423"/>
                <a:gd name="T20" fmla="*/ 321 w 628"/>
                <a:gd name="T21" fmla="*/ 20 h 423"/>
                <a:gd name="T22" fmla="*/ 314 w 628"/>
                <a:gd name="T23" fmla="*/ 27 h 423"/>
                <a:gd name="T24" fmla="*/ 307 w 628"/>
                <a:gd name="T25" fmla="*/ 20 h 423"/>
                <a:gd name="T26" fmla="*/ 314 w 628"/>
                <a:gd name="T27" fmla="*/ 13 h 423"/>
                <a:gd name="T28" fmla="*/ 587 w 628"/>
                <a:gd name="T29" fmla="*/ 382 h 423"/>
                <a:gd name="T30" fmla="*/ 41 w 628"/>
                <a:gd name="T31" fmla="*/ 382 h 423"/>
                <a:gd name="T32" fmla="*/ 41 w 628"/>
                <a:gd name="T33" fmla="*/ 41 h 423"/>
                <a:gd name="T34" fmla="*/ 587 w 628"/>
                <a:gd name="T35" fmla="*/ 41 h 423"/>
                <a:gd name="T36" fmla="*/ 587 w 628"/>
                <a:gd name="T37" fmla="*/ 38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8" h="423">
                  <a:moveTo>
                    <a:pt x="621" y="7"/>
                  </a:moveTo>
                  <a:cubicBezTo>
                    <a:pt x="617" y="2"/>
                    <a:pt x="611" y="0"/>
                    <a:pt x="605" y="0"/>
                  </a:cubicBezTo>
                  <a:cubicBezTo>
                    <a:pt x="23" y="0"/>
                    <a:pt x="23" y="0"/>
                    <a:pt x="23" y="0"/>
                  </a:cubicBezTo>
                  <a:cubicBezTo>
                    <a:pt x="17" y="0"/>
                    <a:pt x="11" y="2"/>
                    <a:pt x="7" y="7"/>
                  </a:cubicBezTo>
                  <a:cubicBezTo>
                    <a:pt x="2" y="11"/>
                    <a:pt x="0" y="17"/>
                    <a:pt x="0" y="23"/>
                  </a:cubicBezTo>
                  <a:cubicBezTo>
                    <a:pt x="0" y="423"/>
                    <a:pt x="0" y="423"/>
                    <a:pt x="0" y="423"/>
                  </a:cubicBezTo>
                  <a:cubicBezTo>
                    <a:pt x="628" y="423"/>
                    <a:pt x="628" y="423"/>
                    <a:pt x="628" y="423"/>
                  </a:cubicBezTo>
                  <a:cubicBezTo>
                    <a:pt x="628" y="23"/>
                    <a:pt x="628" y="23"/>
                    <a:pt x="628" y="23"/>
                  </a:cubicBezTo>
                  <a:cubicBezTo>
                    <a:pt x="628" y="17"/>
                    <a:pt x="626" y="11"/>
                    <a:pt x="621" y="7"/>
                  </a:cubicBezTo>
                  <a:close/>
                  <a:moveTo>
                    <a:pt x="314" y="13"/>
                  </a:moveTo>
                  <a:cubicBezTo>
                    <a:pt x="318" y="13"/>
                    <a:pt x="321" y="16"/>
                    <a:pt x="321" y="20"/>
                  </a:cubicBezTo>
                  <a:cubicBezTo>
                    <a:pt x="321" y="24"/>
                    <a:pt x="318" y="27"/>
                    <a:pt x="314" y="27"/>
                  </a:cubicBezTo>
                  <a:cubicBezTo>
                    <a:pt x="310" y="27"/>
                    <a:pt x="307" y="24"/>
                    <a:pt x="307" y="20"/>
                  </a:cubicBezTo>
                  <a:cubicBezTo>
                    <a:pt x="307" y="16"/>
                    <a:pt x="310" y="13"/>
                    <a:pt x="314" y="13"/>
                  </a:cubicBezTo>
                  <a:close/>
                  <a:moveTo>
                    <a:pt x="587" y="382"/>
                  </a:moveTo>
                  <a:cubicBezTo>
                    <a:pt x="41" y="382"/>
                    <a:pt x="41" y="382"/>
                    <a:pt x="41" y="382"/>
                  </a:cubicBezTo>
                  <a:cubicBezTo>
                    <a:pt x="41" y="41"/>
                    <a:pt x="41" y="41"/>
                    <a:pt x="41" y="41"/>
                  </a:cubicBezTo>
                  <a:cubicBezTo>
                    <a:pt x="587" y="41"/>
                    <a:pt x="587" y="41"/>
                    <a:pt x="587" y="41"/>
                  </a:cubicBezTo>
                  <a:lnTo>
                    <a:pt x="587" y="3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27" name="Freeform 13"/>
            <p:cNvSpPr>
              <a:spLocks noEditPoints="1"/>
            </p:cNvSpPr>
            <p:nvPr/>
          </p:nvSpPr>
          <p:spPr bwMode="auto">
            <a:xfrm>
              <a:off x="1407" y="1538"/>
              <a:ext cx="800" cy="97"/>
            </a:xfrm>
            <a:custGeom>
              <a:avLst/>
              <a:gdLst>
                <a:gd name="T0" fmla="*/ 87 w 802"/>
                <a:gd name="T1" fmla="*/ 0 h 97"/>
                <a:gd name="T2" fmla="*/ 4 w 802"/>
                <a:gd name="T3" fmla="*/ 83 h 97"/>
                <a:gd name="T4" fmla="*/ 2 w 802"/>
                <a:gd name="T5" fmla="*/ 92 h 97"/>
                <a:gd name="T6" fmla="*/ 10 w 802"/>
                <a:gd name="T7" fmla="*/ 97 h 97"/>
                <a:gd name="T8" fmla="*/ 792 w 802"/>
                <a:gd name="T9" fmla="*/ 97 h 97"/>
                <a:gd name="T10" fmla="*/ 800 w 802"/>
                <a:gd name="T11" fmla="*/ 92 h 97"/>
                <a:gd name="T12" fmla="*/ 798 w 802"/>
                <a:gd name="T13" fmla="*/ 83 h 97"/>
                <a:gd name="T14" fmla="*/ 715 w 802"/>
                <a:gd name="T15" fmla="*/ 0 h 97"/>
                <a:gd name="T16" fmla="*/ 87 w 802"/>
                <a:gd name="T17" fmla="*/ 0 h 97"/>
                <a:gd name="T18" fmla="*/ 711 w 802"/>
                <a:gd name="T19" fmla="*/ 47 h 97"/>
                <a:gd name="T20" fmla="*/ 712 w 802"/>
                <a:gd name="T21" fmla="*/ 54 h 97"/>
                <a:gd name="T22" fmla="*/ 706 w 802"/>
                <a:gd name="T23" fmla="*/ 58 h 97"/>
                <a:gd name="T24" fmla="*/ 484 w 802"/>
                <a:gd name="T25" fmla="*/ 58 h 97"/>
                <a:gd name="T26" fmla="*/ 485 w 802"/>
                <a:gd name="T27" fmla="*/ 64 h 97"/>
                <a:gd name="T28" fmla="*/ 484 w 802"/>
                <a:gd name="T29" fmla="*/ 67 h 97"/>
                <a:gd name="T30" fmla="*/ 481 w 802"/>
                <a:gd name="T31" fmla="*/ 69 h 97"/>
                <a:gd name="T32" fmla="*/ 321 w 802"/>
                <a:gd name="T33" fmla="*/ 69 h 97"/>
                <a:gd name="T34" fmla="*/ 318 w 802"/>
                <a:gd name="T35" fmla="*/ 67 h 97"/>
                <a:gd name="T36" fmla="*/ 317 w 802"/>
                <a:gd name="T37" fmla="*/ 64 h 97"/>
                <a:gd name="T38" fmla="*/ 318 w 802"/>
                <a:gd name="T39" fmla="*/ 58 h 97"/>
                <a:gd name="T40" fmla="*/ 96 w 802"/>
                <a:gd name="T41" fmla="*/ 58 h 97"/>
                <a:gd name="T42" fmla="*/ 90 w 802"/>
                <a:gd name="T43" fmla="*/ 54 h 97"/>
                <a:gd name="T44" fmla="*/ 91 w 802"/>
                <a:gd name="T45" fmla="*/ 47 h 97"/>
                <a:gd name="T46" fmla="*/ 113 w 802"/>
                <a:gd name="T47" fmla="*/ 20 h 97"/>
                <a:gd name="T48" fmla="*/ 689 w 802"/>
                <a:gd name="T49" fmla="*/ 20 h 97"/>
                <a:gd name="T50" fmla="*/ 711 w 802"/>
                <a:gd name="T51" fmla="*/ 4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2" h="97">
                  <a:moveTo>
                    <a:pt x="87" y="0"/>
                  </a:moveTo>
                  <a:cubicBezTo>
                    <a:pt x="4" y="83"/>
                    <a:pt x="4" y="83"/>
                    <a:pt x="4" y="83"/>
                  </a:cubicBezTo>
                  <a:cubicBezTo>
                    <a:pt x="1" y="85"/>
                    <a:pt x="0" y="89"/>
                    <a:pt x="2" y="92"/>
                  </a:cubicBezTo>
                  <a:cubicBezTo>
                    <a:pt x="3" y="95"/>
                    <a:pt x="6" y="97"/>
                    <a:pt x="10" y="97"/>
                  </a:cubicBezTo>
                  <a:cubicBezTo>
                    <a:pt x="792" y="97"/>
                    <a:pt x="792" y="97"/>
                    <a:pt x="792" y="97"/>
                  </a:cubicBezTo>
                  <a:cubicBezTo>
                    <a:pt x="796" y="97"/>
                    <a:pt x="799" y="95"/>
                    <a:pt x="800" y="92"/>
                  </a:cubicBezTo>
                  <a:cubicBezTo>
                    <a:pt x="802" y="89"/>
                    <a:pt x="801" y="85"/>
                    <a:pt x="798" y="83"/>
                  </a:cubicBezTo>
                  <a:cubicBezTo>
                    <a:pt x="715" y="0"/>
                    <a:pt x="715" y="0"/>
                    <a:pt x="715" y="0"/>
                  </a:cubicBezTo>
                  <a:lnTo>
                    <a:pt x="87" y="0"/>
                  </a:lnTo>
                  <a:close/>
                  <a:moveTo>
                    <a:pt x="711" y="47"/>
                  </a:moveTo>
                  <a:cubicBezTo>
                    <a:pt x="713" y="49"/>
                    <a:pt x="713" y="51"/>
                    <a:pt x="712" y="54"/>
                  </a:cubicBezTo>
                  <a:cubicBezTo>
                    <a:pt x="711" y="56"/>
                    <a:pt x="709" y="58"/>
                    <a:pt x="706" y="58"/>
                  </a:cubicBezTo>
                  <a:cubicBezTo>
                    <a:pt x="484" y="58"/>
                    <a:pt x="484" y="58"/>
                    <a:pt x="484" y="58"/>
                  </a:cubicBezTo>
                  <a:cubicBezTo>
                    <a:pt x="485" y="64"/>
                    <a:pt x="485" y="64"/>
                    <a:pt x="485" y="64"/>
                  </a:cubicBezTo>
                  <a:cubicBezTo>
                    <a:pt x="485" y="65"/>
                    <a:pt x="485" y="66"/>
                    <a:pt x="484" y="67"/>
                  </a:cubicBezTo>
                  <a:cubicBezTo>
                    <a:pt x="483" y="68"/>
                    <a:pt x="482" y="69"/>
                    <a:pt x="481" y="69"/>
                  </a:cubicBezTo>
                  <a:cubicBezTo>
                    <a:pt x="321" y="69"/>
                    <a:pt x="321" y="69"/>
                    <a:pt x="321" y="69"/>
                  </a:cubicBezTo>
                  <a:cubicBezTo>
                    <a:pt x="320" y="69"/>
                    <a:pt x="319" y="68"/>
                    <a:pt x="318" y="67"/>
                  </a:cubicBezTo>
                  <a:cubicBezTo>
                    <a:pt x="317" y="66"/>
                    <a:pt x="317" y="65"/>
                    <a:pt x="317" y="64"/>
                  </a:cubicBezTo>
                  <a:cubicBezTo>
                    <a:pt x="318" y="58"/>
                    <a:pt x="318" y="58"/>
                    <a:pt x="318" y="58"/>
                  </a:cubicBezTo>
                  <a:cubicBezTo>
                    <a:pt x="96" y="58"/>
                    <a:pt x="96" y="58"/>
                    <a:pt x="96" y="58"/>
                  </a:cubicBezTo>
                  <a:cubicBezTo>
                    <a:pt x="93" y="58"/>
                    <a:pt x="91" y="56"/>
                    <a:pt x="90" y="54"/>
                  </a:cubicBezTo>
                  <a:cubicBezTo>
                    <a:pt x="89" y="51"/>
                    <a:pt x="89" y="49"/>
                    <a:pt x="91" y="47"/>
                  </a:cubicBezTo>
                  <a:cubicBezTo>
                    <a:pt x="113" y="20"/>
                    <a:pt x="113" y="20"/>
                    <a:pt x="113" y="20"/>
                  </a:cubicBezTo>
                  <a:cubicBezTo>
                    <a:pt x="689" y="20"/>
                    <a:pt x="689" y="20"/>
                    <a:pt x="689" y="20"/>
                  </a:cubicBezTo>
                  <a:lnTo>
                    <a:pt x="711"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28" name="Freeform 14"/>
            <p:cNvSpPr>
              <a:spLocks noEditPoints="1"/>
            </p:cNvSpPr>
            <p:nvPr/>
          </p:nvSpPr>
          <p:spPr bwMode="auto">
            <a:xfrm>
              <a:off x="1408" y="1637"/>
              <a:ext cx="798" cy="29"/>
            </a:xfrm>
            <a:custGeom>
              <a:avLst/>
              <a:gdLst>
                <a:gd name="T0" fmla="*/ 791 w 800"/>
                <a:gd name="T1" fmla="*/ 3 h 29"/>
                <a:gd name="T2" fmla="*/ 469 w 800"/>
                <a:gd name="T3" fmla="*/ 3 h 29"/>
                <a:gd name="T4" fmla="*/ 468 w 800"/>
                <a:gd name="T5" fmla="*/ 6 h 29"/>
                <a:gd name="T6" fmla="*/ 461 w 800"/>
                <a:gd name="T7" fmla="*/ 9 h 29"/>
                <a:gd name="T8" fmla="*/ 339 w 800"/>
                <a:gd name="T9" fmla="*/ 9 h 29"/>
                <a:gd name="T10" fmla="*/ 332 w 800"/>
                <a:gd name="T11" fmla="*/ 6 h 29"/>
                <a:gd name="T12" fmla="*/ 331 w 800"/>
                <a:gd name="T13" fmla="*/ 3 h 29"/>
                <a:gd name="T14" fmla="*/ 9 w 800"/>
                <a:gd name="T15" fmla="*/ 3 h 29"/>
                <a:gd name="T16" fmla="*/ 0 w 800"/>
                <a:gd name="T17" fmla="*/ 0 h 29"/>
                <a:gd name="T18" fmla="*/ 0 w 800"/>
                <a:gd name="T19" fmla="*/ 9 h 29"/>
                <a:gd name="T20" fmla="*/ 6 w 800"/>
                <a:gd name="T21" fmla="*/ 23 h 29"/>
                <a:gd name="T22" fmla="*/ 21 w 800"/>
                <a:gd name="T23" fmla="*/ 29 h 29"/>
                <a:gd name="T24" fmla="*/ 779 w 800"/>
                <a:gd name="T25" fmla="*/ 29 h 29"/>
                <a:gd name="T26" fmla="*/ 794 w 800"/>
                <a:gd name="T27" fmla="*/ 23 h 29"/>
                <a:gd name="T28" fmla="*/ 800 w 800"/>
                <a:gd name="T29" fmla="*/ 9 h 29"/>
                <a:gd name="T30" fmla="*/ 800 w 800"/>
                <a:gd name="T31" fmla="*/ 0 h 29"/>
                <a:gd name="T32" fmla="*/ 791 w 800"/>
                <a:gd name="T33" fmla="*/ 3 h 29"/>
                <a:gd name="T34" fmla="*/ 72 w 800"/>
                <a:gd name="T35" fmla="*/ 21 h 29"/>
                <a:gd name="T36" fmla="*/ 68 w 800"/>
                <a:gd name="T37" fmla="*/ 16 h 29"/>
                <a:gd name="T38" fmla="*/ 72 w 800"/>
                <a:gd name="T39" fmla="*/ 12 h 29"/>
                <a:gd name="T40" fmla="*/ 77 w 800"/>
                <a:gd name="T41" fmla="*/ 16 h 29"/>
                <a:gd name="T42" fmla="*/ 72 w 800"/>
                <a:gd name="T43" fmla="*/ 21 h 29"/>
                <a:gd name="T44" fmla="*/ 94 w 800"/>
                <a:gd name="T45" fmla="*/ 21 h 29"/>
                <a:gd name="T46" fmla="*/ 89 w 800"/>
                <a:gd name="T47" fmla="*/ 16 h 29"/>
                <a:gd name="T48" fmla="*/ 94 w 800"/>
                <a:gd name="T49" fmla="*/ 12 h 29"/>
                <a:gd name="T50" fmla="*/ 98 w 800"/>
                <a:gd name="T51" fmla="*/ 16 h 29"/>
                <a:gd name="T52" fmla="*/ 94 w 800"/>
                <a:gd name="T53" fmla="*/ 21 h 29"/>
                <a:gd name="T54" fmla="*/ 115 w 800"/>
                <a:gd name="T55" fmla="*/ 21 h 29"/>
                <a:gd name="T56" fmla="*/ 111 w 800"/>
                <a:gd name="T57" fmla="*/ 16 h 29"/>
                <a:gd name="T58" fmla="*/ 115 w 800"/>
                <a:gd name="T59" fmla="*/ 12 h 29"/>
                <a:gd name="T60" fmla="*/ 120 w 800"/>
                <a:gd name="T61" fmla="*/ 16 h 29"/>
                <a:gd name="T62" fmla="*/ 115 w 800"/>
                <a:gd name="T63"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29">
                  <a:moveTo>
                    <a:pt x="791" y="3"/>
                  </a:moveTo>
                  <a:cubicBezTo>
                    <a:pt x="469" y="3"/>
                    <a:pt x="469" y="3"/>
                    <a:pt x="469" y="3"/>
                  </a:cubicBezTo>
                  <a:cubicBezTo>
                    <a:pt x="469" y="4"/>
                    <a:pt x="468" y="5"/>
                    <a:pt x="468" y="6"/>
                  </a:cubicBezTo>
                  <a:cubicBezTo>
                    <a:pt x="466" y="8"/>
                    <a:pt x="463" y="9"/>
                    <a:pt x="461" y="9"/>
                  </a:cubicBezTo>
                  <a:cubicBezTo>
                    <a:pt x="339" y="9"/>
                    <a:pt x="339" y="9"/>
                    <a:pt x="339" y="9"/>
                  </a:cubicBezTo>
                  <a:cubicBezTo>
                    <a:pt x="337" y="9"/>
                    <a:pt x="334" y="8"/>
                    <a:pt x="332" y="6"/>
                  </a:cubicBezTo>
                  <a:cubicBezTo>
                    <a:pt x="332" y="5"/>
                    <a:pt x="331" y="4"/>
                    <a:pt x="331" y="3"/>
                  </a:cubicBezTo>
                  <a:cubicBezTo>
                    <a:pt x="9" y="3"/>
                    <a:pt x="9" y="3"/>
                    <a:pt x="9" y="3"/>
                  </a:cubicBezTo>
                  <a:cubicBezTo>
                    <a:pt x="5" y="3"/>
                    <a:pt x="2" y="2"/>
                    <a:pt x="0" y="0"/>
                  </a:cubicBezTo>
                  <a:cubicBezTo>
                    <a:pt x="0" y="9"/>
                    <a:pt x="0" y="9"/>
                    <a:pt x="0" y="9"/>
                  </a:cubicBezTo>
                  <a:cubicBezTo>
                    <a:pt x="0" y="14"/>
                    <a:pt x="2" y="19"/>
                    <a:pt x="6" y="23"/>
                  </a:cubicBezTo>
                  <a:cubicBezTo>
                    <a:pt x="10" y="27"/>
                    <a:pt x="15" y="29"/>
                    <a:pt x="21" y="29"/>
                  </a:cubicBezTo>
                  <a:cubicBezTo>
                    <a:pt x="779" y="29"/>
                    <a:pt x="779" y="29"/>
                    <a:pt x="779" y="29"/>
                  </a:cubicBezTo>
                  <a:cubicBezTo>
                    <a:pt x="785" y="29"/>
                    <a:pt x="790" y="27"/>
                    <a:pt x="794" y="23"/>
                  </a:cubicBezTo>
                  <a:cubicBezTo>
                    <a:pt x="798" y="19"/>
                    <a:pt x="800" y="14"/>
                    <a:pt x="800" y="9"/>
                  </a:cubicBezTo>
                  <a:cubicBezTo>
                    <a:pt x="800" y="0"/>
                    <a:pt x="800" y="0"/>
                    <a:pt x="800" y="0"/>
                  </a:cubicBezTo>
                  <a:cubicBezTo>
                    <a:pt x="798" y="2"/>
                    <a:pt x="795" y="3"/>
                    <a:pt x="791" y="3"/>
                  </a:cubicBezTo>
                  <a:close/>
                  <a:moveTo>
                    <a:pt x="72" y="21"/>
                  </a:moveTo>
                  <a:cubicBezTo>
                    <a:pt x="70" y="21"/>
                    <a:pt x="68" y="19"/>
                    <a:pt x="68" y="16"/>
                  </a:cubicBezTo>
                  <a:cubicBezTo>
                    <a:pt x="68" y="14"/>
                    <a:pt x="70" y="12"/>
                    <a:pt x="72" y="12"/>
                  </a:cubicBezTo>
                  <a:cubicBezTo>
                    <a:pt x="75" y="12"/>
                    <a:pt x="77" y="14"/>
                    <a:pt x="77" y="16"/>
                  </a:cubicBezTo>
                  <a:cubicBezTo>
                    <a:pt x="77" y="19"/>
                    <a:pt x="75" y="21"/>
                    <a:pt x="72" y="21"/>
                  </a:cubicBezTo>
                  <a:close/>
                  <a:moveTo>
                    <a:pt x="94" y="21"/>
                  </a:moveTo>
                  <a:cubicBezTo>
                    <a:pt x="91" y="21"/>
                    <a:pt x="89" y="19"/>
                    <a:pt x="89" y="16"/>
                  </a:cubicBezTo>
                  <a:cubicBezTo>
                    <a:pt x="89" y="14"/>
                    <a:pt x="91" y="12"/>
                    <a:pt x="94" y="12"/>
                  </a:cubicBezTo>
                  <a:cubicBezTo>
                    <a:pt x="96" y="12"/>
                    <a:pt x="98" y="14"/>
                    <a:pt x="98" y="16"/>
                  </a:cubicBezTo>
                  <a:cubicBezTo>
                    <a:pt x="98" y="19"/>
                    <a:pt x="96" y="21"/>
                    <a:pt x="94" y="21"/>
                  </a:cubicBezTo>
                  <a:close/>
                  <a:moveTo>
                    <a:pt x="115" y="21"/>
                  </a:moveTo>
                  <a:cubicBezTo>
                    <a:pt x="113" y="21"/>
                    <a:pt x="111" y="19"/>
                    <a:pt x="111" y="16"/>
                  </a:cubicBezTo>
                  <a:cubicBezTo>
                    <a:pt x="111" y="14"/>
                    <a:pt x="113" y="12"/>
                    <a:pt x="115" y="12"/>
                  </a:cubicBezTo>
                  <a:cubicBezTo>
                    <a:pt x="118" y="12"/>
                    <a:pt x="120" y="14"/>
                    <a:pt x="120" y="16"/>
                  </a:cubicBezTo>
                  <a:cubicBezTo>
                    <a:pt x="120" y="19"/>
                    <a:pt x="118" y="21"/>
                    <a:pt x="115"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29" name="Freeform 15"/>
            <p:cNvSpPr/>
            <p:nvPr/>
          </p:nvSpPr>
          <p:spPr bwMode="auto">
            <a:xfrm>
              <a:off x="1624" y="1386"/>
              <a:ext cx="48" cy="56"/>
            </a:xfrm>
            <a:custGeom>
              <a:avLst/>
              <a:gdLst>
                <a:gd name="T0" fmla="*/ 48 w 48"/>
                <a:gd name="T1" fmla="*/ 56 h 56"/>
                <a:gd name="T2" fmla="*/ 0 w 48"/>
                <a:gd name="T3" fmla="*/ 56 h 56"/>
                <a:gd name="T4" fmla="*/ 0 w 48"/>
                <a:gd name="T5" fmla="*/ 5 h 56"/>
                <a:gd name="T6" fmla="*/ 2 w 48"/>
                <a:gd name="T7" fmla="*/ 2 h 56"/>
                <a:gd name="T8" fmla="*/ 5 w 48"/>
                <a:gd name="T9" fmla="*/ 0 h 56"/>
                <a:gd name="T10" fmla="*/ 43 w 48"/>
                <a:gd name="T11" fmla="*/ 0 h 56"/>
                <a:gd name="T12" fmla="*/ 47 w 48"/>
                <a:gd name="T13" fmla="*/ 2 h 56"/>
                <a:gd name="T14" fmla="*/ 48 w 48"/>
                <a:gd name="T15" fmla="*/ 5 h 56"/>
                <a:gd name="T16" fmla="*/ 48 w 48"/>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56">
                  <a:moveTo>
                    <a:pt x="48" y="56"/>
                  </a:moveTo>
                  <a:cubicBezTo>
                    <a:pt x="0" y="56"/>
                    <a:pt x="0" y="56"/>
                    <a:pt x="0" y="56"/>
                  </a:cubicBezTo>
                  <a:cubicBezTo>
                    <a:pt x="0" y="5"/>
                    <a:pt x="0" y="5"/>
                    <a:pt x="0" y="5"/>
                  </a:cubicBezTo>
                  <a:cubicBezTo>
                    <a:pt x="0" y="4"/>
                    <a:pt x="1" y="3"/>
                    <a:pt x="2" y="2"/>
                  </a:cubicBezTo>
                  <a:cubicBezTo>
                    <a:pt x="3" y="1"/>
                    <a:pt x="4" y="0"/>
                    <a:pt x="5" y="0"/>
                  </a:cubicBezTo>
                  <a:cubicBezTo>
                    <a:pt x="43" y="0"/>
                    <a:pt x="43" y="0"/>
                    <a:pt x="43" y="0"/>
                  </a:cubicBezTo>
                  <a:cubicBezTo>
                    <a:pt x="44" y="0"/>
                    <a:pt x="46" y="1"/>
                    <a:pt x="47" y="2"/>
                  </a:cubicBezTo>
                  <a:cubicBezTo>
                    <a:pt x="48" y="3"/>
                    <a:pt x="48" y="4"/>
                    <a:pt x="48" y="5"/>
                  </a:cubicBezTo>
                  <a:cubicBezTo>
                    <a:pt x="48" y="56"/>
                    <a:pt x="48" y="56"/>
                    <a:pt x="48"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0" name="Freeform 16"/>
            <p:cNvSpPr/>
            <p:nvPr/>
          </p:nvSpPr>
          <p:spPr bwMode="auto">
            <a:xfrm>
              <a:off x="1723" y="1314"/>
              <a:ext cx="47" cy="128"/>
            </a:xfrm>
            <a:custGeom>
              <a:avLst/>
              <a:gdLst>
                <a:gd name="T0" fmla="*/ 47 w 47"/>
                <a:gd name="T1" fmla="*/ 128 h 128"/>
                <a:gd name="T2" fmla="*/ 0 w 47"/>
                <a:gd name="T3" fmla="*/ 128 h 128"/>
                <a:gd name="T4" fmla="*/ 0 w 47"/>
                <a:gd name="T5" fmla="*/ 5 h 128"/>
                <a:gd name="T6" fmla="*/ 1 w 47"/>
                <a:gd name="T7" fmla="*/ 2 h 128"/>
                <a:gd name="T8" fmla="*/ 5 w 47"/>
                <a:gd name="T9" fmla="*/ 0 h 128"/>
                <a:gd name="T10" fmla="*/ 42 w 47"/>
                <a:gd name="T11" fmla="*/ 0 h 128"/>
                <a:gd name="T12" fmla="*/ 46 w 47"/>
                <a:gd name="T13" fmla="*/ 2 h 128"/>
                <a:gd name="T14" fmla="*/ 47 w 47"/>
                <a:gd name="T15" fmla="*/ 5 h 128"/>
                <a:gd name="T16" fmla="*/ 47 w 47"/>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128">
                  <a:moveTo>
                    <a:pt x="47" y="128"/>
                  </a:moveTo>
                  <a:cubicBezTo>
                    <a:pt x="0" y="128"/>
                    <a:pt x="0" y="128"/>
                    <a:pt x="0" y="128"/>
                  </a:cubicBezTo>
                  <a:cubicBezTo>
                    <a:pt x="0" y="5"/>
                    <a:pt x="0" y="5"/>
                    <a:pt x="0" y="5"/>
                  </a:cubicBezTo>
                  <a:cubicBezTo>
                    <a:pt x="0" y="4"/>
                    <a:pt x="0" y="3"/>
                    <a:pt x="1" y="2"/>
                  </a:cubicBezTo>
                  <a:cubicBezTo>
                    <a:pt x="2" y="1"/>
                    <a:pt x="3" y="0"/>
                    <a:pt x="5" y="0"/>
                  </a:cubicBezTo>
                  <a:cubicBezTo>
                    <a:pt x="42" y="0"/>
                    <a:pt x="42" y="0"/>
                    <a:pt x="42" y="0"/>
                  </a:cubicBezTo>
                  <a:cubicBezTo>
                    <a:pt x="44" y="0"/>
                    <a:pt x="45" y="1"/>
                    <a:pt x="46" y="2"/>
                  </a:cubicBezTo>
                  <a:cubicBezTo>
                    <a:pt x="47" y="3"/>
                    <a:pt x="47" y="4"/>
                    <a:pt x="47" y="5"/>
                  </a:cubicBezTo>
                  <a:lnTo>
                    <a:pt x="47"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1" name="Freeform 17"/>
            <p:cNvSpPr/>
            <p:nvPr/>
          </p:nvSpPr>
          <p:spPr bwMode="auto">
            <a:xfrm>
              <a:off x="1821" y="1353"/>
              <a:ext cx="48" cy="89"/>
            </a:xfrm>
            <a:custGeom>
              <a:avLst/>
              <a:gdLst>
                <a:gd name="T0" fmla="*/ 48 w 48"/>
                <a:gd name="T1" fmla="*/ 89 h 89"/>
                <a:gd name="T2" fmla="*/ 0 w 48"/>
                <a:gd name="T3" fmla="*/ 89 h 89"/>
                <a:gd name="T4" fmla="*/ 0 w 48"/>
                <a:gd name="T5" fmla="*/ 6 h 89"/>
                <a:gd name="T6" fmla="*/ 1 w 48"/>
                <a:gd name="T7" fmla="*/ 2 h 89"/>
                <a:gd name="T8" fmla="*/ 5 w 48"/>
                <a:gd name="T9" fmla="*/ 0 h 89"/>
                <a:gd name="T10" fmla="*/ 43 w 48"/>
                <a:gd name="T11" fmla="*/ 0 h 89"/>
                <a:gd name="T12" fmla="*/ 46 w 48"/>
                <a:gd name="T13" fmla="*/ 2 h 89"/>
                <a:gd name="T14" fmla="*/ 48 w 48"/>
                <a:gd name="T15" fmla="*/ 6 h 89"/>
                <a:gd name="T16" fmla="*/ 48 w 48"/>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89">
                  <a:moveTo>
                    <a:pt x="48" y="89"/>
                  </a:moveTo>
                  <a:cubicBezTo>
                    <a:pt x="0" y="89"/>
                    <a:pt x="0" y="89"/>
                    <a:pt x="0" y="89"/>
                  </a:cubicBezTo>
                  <a:cubicBezTo>
                    <a:pt x="0" y="6"/>
                    <a:pt x="0" y="6"/>
                    <a:pt x="0" y="6"/>
                  </a:cubicBezTo>
                  <a:cubicBezTo>
                    <a:pt x="0" y="4"/>
                    <a:pt x="0" y="3"/>
                    <a:pt x="1" y="2"/>
                  </a:cubicBezTo>
                  <a:cubicBezTo>
                    <a:pt x="2" y="1"/>
                    <a:pt x="4" y="0"/>
                    <a:pt x="5" y="0"/>
                  </a:cubicBezTo>
                  <a:cubicBezTo>
                    <a:pt x="43" y="0"/>
                    <a:pt x="43" y="0"/>
                    <a:pt x="43" y="0"/>
                  </a:cubicBezTo>
                  <a:cubicBezTo>
                    <a:pt x="44" y="0"/>
                    <a:pt x="45" y="1"/>
                    <a:pt x="46" y="2"/>
                  </a:cubicBezTo>
                  <a:cubicBezTo>
                    <a:pt x="47" y="3"/>
                    <a:pt x="48" y="4"/>
                    <a:pt x="48" y="6"/>
                  </a:cubicBezTo>
                  <a:cubicBezTo>
                    <a:pt x="48" y="89"/>
                    <a:pt x="48" y="89"/>
                    <a:pt x="48"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2" name="Freeform 18"/>
            <p:cNvSpPr/>
            <p:nvPr/>
          </p:nvSpPr>
          <p:spPr bwMode="auto">
            <a:xfrm>
              <a:off x="1901" y="1205"/>
              <a:ext cx="84" cy="237"/>
            </a:xfrm>
            <a:custGeom>
              <a:avLst/>
              <a:gdLst>
                <a:gd name="T0" fmla="*/ 79 w 84"/>
                <a:gd name="T1" fmla="*/ 64 h 237"/>
                <a:gd name="T2" fmla="*/ 84 w 84"/>
                <a:gd name="T3" fmla="*/ 62 h 237"/>
                <a:gd name="T4" fmla="*/ 83 w 84"/>
                <a:gd name="T5" fmla="*/ 56 h 237"/>
                <a:gd name="T6" fmla="*/ 46 w 84"/>
                <a:gd name="T7" fmla="*/ 2 h 237"/>
                <a:gd name="T8" fmla="*/ 42 w 84"/>
                <a:gd name="T9" fmla="*/ 0 h 237"/>
                <a:gd name="T10" fmla="*/ 38 w 84"/>
                <a:gd name="T11" fmla="*/ 2 h 237"/>
                <a:gd name="T12" fmla="*/ 1 w 84"/>
                <a:gd name="T13" fmla="*/ 56 h 237"/>
                <a:gd name="T14" fmla="*/ 1 w 84"/>
                <a:gd name="T15" fmla="*/ 62 h 237"/>
                <a:gd name="T16" fmla="*/ 5 w 84"/>
                <a:gd name="T17" fmla="*/ 64 h 237"/>
                <a:gd name="T18" fmla="*/ 18 w 84"/>
                <a:gd name="T19" fmla="*/ 64 h 237"/>
                <a:gd name="T20" fmla="*/ 18 w 84"/>
                <a:gd name="T21" fmla="*/ 237 h 237"/>
                <a:gd name="T22" fmla="*/ 66 w 84"/>
                <a:gd name="T23" fmla="*/ 237 h 237"/>
                <a:gd name="T24" fmla="*/ 66 w 84"/>
                <a:gd name="T25" fmla="*/ 64 h 237"/>
                <a:gd name="T26" fmla="*/ 79 w 84"/>
                <a:gd name="T27" fmla="*/ 6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237">
                  <a:moveTo>
                    <a:pt x="79" y="64"/>
                  </a:moveTo>
                  <a:cubicBezTo>
                    <a:pt x="81" y="64"/>
                    <a:pt x="83" y="63"/>
                    <a:pt x="84" y="62"/>
                  </a:cubicBezTo>
                  <a:cubicBezTo>
                    <a:pt x="84" y="60"/>
                    <a:pt x="84" y="58"/>
                    <a:pt x="83" y="56"/>
                  </a:cubicBezTo>
                  <a:cubicBezTo>
                    <a:pt x="46" y="2"/>
                    <a:pt x="46" y="2"/>
                    <a:pt x="46" y="2"/>
                  </a:cubicBezTo>
                  <a:cubicBezTo>
                    <a:pt x="45" y="1"/>
                    <a:pt x="44" y="0"/>
                    <a:pt x="42" y="0"/>
                  </a:cubicBezTo>
                  <a:cubicBezTo>
                    <a:pt x="40" y="0"/>
                    <a:pt x="39" y="1"/>
                    <a:pt x="38" y="2"/>
                  </a:cubicBezTo>
                  <a:cubicBezTo>
                    <a:pt x="1" y="56"/>
                    <a:pt x="1" y="56"/>
                    <a:pt x="1" y="56"/>
                  </a:cubicBezTo>
                  <a:cubicBezTo>
                    <a:pt x="0" y="58"/>
                    <a:pt x="0" y="60"/>
                    <a:pt x="1" y="62"/>
                  </a:cubicBezTo>
                  <a:cubicBezTo>
                    <a:pt x="1" y="63"/>
                    <a:pt x="3" y="64"/>
                    <a:pt x="5" y="64"/>
                  </a:cubicBezTo>
                  <a:cubicBezTo>
                    <a:pt x="18" y="64"/>
                    <a:pt x="18" y="64"/>
                    <a:pt x="18" y="64"/>
                  </a:cubicBezTo>
                  <a:cubicBezTo>
                    <a:pt x="18" y="237"/>
                    <a:pt x="18" y="237"/>
                    <a:pt x="18" y="237"/>
                  </a:cubicBezTo>
                  <a:cubicBezTo>
                    <a:pt x="66" y="237"/>
                    <a:pt x="66" y="237"/>
                    <a:pt x="66" y="237"/>
                  </a:cubicBezTo>
                  <a:cubicBezTo>
                    <a:pt x="66" y="64"/>
                    <a:pt x="66" y="64"/>
                    <a:pt x="66" y="64"/>
                  </a:cubicBezTo>
                  <a:lnTo>
                    <a:pt x="79"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3" name="Freeform 19"/>
            <p:cNvSpPr/>
            <p:nvPr/>
          </p:nvSpPr>
          <p:spPr bwMode="auto">
            <a:xfrm>
              <a:off x="1552" y="1187"/>
              <a:ext cx="510" cy="276"/>
            </a:xfrm>
            <a:custGeom>
              <a:avLst/>
              <a:gdLst>
                <a:gd name="T0" fmla="*/ 8 w 512"/>
                <a:gd name="T1" fmla="*/ 268 h 276"/>
                <a:gd name="T2" fmla="*/ 8 w 512"/>
                <a:gd name="T3" fmla="*/ 4 h 276"/>
                <a:gd name="T4" fmla="*/ 7 w 512"/>
                <a:gd name="T5" fmla="*/ 1 h 276"/>
                <a:gd name="T6" fmla="*/ 4 w 512"/>
                <a:gd name="T7" fmla="*/ 0 h 276"/>
                <a:gd name="T8" fmla="*/ 4 w 512"/>
                <a:gd name="T9" fmla="*/ 0 h 276"/>
                <a:gd name="T10" fmla="*/ 1 w 512"/>
                <a:gd name="T11" fmla="*/ 1 h 276"/>
                <a:gd name="T12" fmla="*/ 0 w 512"/>
                <a:gd name="T13" fmla="*/ 4 h 276"/>
                <a:gd name="T14" fmla="*/ 0 w 512"/>
                <a:gd name="T15" fmla="*/ 276 h 276"/>
                <a:gd name="T16" fmla="*/ 508 w 512"/>
                <a:gd name="T17" fmla="*/ 276 h 276"/>
                <a:gd name="T18" fmla="*/ 511 w 512"/>
                <a:gd name="T19" fmla="*/ 275 h 276"/>
                <a:gd name="T20" fmla="*/ 512 w 512"/>
                <a:gd name="T21" fmla="*/ 272 h 276"/>
                <a:gd name="T22" fmla="*/ 512 w 512"/>
                <a:gd name="T23" fmla="*/ 272 h 276"/>
                <a:gd name="T24" fmla="*/ 511 w 512"/>
                <a:gd name="T25" fmla="*/ 269 h 276"/>
                <a:gd name="T26" fmla="*/ 508 w 512"/>
                <a:gd name="T27" fmla="*/ 268 h 276"/>
                <a:gd name="T28" fmla="*/ 8 w 512"/>
                <a:gd name="T29" fmla="*/ 26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2" h="276">
                  <a:moveTo>
                    <a:pt x="8" y="268"/>
                  </a:moveTo>
                  <a:cubicBezTo>
                    <a:pt x="8" y="4"/>
                    <a:pt x="8" y="4"/>
                    <a:pt x="8" y="4"/>
                  </a:cubicBezTo>
                  <a:cubicBezTo>
                    <a:pt x="8" y="3"/>
                    <a:pt x="8" y="2"/>
                    <a:pt x="7" y="1"/>
                  </a:cubicBezTo>
                  <a:cubicBezTo>
                    <a:pt x="6" y="1"/>
                    <a:pt x="5" y="0"/>
                    <a:pt x="4" y="0"/>
                  </a:cubicBezTo>
                  <a:cubicBezTo>
                    <a:pt x="4" y="0"/>
                    <a:pt x="4" y="0"/>
                    <a:pt x="4" y="0"/>
                  </a:cubicBezTo>
                  <a:cubicBezTo>
                    <a:pt x="3" y="0"/>
                    <a:pt x="2" y="1"/>
                    <a:pt x="1" y="1"/>
                  </a:cubicBezTo>
                  <a:cubicBezTo>
                    <a:pt x="0" y="2"/>
                    <a:pt x="0" y="3"/>
                    <a:pt x="0" y="4"/>
                  </a:cubicBezTo>
                  <a:cubicBezTo>
                    <a:pt x="0" y="276"/>
                    <a:pt x="0" y="276"/>
                    <a:pt x="0" y="276"/>
                  </a:cubicBezTo>
                  <a:cubicBezTo>
                    <a:pt x="508" y="276"/>
                    <a:pt x="508" y="276"/>
                    <a:pt x="508" y="276"/>
                  </a:cubicBezTo>
                  <a:cubicBezTo>
                    <a:pt x="509" y="276"/>
                    <a:pt x="510" y="276"/>
                    <a:pt x="511" y="275"/>
                  </a:cubicBezTo>
                  <a:cubicBezTo>
                    <a:pt x="512" y="274"/>
                    <a:pt x="512" y="273"/>
                    <a:pt x="512" y="272"/>
                  </a:cubicBezTo>
                  <a:cubicBezTo>
                    <a:pt x="512" y="272"/>
                    <a:pt x="512" y="272"/>
                    <a:pt x="512" y="272"/>
                  </a:cubicBezTo>
                  <a:cubicBezTo>
                    <a:pt x="512" y="271"/>
                    <a:pt x="512" y="270"/>
                    <a:pt x="511" y="269"/>
                  </a:cubicBezTo>
                  <a:cubicBezTo>
                    <a:pt x="510" y="268"/>
                    <a:pt x="509" y="268"/>
                    <a:pt x="508" y="268"/>
                  </a:cubicBezTo>
                  <a:cubicBezTo>
                    <a:pt x="8" y="268"/>
                    <a:pt x="8" y="268"/>
                    <a:pt x="8" y="2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grpSp>
      <p:grpSp>
        <p:nvGrpSpPr>
          <p:cNvPr id="34" name="Group 32"/>
          <p:cNvGrpSpPr>
            <a:grpSpLocks noChangeAspect="1"/>
          </p:cNvGrpSpPr>
          <p:nvPr/>
        </p:nvGrpSpPr>
        <p:grpSpPr bwMode="auto">
          <a:xfrm>
            <a:off x="7193193" y="1686548"/>
            <a:ext cx="745331" cy="529185"/>
            <a:chOff x="4354" y="1098"/>
            <a:chExt cx="800" cy="568"/>
          </a:xfrm>
          <a:solidFill>
            <a:srgbClr val="0C8882"/>
          </a:solidFill>
        </p:grpSpPr>
        <p:sp>
          <p:nvSpPr>
            <p:cNvPr id="35" name="Freeform 33"/>
            <p:cNvSpPr>
              <a:spLocks noEditPoints="1"/>
            </p:cNvSpPr>
            <p:nvPr/>
          </p:nvSpPr>
          <p:spPr bwMode="auto">
            <a:xfrm>
              <a:off x="4441" y="1098"/>
              <a:ext cx="626" cy="423"/>
            </a:xfrm>
            <a:custGeom>
              <a:avLst/>
              <a:gdLst>
                <a:gd name="T0" fmla="*/ 621 w 628"/>
                <a:gd name="T1" fmla="*/ 7 h 423"/>
                <a:gd name="T2" fmla="*/ 605 w 628"/>
                <a:gd name="T3" fmla="*/ 0 h 423"/>
                <a:gd name="T4" fmla="*/ 24 w 628"/>
                <a:gd name="T5" fmla="*/ 0 h 423"/>
                <a:gd name="T6" fmla="*/ 7 w 628"/>
                <a:gd name="T7" fmla="*/ 7 h 423"/>
                <a:gd name="T8" fmla="*/ 0 w 628"/>
                <a:gd name="T9" fmla="*/ 23 h 423"/>
                <a:gd name="T10" fmla="*/ 0 w 628"/>
                <a:gd name="T11" fmla="*/ 423 h 423"/>
                <a:gd name="T12" fmla="*/ 628 w 628"/>
                <a:gd name="T13" fmla="*/ 423 h 423"/>
                <a:gd name="T14" fmla="*/ 628 w 628"/>
                <a:gd name="T15" fmla="*/ 23 h 423"/>
                <a:gd name="T16" fmla="*/ 621 w 628"/>
                <a:gd name="T17" fmla="*/ 7 h 423"/>
                <a:gd name="T18" fmla="*/ 314 w 628"/>
                <a:gd name="T19" fmla="*/ 13 h 423"/>
                <a:gd name="T20" fmla="*/ 321 w 628"/>
                <a:gd name="T21" fmla="*/ 20 h 423"/>
                <a:gd name="T22" fmla="*/ 314 w 628"/>
                <a:gd name="T23" fmla="*/ 27 h 423"/>
                <a:gd name="T24" fmla="*/ 307 w 628"/>
                <a:gd name="T25" fmla="*/ 20 h 423"/>
                <a:gd name="T26" fmla="*/ 314 w 628"/>
                <a:gd name="T27" fmla="*/ 13 h 423"/>
                <a:gd name="T28" fmla="*/ 587 w 628"/>
                <a:gd name="T29" fmla="*/ 382 h 423"/>
                <a:gd name="T30" fmla="*/ 41 w 628"/>
                <a:gd name="T31" fmla="*/ 382 h 423"/>
                <a:gd name="T32" fmla="*/ 41 w 628"/>
                <a:gd name="T33" fmla="*/ 41 h 423"/>
                <a:gd name="T34" fmla="*/ 587 w 628"/>
                <a:gd name="T35" fmla="*/ 41 h 423"/>
                <a:gd name="T36" fmla="*/ 587 w 628"/>
                <a:gd name="T37" fmla="*/ 38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8" h="423">
                  <a:moveTo>
                    <a:pt x="621" y="7"/>
                  </a:moveTo>
                  <a:cubicBezTo>
                    <a:pt x="617" y="2"/>
                    <a:pt x="611" y="0"/>
                    <a:pt x="605" y="0"/>
                  </a:cubicBezTo>
                  <a:cubicBezTo>
                    <a:pt x="24" y="0"/>
                    <a:pt x="24" y="0"/>
                    <a:pt x="24" y="0"/>
                  </a:cubicBezTo>
                  <a:cubicBezTo>
                    <a:pt x="17" y="0"/>
                    <a:pt x="11" y="2"/>
                    <a:pt x="7" y="7"/>
                  </a:cubicBezTo>
                  <a:cubicBezTo>
                    <a:pt x="2" y="11"/>
                    <a:pt x="0" y="17"/>
                    <a:pt x="0" y="23"/>
                  </a:cubicBezTo>
                  <a:cubicBezTo>
                    <a:pt x="0" y="423"/>
                    <a:pt x="0" y="423"/>
                    <a:pt x="0" y="423"/>
                  </a:cubicBezTo>
                  <a:cubicBezTo>
                    <a:pt x="628" y="423"/>
                    <a:pt x="628" y="423"/>
                    <a:pt x="628" y="423"/>
                  </a:cubicBezTo>
                  <a:cubicBezTo>
                    <a:pt x="628" y="23"/>
                    <a:pt x="628" y="23"/>
                    <a:pt x="628" y="23"/>
                  </a:cubicBezTo>
                  <a:cubicBezTo>
                    <a:pt x="628" y="17"/>
                    <a:pt x="626" y="11"/>
                    <a:pt x="621" y="7"/>
                  </a:cubicBezTo>
                  <a:close/>
                  <a:moveTo>
                    <a:pt x="314" y="13"/>
                  </a:moveTo>
                  <a:cubicBezTo>
                    <a:pt x="318" y="13"/>
                    <a:pt x="321" y="16"/>
                    <a:pt x="321" y="20"/>
                  </a:cubicBezTo>
                  <a:cubicBezTo>
                    <a:pt x="321" y="24"/>
                    <a:pt x="318" y="27"/>
                    <a:pt x="314" y="27"/>
                  </a:cubicBezTo>
                  <a:cubicBezTo>
                    <a:pt x="310" y="27"/>
                    <a:pt x="307" y="24"/>
                    <a:pt x="307" y="20"/>
                  </a:cubicBezTo>
                  <a:cubicBezTo>
                    <a:pt x="307" y="16"/>
                    <a:pt x="310" y="13"/>
                    <a:pt x="314" y="13"/>
                  </a:cubicBezTo>
                  <a:close/>
                  <a:moveTo>
                    <a:pt x="587" y="382"/>
                  </a:moveTo>
                  <a:cubicBezTo>
                    <a:pt x="41" y="382"/>
                    <a:pt x="41" y="382"/>
                    <a:pt x="41" y="382"/>
                  </a:cubicBezTo>
                  <a:cubicBezTo>
                    <a:pt x="41" y="41"/>
                    <a:pt x="41" y="41"/>
                    <a:pt x="41" y="41"/>
                  </a:cubicBezTo>
                  <a:cubicBezTo>
                    <a:pt x="587" y="41"/>
                    <a:pt x="587" y="41"/>
                    <a:pt x="587" y="41"/>
                  </a:cubicBezTo>
                  <a:lnTo>
                    <a:pt x="587" y="3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6" name="Freeform 34"/>
            <p:cNvSpPr>
              <a:spLocks noEditPoints="1"/>
            </p:cNvSpPr>
            <p:nvPr/>
          </p:nvSpPr>
          <p:spPr bwMode="auto">
            <a:xfrm>
              <a:off x="4354" y="1538"/>
              <a:ext cx="800" cy="97"/>
            </a:xfrm>
            <a:custGeom>
              <a:avLst/>
              <a:gdLst>
                <a:gd name="T0" fmla="*/ 87 w 802"/>
                <a:gd name="T1" fmla="*/ 0 h 97"/>
                <a:gd name="T2" fmla="*/ 4 w 802"/>
                <a:gd name="T3" fmla="*/ 83 h 97"/>
                <a:gd name="T4" fmla="*/ 2 w 802"/>
                <a:gd name="T5" fmla="*/ 92 h 97"/>
                <a:gd name="T6" fmla="*/ 10 w 802"/>
                <a:gd name="T7" fmla="*/ 97 h 97"/>
                <a:gd name="T8" fmla="*/ 792 w 802"/>
                <a:gd name="T9" fmla="*/ 97 h 97"/>
                <a:gd name="T10" fmla="*/ 800 w 802"/>
                <a:gd name="T11" fmla="*/ 92 h 97"/>
                <a:gd name="T12" fmla="*/ 798 w 802"/>
                <a:gd name="T13" fmla="*/ 83 h 97"/>
                <a:gd name="T14" fmla="*/ 715 w 802"/>
                <a:gd name="T15" fmla="*/ 0 h 97"/>
                <a:gd name="T16" fmla="*/ 87 w 802"/>
                <a:gd name="T17" fmla="*/ 0 h 97"/>
                <a:gd name="T18" fmla="*/ 711 w 802"/>
                <a:gd name="T19" fmla="*/ 47 h 97"/>
                <a:gd name="T20" fmla="*/ 712 w 802"/>
                <a:gd name="T21" fmla="*/ 54 h 97"/>
                <a:gd name="T22" fmla="*/ 706 w 802"/>
                <a:gd name="T23" fmla="*/ 58 h 97"/>
                <a:gd name="T24" fmla="*/ 484 w 802"/>
                <a:gd name="T25" fmla="*/ 58 h 97"/>
                <a:gd name="T26" fmla="*/ 485 w 802"/>
                <a:gd name="T27" fmla="*/ 64 h 97"/>
                <a:gd name="T28" fmla="*/ 484 w 802"/>
                <a:gd name="T29" fmla="*/ 67 h 97"/>
                <a:gd name="T30" fmla="*/ 481 w 802"/>
                <a:gd name="T31" fmla="*/ 69 h 97"/>
                <a:gd name="T32" fmla="*/ 321 w 802"/>
                <a:gd name="T33" fmla="*/ 69 h 97"/>
                <a:gd name="T34" fmla="*/ 318 w 802"/>
                <a:gd name="T35" fmla="*/ 67 h 97"/>
                <a:gd name="T36" fmla="*/ 317 w 802"/>
                <a:gd name="T37" fmla="*/ 64 h 97"/>
                <a:gd name="T38" fmla="*/ 318 w 802"/>
                <a:gd name="T39" fmla="*/ 58 h 97"/>
                <a:gd name="T40" fmla="*/ 96 w 802"/>
                <a:gd name="T41" fmla="*/ 58 h 97"/>
                <a:gd name="T42" fmla="*/ 90 w 802"/>
                <a:gd name="T43" fmla="*/ 54 h 97"/>
                <a:gd name="T44" fmla="*/ 91 w 802"/>
                <a:gd name="T45" fmla="*/ 47 h 97"/>
                <a:gd name="T46" fmla="*/ 113 w 802"/>
                <a:gd name="T47" fmla="*/ 20 h 97"/>
                <a:gd name="T48" fmla="*/ 689 w 802"/>
                <a:gd name="T49" fmla="*/ 20 h 97"/>
                <a:gd name="T50" fmla="*/ 711 w 802"/>
                <a:gd name="T51" fmla="*/ 4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2" h="97">
                  <a:moveTo>
                    <a:pt x="87" y="0"/>
                  </a:moveTo>
                  <a:cubicBezTo>
                    <a:pt x="4" y="83"/>
                    <a:pt x="4" y="83"/>
                    <a:pt x="4" y="83"/>
                  </a:cubicBezTo>
                  <a:cubicBezTo>
                    <a:pt x="1" y="85"/>
                    <a:pt x="0" y="89"/>
                    <a:pt x="2" y="92"/>
                  </a:cubicBezTo>
                  <a:cubicBezTo>
                    <a:pt x="3" y="95"/>
                    <a:pt x="6" y="97"/>
                    <a:pt x="10" y="97"/>
                  </a:cubicBezTo>
                  <a:cubicBezTo>
                    <a:pt x="792" y="97"/>
                    <a:pt x="792" y="97"/>
                    <a:pt x="792" y="97"/>
                  </a:cubicBezTo>
                  <a:cubicBezTo>
                    <a:pt x="796" y="97"/>
                    <a:pt x="799" y="95"/>
                    <a:pt x="800" y="92"/>
                  </a:cubicBezTo>
                  <a:cubicBezTo>
                    <a:pt x="802" y="89"/>
                    <a:pt x="801" y="85"/>
                    <a:pt x="798" y="83"/>
                  </a:cubicBezTo>
                  <a:cubicBezTo>
                    <a:pt x="715" y="0"/>
                    <a:pt x="715" y="0"/>
                    <a:pt x="715" y="0"/>
                  </a:cubicBezTo>
                  <a:lnTo>
                    <a:pt x="87" y="0"/>
                  </a:lnTo>
                  <a:close/>
                  <a:moveTo>
                    <a:pt x="711" y="47"/>
                  </a:moveTo>
                  <a:cubicBezTo>
                    <a:pt x="713" y="49"/>
                    <a:pt x="713" y="51"/>
                    <a:pt x="712" y="54"/>
                  </a:cubicBezTo>
                  <a:cubicBezTo>
                    <a:pt x="711" y="56"/>
                    <a:pt x="709" y="58"/>
                    <a:pt x="706" y="58"/>
                  </a:cubicBezTo>
                  <a:cubicBezTo>
                    <a:pt x="484" y="58"/>
                    <a:pt x="484" y="58"/>
                    <a:pt x="484" y="58"/>
                  </a:cubicBezTo>
                  <a:cubicBezTo>
                    <a:pt x="485" y="64"/>
                    <a:pt x="485" y="64"/>
                    <a:pt x="485" y="64"/>
                  </a:cubicBezTo>
                  <a:cubicBezTo>
                    <a:pt x="485" y="65"/>
                    <a:pt x="485" y="66"/>
                    <a:pt x="484" y="67"/>
                  </a:cubicBezTo>
                  <a:cubicBezTo>
                    <a:pt x="483" y="68"/>
                    <a:pt x="482" y="69"/>
                    <a:pt x="481" y="69"/>
                  </a:cubicBezTo>
                  <a:cubicBezTo>
                    <a:pt x="321" y="69"/>
                    <a:pt x="321" y="69"/>
                    <a:pt x="321" y="69"/>
                  </a:cubicBezTo>
                  <a:cubicBezTo>
                    <a:pt x="320" y="69"/>
                    <a:pt x="319" y="68"/>
                    <a:pt x="318" y="67"/>
                  </a:cubicBezTo>
                  <a:cubicBezTo>
                    <a:pt x="317" y="66"/>
                    <a:pt x="317" y="65"/>
                    <a:pt x="317" y="64"/>
                  </a:cubicBezTo>
                  <a:cubicBezTo>
                    <a:pt x="318" y="58"/>
                    <a:pt x="318" y="58"/>
                    <a:pt x="318" y="58"/>
                  </a:cubicBezTo>
                  <a:cubicBezTo>
                    <a:pt x="96" y="58"/>
                    <a:pt x="96" y="58"/>
                    <a:pt x="96" y="58"/>
                  </a:cubicBezTo>
                  <a:cubicBezTo>
                    <a:pt x="93" y="58"/>
                    <a:pt x="91" y="56"/>
                    <a:pt x="90" y="54"/>
                  </a:cubicBezTo>
                  <a:cubicBezTo>
                    <a:pt x="89" y="51"/>
                    <a:pt x="89" y="49"/>
                    <a:pt x="91" y="47"/>
                  </a:cubicBezTo>
                  <a:cubicBezTo>
                    <a:pt x="113" y="20"/>
                    <a:pt x="113" y="20"/>
                    <a:pt x="113" y="20"/>
                  </a:cubicBezTo>
                  <a:cubicBezTo>
                    <a:pt x="689" y="20"/>
                    <a:pt x="689" y="20"/>
                    <a:pt x="689" y="20"/>
                  </a:cubicBezTo>
                  <a:lnTo>
                    <a:pt x="711"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7" name="Freeform 35"/>
            <p:cNvSpPr>
              <a:spLocks noEditPoints="1"/>
            </p:cNvSpPr>
            <p:nvPr/>
          </p:nvSpPr>
          <p:spPr bwMode="auto">
            <a:xfrm>
              <a:off x="4355" y="1637"/>
              <a:ext cx="798" cy="29"/>
            </a:xfrm>
            <a:custGeom>
              <a:avLst/>
              <a:gdLst>
                <a:gd name="T0" fmla="*/ 791 w 800"/>
                <a:gd name="T1" fmla="*/ 3 h 29"/>
                <a:gd name="T2" fmla="*/ 469 w 800"/>
                <a:gd name="T3" fmla="*/ 3 h 29"/>
                <a:gd name="T4" fmla="*/ 468 w 800"/>
                <a:gd name="T5" fmla="*/ 6 h 29"/>
                <a:gd name="T6" fmla="*/ 461 w 800"/>
                <a:gd name="T7" fmla="*/ 9 h 29"/>
                <a:gd name="T8" fmla="*/ 339 w 800"/>
                <a:gd name="T9" fmla="*/ 9 h 29"/>
                <a:gd name="T10" fmla="*/ 332 w 800"/>
                <a:gd name="T11" fmla="*/ 6 h 29"/>
                <a:gd name="T12" fmla="*/ 331 w 800"/>
                <a:gd name="T13" fmla="*/ 3 h 29"/>
                <a:gd name="T14" fmla="*/ 9 w 800"/>
                <a:gd name="T15" fmla="*/ 3 h 29"/>
                <a:gd name="T16" fmla="*/ 0 w 800"/>
                <a:gd name="T17" fmla="*/ 0 h 29"/>
                <a:gd name="T18" fmla="*/ 0 w 800"/>
                <a:gd name="T19" fmla="*/ 9 h 29"/>
                <a:gd name="T20" fmla="*/ 6 w 800"/>
                <a:gd name="T21" fmla="*/ 23 h 29"/>
                <a:gd name="T22" fmla="*/ 21 w 800"/>
                <a:gd name="T23" fmla="*/ 29 h 29"/>
                <a:gd name="T24" fmla="*/ 779 w 800"/>
                <a:gd name="T25" fmla="*/ 29 h 29"/>
                <a:gd name="T26" fmla="*/ 794 w 800"/>
                <a:gd name="T27" fmla="*/ 23 h 29"/>
                <a:gd name="T28" fmla="*/ 800 w 800"/>
                <a:gd name="T29" fmla="*/ 9 h 29"/>
                <a:gd name="T30" fmla="*/ 800 w 800"/>
                <a:gd name="T31" fmla="*/ 0 h 29"/>
                <a:gd name="T32" fmla="*/ 791 w 800"/>
                <a:gd name="T33" fmla="*/ 3 h 29"/>
                <a:gd name="T34" fmla="*/ 72 w 800"/>
                <a:gd name="T35" fmla="*/ 21 h 29"/>
                <a:gd name="T36" fmla="*/ 68 w 800"/>
                <a:gd name="T37" fmla="*/ 16 h 29"/>
                <a:gd name="T38" fmla="*/ 72 w 800"/>
                <a:gd name="T39" fmla="*/ 12 h 29"/>
                <a:gd name="T40" fmla="*/ 77 w 800"/>
                <a:gd name="T41" fmla="*/ 16 h 29"/>
                <a:gd name="T42" fmla="*/ 72 w 800"/>
                <a:gd name="T43" fmla="*/ 21 h 29"/>
                <a:gd name="T44" fmla="*/ 94 w 800"/>
                <a:gd name="T45" fmla="*/ 21 h 29"/>
                <a:gd name="T46" fmla="*/ 89 w 800"/>
                <a:gd name="T47" fmla="*/ 16 h 29"/>
                <a:gd name="T48" fmla="*/ 94 w 800"/>
                <a:gd name="T49" fmla="*/ 12 h 29"/>
                <a:gd name="T50" fmla="*/ 98 w 800"/>
                <a:gd name="T51" fmla="*/ 16 h 29"/>
                <a:gd name="T52" fmla="*/ 94 w 800"/>
                <a:gd name="T53" fmla="*/ 21 h 29"/>
                <a:gd name="T54" fmla="*/ 115 w 800"/>
                <a:gd name="T55" fmla="*/ 21 h 29"/>
                <a:gd name="T56" fmla="*/ 111 w 800"/>
                <a:gd name="T57" fmla="*/ 16 h 29"/>
                <a:gd name="T58" fmla="*/ 115 w 800"/>
                <a:gd name="T59" fmla="*/ 12 h 29"/>
                <a:gd name="T60" fmla="*/ 120 w 800"/>
                <a:gd name="T61" fmla="*/ 16 h 29"/>
                <a:gd name="T62" fmla="*/ 115 w 800"/>
                <a:gd name="T63"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29">
                  <a:moveTo>
                    <a:pt x="791" y="3"/>
                  </a:moveTo>
                  <a:cubicBezTo>
                    <a:pt x="469" y="3"/>
                    <a:pt x="469" y="3"/>
                    <a:pt x="469" y="3"/>
                  </a:cubicBezTo>
                  <a:cubicBezTo>
                    <a:pt x="469" y="4"/>
                    <a:pt x="468" y="5"/>
                    <a:pt x="468" y="6"/>
                  </a:cubicBezTo>
                  <a:cubicBezTo>
                    <a:pt x="466" y="8"/>
                    <a:pt x="463" y="9"/>
                    <a:pt x="461" y="9"/>
                  </a:cubicBezTo>
                  <a:cubicBezTo>
                    <a:pt x="339" y="9"/>
                    <a:pt x="339" y="9"/>
                    <a:pt x="339" y="9"/>
                  </a:cubicBezTo>
                  <a:cubicBezTo>
                    <a:pt x="337" y="9"/>
                    <a:pt x="334" y="8"/>
                    <a:pt x="332" y="6"/>
                  </a:cubicBezTo>
                  <a:cubicBezTo>
                    <a:pt x="332" y="5"/>
                    <a:pt x="331" y="4"/>
                    <a:pt x="331" y="3"/>
                  </a:cubicBezTo>
                  <a:cubicBezTo>
                    <a:pt x="9" y="3"/>
                    <a:pt x="9" y="3"/>
                    <a:pt x="9" y="3"/>
                  </a:cubicBezTo>
                  <a:cubicBezTo>
                    <a:pt x="5" y="3"/>
                    <a:pt x="2" y="2"/>
                    <a:pt x="0" y="0"/>
                  </a:cubicBezTo>
                  <a:cubicBezTo>
                    <a:pt x="0" y="9"/>
                    <a:pt x="0" y="9"/>
                    <a:pt x="0" y="9"/>
                  </a:cubicBezTo>
                  <a:cubicBezTo>
                    <a:pt x="0" y="14"/>
                    <a:pt x="2" y="19"/>
                    <a:pt x="6" y="23"/>
                  </a:cubicBezTo>
                  <a:cubicBezTo>
                    <a:pt x="10" y="27"/>
                    <a:pt x="15" y="29"/>
                    <a:pt x="21" y="29"/>
                  </a:cubicBezTo>
                  <a:cubicBezTo>
                    <a:pt x="779" y="29"/>
                    <a:pt x="779" y="29"/>
                    <a:pt x="779" y="29"/>
                  </a:cubicBezTo>
                  <a:cubicBezTo>
                    <a:pt x="785" y="29"/>
                    <a:pt x="790" y="27"/>
                    <a:pt x="794" y="23"/>
                  </a:cubicBezTo>
                  <a:cubicBezTo>
                    <a:pt x="798" y="19"/>
                    <a:pt x="800" y="14"/>
                    <a:pt x="800" y="9"/>
                  </a:cubicBezTo>
                  <a:cubicBezTo>
                    <a:pt x="800" y="0"/>
                    <a:pt x="800" y="0"/>
                    <a:pt x="800" y="0"/>
                  </a:cubicBezTo>
                  <a:cubicBezTo>
                    <a:pt x="798" y="2"/>
                    <a:pt x="795" y="3"/>
                    <a:pt x="791" y="3"/>
                  </a:cubicBezTo>
                  <a:close/>
                  <a:moveTo>
                    <a:pt x="72" y="21"/>
                  </a:moveTo>
                  <a:cubicBezTo>
                    <a:pt x="70" y="21"/>
                    <a:pt x="68" y="19"/>
                    <a:pt x="68" y="16"/>
                  </a:cubicBezTo>
                  <a:cubicBezTo>
                    <a:pt x="68" y="14"/>
                    <a:pt x="70" y="12"/>
                    <a:pt x="72" y="12"/>
                  </a:cubicBezTo>
                  <a:cubicBezTo>
                    <a:pt x="75" y="12"/>
                    <a:pt x="77" y="14"/>
                    <a:pt x="77" y="16"/>
                  </a:cubicBezTo>
                  <a:cubicBezTo>
                    <a:pt x="77" y="19"/>
                    <a:pt x="75" y="21"/>
                    <a:pt x="72" y="21"/>
                  </a:cubicBezTo>
                  <a:close/>
                  <a:moveTo>
                    <a:pt x="94" y="21"/>
                  </a:moveTo>
                  <a:cubicBezTo>
                    <a:pt x="91" y="21"/>
                    <a:pt x="89" y="19"/>
                    <a:pt x="89" y="16"/>
                  </a:cubicBezTo>
                  <a:cubicBezTo>
                    <a:pt x="89" y="14"/>
                    <a:pt x="91" y="12"/>
                    <a:pt x="94" y="12"/>
                  </a:cubicBezTo>
                  <a:cubicBezTo>
                    <a:pt x="96" y="12"/>
                    <a:pt x="98" y="14"/>
                    <a:pt x="98" y="16"/>
                  </a:cubicBezTo>
                  <a:cubicBezTo>
                    <a:pt x="98" y="19"/>
                    <a:pt x="96" y="21"/>
                    <a:pt x="94" y="21"/>
                  </a:cubicBezTo>
                  <a:close/>
                  <a:moveTo>
                    <a:pt x="115" y="21"/>
                  </a:moveTo>
                  <a:cubicBezTo>
                    <a:pt x="113" y="21"/>
                    <a:pt x="111" y="19"/>
                    <a:pt x="111" y="16"/>
                  </a:cubicBezTo>
                  <a:cubicBezTo>
                    <a:pt x="111" y="14"/>
                    <a:pt x="113" y="12"/>
                    <a:pt x="115" y="12"/>
                  </a:cubicBezTo>
                  <a:cubicBezTo>
                    <a:pt x="118" y="12"/>
                    <a:pt x="120" y="14"/>
                    <a:pt x="120" y="16"/>
                  </a:cubicBezTo>
                  <a:cubicBezTo>
                    <a:pt x="120" y="19"/>
                    <a:pt x="118" y="21"/>
                    <a:pt x="115"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8" name="Freeform 36"/>
            <p:cNvSpPr/>
            <p:nvPr/>
          </p:nvSpPr>
          <p:spPr bwMode="auto">
            <a:xfrm>
              <a:off x="4702" y="1225"/>
              <a:ext cx="50" cy="48"/>
            </a:xfrm>
            <a:custGeom>
              <a:avLst/>
              <a:gdLst>
                <a:gd name="T0" fmla="*/ 50 w 50"/>
                <a:gd name="T1" fmla="*/ 24 h 48"/>
                <a:gd name="T2" fmla="*/ 47 w 50"/>
                <a:gd name="T3" fmla="*/ 36 h 48"/>
                <a:gd name="T4" fmla="*/ 40 w 50"/>
                <a:gd name="T5" fmla="*/ 30 h 48"/>
                <a:gd name="T6" fmla="*/ 41 w 50"/>
                <a:gd name="T7" fmla="*/ 24 h 48"/>
                <a:gd name="T8" fmla="*/ 25 w 50"/>
                <a:gd name="T9" fmla="*/ 8 h 48"/>
                <a:gd name="T10" fmla="*/ 9 w 50"/>
                <a:gd name="T11" fmla="*/ 24 h 48"/>
                <a:gd name="T12" fmla="*/ 19 w 50"/>
                <a:gd name="T13" fmla="*/ 40 h 48"/>
                <a:gd name="T14" fmla="*/ 19 w 50"/>
                <a:gd name="T15" fmla="*/ 48 h 48"/>
                <a:gd name="T16" fmla="*/ 0 w 50"/>
                <a:gd name="T17" fmla="*/ 24 h 48"/>
                <a:gd name="T18" fmla="*/ 25 w 50"/>
                <a:gd name="T19" fmla="*/ 0 h 48"/>
                <a:gd name="T20" fmla="*/ 50 w 50"/>
                <a:gd name="T21"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50" y="24"/>
                  </a:moveTo>
                  <a:cubicBezTo>
                    <a:pt x="50" y="29"/>
                    <a:pt x="48" y="33"/>
                    <a:pt x="47" y="36"/>
                  </a:cubicBezTo>
                  <a:cubicBezTo>
                    <a:pt x="40" y="30"/>
                    <a:pt x="40" y="30"/>
                    <a:pt x="40" y="30"/>
                  </a:cubicBezTo>
                  <a:cubicBezTo>
                    <a:pt x="41" y="28"/>
                    <a:pt x="41" y="26"/>
                    <a:pt x="41" y="24"/>
                  </a:cubicBezTo>
                  <a:cubicBezTo>
                    <a:pt x="41" y="15"/>
                    <a:pt x="34" y="8"/>
                    <a:pt x="25" y="8"/>
                  </a:cubicBezTo>
                  <a:cubicBezTo>
                    <a:pt x="16" y="8"/>
                    <a:pt x="9" y="15"/>
                    <a:pt x="9" y="24"/>
                  </a:cubicBezTo>
                  <a:cubicBezTo>
                    <a:pt x="9" y="31"/>
                    <a:pt x="13" y="37"/>
                    <a:pt x="19" y="40"/>
                  </a:cubicBezTo>
                  <a:cubicBezTo>
                    <a:pt x="19" y="48"/>
                    <a:pt x="19" y="48"/>
                    <a:pt x="19" y="48"/>
                  </a:cubicBezTo>
                  <a:cubicBezTo>
                    <a:pt x="8" y="45"/>
                    <a:pt x="0" y="36"/>
                    <a:pt x="0" y="24"/>
                  </a:cubicBezTo>
                  <a:cubicBezTo>
                    <a:pt x="0" y="11"/>
                    <a:pt x="11" y="0"/>
                    <a:pt x="25" y="0"/>
                  </a:cubicBezTo>
                  <a:cubicBezTo>
                    <a:pt x="39" y="0"/>
                    <a:pt x="50" y="11"/>
                    <a:pt x="50"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39" name="Freeform 37"/>
            <p:cNvSpPr/>
            <p:nvPr/>
          </p:nvSpPr>
          <p:spPr bwMode="auto">
            <a:xfrm>
              <a:off x="4682" y="1204"/>
              <a:ext cx="90" cy="90"/>
            </a:xfrm>
            <a:custGeom>
              <a:avLst/>
              <a:gdLst>
                <a:gd name="T0" fmla="*/ 45 w 90"/>
                <a:gd name="T1" fmla="*/ 0 h 90"/>
                <a:gd name="T2" fmla="*/ 0 w 90"/>
                <a:gd name="T3" fmla="*/ 45 h 90"/>
                <a:gd name="T4" fmla="*/ 39 w 90"/>
                <a:gd name="T5" fmla="*/ 90 h 90"/>
                <a:gd name="T6" fmla="*/ 39 w 90"/>
                <a:gd name="T7" fmla="*/ 82 h 90"/>
                <a:gd name="T8" fmla="*/ 8 w 90"/>
                <a:gd name="T9" fmla="*/ 45 h 90"/>
                <a:gd name="T10" fmla="*/ 45 w 90"/>
                <a:gd name="T11" fmla="*/ 9 h 90"/>
                <a:gd name="T12" fmla="*/ 82 w 90"/>
                <a:gd name="T13" fmla="*/ 45 h 90"/>
                <a:gd name="T14" fmla="*/ 75 w 90"/>
                <a:gd name="T15" fmla="*/ 66 h 90"/>
                <a:gd name="T16" fmla="*/ 81 w 90"/>
                <a:gd name="T17" fmla="*/ 72 h 90"/>
                <a:gd name="T18" fmla="*/ 90 w 90"/>
                <a:gd name="T19" fmla="*/ 45 h 90"/>
                <a:gd name="T20" fmla="*/ 45 w 90"/>
                <a:gd name="T2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0">
                  <a:moveTo>
                    <a:pt x="45" y="0"/>
                  </a:moveTo>
                  <a:cubicBezTo>
                    <a:pt x="20" y="0"/>
                    <a:pt x="0" y="21"/>
                    <a:pt x="0" y="45"/>
                  </a:cubicBezTo>
                  <a:cubicBezTo>
                    <a:pt x="0" y="68"/>
                    <a:pt x="17" y="87"/>
                    <a:pt x="39" y="90"/>
                  </a:cubicBezTo>
                  <a:cubicBezTo>
                    <a:pt x="39" y="82"/>
                    <a:pt x="39" y="82"/>
                    <a:pt x="39" y="82"/>
                  </a:cubicBezTo>
                  <a:cubicBezTo>
                    <a:pt x="21" y="79"/>
                    <a:pt x="8" y="64"/>
                    <a:pt x="8" y="45"/>
                  </a:cubicBezTo>
                  <a:cubicBezTo>
                    <a:pt x="8" y="25"/>
                    <a:pt x="25" y="9"/>
                    <a:pt x="45" y="9"/>
                  </a:cubicBezTo>
                  <a:cubicBezTo>
                    <a:pt x="65" y="9"/>
                    <a:pt x="82" y="25"/>
                    <a:pt x="82" y="45"/>
                  </a:cubicBezTo>
                  <a:cubicBezTo>
                    <a:pt x="82" y="53"/>
                    <a:pt x="79" y="60"/>
                    <a:pt x="75" y="66"/>
                  </a:cubicBezTo>
                  <a:cubicBezTo>
                    <a:pt x="81" y="72"/>
                    <a:pt x="81" y="72"/>
                    <a:pt x="81" y="72"/>
                  </a:cubicBezTo>
                  <a:cubicBezTo>
                    <a:pt x="87" y="65"/>
                    <a:pt x="90" y="55"/>
                    <a:pt x="90" y="45"/>
                  </a:cubicBezTo>
                  <a:cubicBezTo>
                    <a:pt x="90" y="21"/>
                    <a:pt x="70" y="0"/>
                    <a:pt x="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0" name="Freeform 38"/>
            <p:cNvSpPr/>
            <p:nvPr/>
          </p:nvSpPr>
          <p:spPr bwMode="auto">
            <a:xfrm>
              <a:off x="4727" y="1248"/>
              <a:ext cx="99" cy="167"/>
            </a:xfrm>
            <a:custGeom>
              <a:avLst/>
              <a:gdLst>
                <a:gd name="T0" fmla="*/ 0 w 99"/>
                <a:gd name="T1" fmla="*/ 1 h 167"/>
                <a:gd name="T2" fmla="*/ 0 w 99"/>
                <a:gd name="T3" fmla="*/ 1 h 167"/>
                <a:gd name="T4" fmla="*/ 0 w 99"/>
                <a:gd name="T5" fmla="*/ 143 h 167"/>
                <a:gd name="T6" fmla="*/ 0 w 99"/>
                <a:gd name="T7" fmla="*/ 143 h 167"/>
                <a:gd name="T8" fmla="*/ 1 w 99"/>
                <a:gd name="T9" fmla="*/ 143 h 167"/>
                <a:gd name="T10" fmla="*/ 1 w 99"/>
                <a:gd name="T11" fmla="*/ 143 h 167"/>
                <a:gd name="T12" fmla="*/ 29 w 99"/>
                <a:gd name="T13" fmla="*/ 119 h 167"/>
                <a:gd name="T14" fmla="*/ 29 w 99"/>
                <a:gd name="T15" fmla="*/ 119 h 167"/>
                <a:gd name="T16" fmla="*/ 29 w 99"/>
                <a:gd name="T17" fmla="*/ 119 h 167"/>
                <a:gd name="T18" fmla="*/ 30 w 99"/>
                <a:gd name="T19" fmla="*/ 119 h 167"/>
                <a:gd name="T20" fmla="*/ 47 w 99"/>
                <a:gd name="T21" fmla="*/ 163 h 167"/>
                <a:gd name="T22" fmla="*/ 50 w 99"/>
                <a:gd name="T23" fmla="*/ 166 h 167"/>
                <a:gd name="T24" fmla="*/ 54 w 99"/>
                <a:gd name="T25" fmla="*/ 166 h 167"/>
                <a:gd name="T26" fmla="*/ 76 w 99"/>
                <a:gd name="T27" fmla="*/ 157 h 167"/>
                <a:gd name="T28" fmla="*/ 79 w 99"/>
                <a:gd name="T29" fmla="*/ 155 h 167"/>
                <a:gd name="T30" fmla="*/ 79 w 99"/>
                <a:gd name="T31" fmla="*/ 151 h 167"/>
                <a:gd name="T32" fmla="*/ 61 w 99"/>
                <a:gd name="T33" fmla="*/ 107 h 167"/>
                <a:gd name="T34" fmla="*/ 61 w 99"/>
                <a:gd name="T35" fmla="*/ 106 h 167"/>
                <a:gd name="T36" fmla="*/ 61 w 99"/>
                <a:gd name="T37" fmla="*/ 106 h 167"/>
                <a:gd name="T38" fmla="*/ 62 w 99"/>
                <a:gd name="T39" fmla="*/ 106 h 167"/>
                <a:gd name="T40" fmla="*/ 98 w 99"/>
                <a:gd name="T41" fmla="*/ 104 h 167"/>
                <a:gd name="T42" fmla="*/ 99 w 99"/>
                <a:gd name="T43" fmla="*/ 104 h 167"/>
                <a:gd name="T44" fmla="*/ 99 w 99"/>
                <a:gd name="T45" fmla="*/ 104 h 167"/>
                <a:gd name="T46" fmla="*/ 99 w 99"/>
                <a:gd name="T47" fmla="*/ 103 h 167"/>
                <a:gd name="T48" fmla="*/ 1 w 99"/>
                <a:gd name="T49" fmla="*/ 1 h 167"/>
                <a:gd name="T50" fmla="*/ 0 w 99"/>
                <a:gd name="T51" fmla="*/ 1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9" h="167">
                  <a:moveTo>
                    <a:pt x="0" y="1"/>
                  </a:moveTo>
                  <a:cubicBezTo>
                    <a:pt x="0" y="1"/>
                    <a:pt x="0" y="1"/>
                    <a:pt x="0" y="1"/>
                  </a:cubicBezTo>
                  <a:cubicBezTo>
                    <a:pt x="0" y="143"/>
                    <a:pt x="0" y="143"/>
                    <a:pt x="0" y="143"/>
                  </a:cubicBezTo>
                  <a:cubicBezTo>
                    <a:pt x="0" y="143"/>
                    <a:pt x="0" y="143"/>
                    <a:pt x="0" y="143"/>
                  </a:cubicBezTo>
                  <a:cubicBezTo>
                    <a:pt x="1" y="143"/>
                    <a:pt x="1" y="143"/>
                    <a:pt x="1" y="143"/>
                  </a:cubicBezTo>
                  <a:cubicBezTo>
                    <a:pt x="1" y="143"/>
                    <a:pt x="1" y="143"/>
                    <a:pt x="1" y="143"/>
                  </a:cubicBezTo>
                  <a:cubicBezTo>
                    <a:pt x="29" y="119"/>
                    <a:pt x="29" y="119"/>
                    <a:pt x="29" y="119"/>
                  </a:cubicBezTo>
                  <a:cubicBezTo>
                    <a:pt x="29" y="119"/>
                    <a:pt x="29" y="119"/>
                    <a:pt x="29" y="119"/>
                  </a:cubicBezTo>
                  <a:cubicBezTo>
                    <a:pt x="29" y="119"/>
                    <a:pt x="29" y="119"/>
                    <a:pt x="29" y="119"/>
                  </a:cubicBezTo>
                  <a:cubicBezTo>
                    <a:pt x="29" y="119"/>
                    <a:pt x="30" y="119"/>
                    <a:pt x="30" y="119"/>
                  </a:cubicBezTo>
                  <a:cubicBezTo>
                    <a:pt x="47" y="163"/>
                    <a:pt x="47" y="163"/>
                    <a:pt x="47" y="163"/>
                  </a:cubicBezTo>
                  <a:cubicBezTo>
                    <a:pt x="48" y="164"/>
                    <a:pt x="49" y="165"/>
                    <a:pt x="50" y="166"/>
                  </a:cubicBezTo>
                  <a:cubicBezTo>
                    <a:pt x="52" y="167"/>
                    <a:pt x="53" y="167"/>
                    <a:pt x="54" y="166"/>
                  </a:cubicBezTo>
                  <a:cubicBezTo>
                    <a:pt x="76" y="157"/>
                    <a:pt x="76" y="157"/>
                    <a:pt x="76" y="157"/>
                  </a:cubicBezTo>
                  <a:cubicBezTo>
                    <a:pt x="77" y="157"/>
                    <a:pt x="78" y="156"/>
                    <a:pt x="79" y="155"/>
                  </a:cubicBezTo>
                  <a:cubicBezTo>
                    <a:pt x="79" y="153"/>
                    <a:pt x="79" y="152"/>
                    <a:pt x="79" y="151"/>
                  </a:cubicBezTo>
                  <a:cubicBezTo>
                    <a:pt x="61" y="107"/>
                    <a:pt x="61" y="107"/>
                    <a:pt x="61" y="107"/>
                  </a:cubicBezTo>
                  <a:cubicBezTo>
                    <a:pt x="61" y="106"/>
                    <a:pt x="61" y="106"/>
                    <a:pt x="61" y="106"/>
                  </a:cubicBezTo>
                  <a:cubicBezTo>
                    <a:pt x="61" y="106"/>
                    <a:pt x="61" y="106"/>
                    <a:pt x="61" y="106"/>
                  </a:cubicBezTo>
                  <a:cubicBezTo>
                    <a:pt x="61" y="106"/>
                    <a:pt x="62" y="106"/>
                    <a:pt x="62" y="106"/>
                  </a:cubicBezTo>
                  <a:cubicBezTo>
                    <a:pt x="98" y="104"/>
                    <a:pt x="98" y="104"/>
                    <a:pt x="98" y="104"/>
                  </a:cubicBezTo>
                  <a:cubicBezTo>
                    <a:pt x="98" y="104"/>
                    <a:pt x="98" y="104"/>
                    <a:pt x="99" y="104"/>
                  </a:cubicBezTo>
                  <a:cubicBezTo>
                    <a:pt x="99" y="104"/>
                    <a:pt x="99" y="104"/>
                    <a:pt x="99" y="104"/>
                  </a:cubicBezTo>
                  <a:cubicBezTo>
                    <a:pt x="99" y="104"/>
                    <a:pt x="99" y="103"/>
                    <a:pt x="99" y="103"/>
                  </a:cubicBezTo>
                  <a:cubicBezTo>
                    <a:pt x="1" y="1"/>
                    <a:pt x="1" y="1"/>
                    <a:pt x="1" y="1"/>
                  </a:cubicBezTo>
                  <a:cubicBezTo>
                    <a:pt x="1"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grpSp>
      <p:grpSp>
        <p:nvGrpSpPr>
          <p:cNvPr id="41" name="Group 121"/>
          <p:cNvGrpSpPr>
            <a:grpSpLocks noChangeAspect="1"/>
          </p:cNvGrpSpPr>
          <p:nvPr/>
        </p:nvGrpSpPr>
        <p:grpSpPr bwMode="auto">
          <a:xfrm>
            <a:off x="1313841" y="1688671"/>
            <a:ext cx="619556" cy="527321"/>
            <a:chOff x="515" y="3088"/>
            <a:chExt cx="665" cy="566"/>
          </a:xfrm>
          <a:solidFill>
            <a:srgbClr val="0C8882"/>
          </a:solidFill>
        </p:grpSpPr>
        <p:sp>
          <p:nvSpPr>
            <p:cNvPr id="42" name="Freeform 122"/>
            <p:cNvSpPr/>
            <p:nvPr/>
          </p:nvSpPr>
          <p:spPr bwMode="auto">
            <a:xfrm>
              <a:off x="706" y="3550"/>
              <a:ext cx="283" cy="104"/>
            </a:xfrm>
            <a:custGeom>
              <a:avLst/>
              <a:gdLst>
                <a:gd name="T0" fmla="*/ 269 w 340"/>
                <a:gd name="T1" fmla="*/ 71 h 125"/>
                <a:gd name="T2" fmla="*/ 269 w 340"/>
                <a:gd name="T3" fmla="*/ 12 h 125"/>
                <a:gd name="T4" fmla="*/ 266 w 340"/>
                <a:gd name="T5" fmla="*/ 3 h 125"/>
                <a:gd name="T6" fmla="*/ 257 w 340"/>
                <a:gd name="T7" fmla="*/ 0 h 125"/>
                <a:gd name="T8" fmla="*/ 83 w 340"/>
                <a:gd name="T9" fmla="*/ 0 h 125"/>
                <a:gd name="T10" fmla="*/ 74 w 340"/>
                <a:gd name="T11" fmla="*/ 3 h 125"/>
                <a:gd name="T12" fmla="*/ 71 w 340"/>
                <a:gd name="T13" fmla="*/ 12 h 125"/>
                <a:gd name="T14" fmla="*/ 71 w 340"/>
                <a:gd name="T15" fmla="*/ 71 h 125"/>
                <a:gd name="T16" fmla="*/ 2 w 340"/>
                <a:gd name="T17" fmla="*/ 108 h 125"/>
                <a:gd name="T18" fmla="*/ 1 w 340"/>
                <a:gd name="T19" fmla="*/ 110 h 125"/>
                <a:gd name="T20" fmla="*/ 0 w 340"/>
                <a:gd name="T21" fmla="*/ 112 h 125"/>
                <a:gd name="T22" fmla="*/ 0 w 340"/>
                <a:gd name="T23" fmla="*/ 120 h 125"/>
                <a:gd name="T24" fmla="*/ 1 w 340"/>
                <a:gd name="T25" fmla="*/ 124 h 125"/>
                <a:gd name="T26" fmla="*/ 5 w 340"/>
                <a:gd name="T27" fmla="*/ 125 h 125"/>
                <a:gd name="T28" fmla="*/ 335 w 340"/>
                <a:gd name="T29" fmla="*/ 125 h 125"/>
                <a:gd name="T30" fmla="*/ 339 w 340"/>
                <a:gd name="T31" fmla="*/ 124 h 125"/>
                <a:gd name="T32" fmla="*/ 340 w 340"/>
                <a:gd name="T33" fmla="*/ 120 h 125"/>
                <a:gd name="T34" fmla="*/ 340 w 340"/>
                <a:gd name="T35" fmla="*/ 112 h 125"/>
                <a:gd name="T36" fmla="*/ 339 w 340"/>
                <a:gd name="T37" fmla="*/ 110 h 125"/>
                <a:gd name="T38" fmla="*/ 338 w 340"/>
                <a:gd name="T39" fmla="*/ 108 h 125"/>
                <a:gd name="T40" fmla="*/ 269 w 340"/>
                <a:gd name="T41" fmla="*/ 7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0" h="125">
                  <a:moveTo>
                    <a:pt x="269" y="71"/>
                  </a:moveTo>
                  <a:cubicBezTo>
                    <a:pt x="269" y="12"/>
                    <a:pt x="269" y="12"/>
                    <a:pt x="269" y="12"/>
                  </a:cubicBezTo>
                  <a:cubicBezTo>
                    <a:pt x="269" y="9"/>
                    <a:pt x="268" y="6"/>
                    <a:pt x="266" y="3"/>
                  </a:cubicBezTo>
                  <a:cubicBezTo>
                    <a:pt x="263" y="1"/>
                    <a:pt x="260" y="0"/>
                    <a:pt x="257" y="0"/>
                  </a:cubicBezTo>
                  <a:cubicBezTo>
                    <a:pt x="83" y="0"/>
                    <a:pt x="83" y="0"/>
                    <a:pt x="83" y="0"/>
                  </a:cubicBezTo>
                  <a:cubicBezTo>
                    <a:pt x="80" y="0"/>
                    <a:pt x="77" y="1"/>
                    <a:pt x="74" y="3"/>
                  </a:cubicBezTo>
                  <a:cubicBezTo>
                    <a:pt x="72" y="6"/>
                    <a:pt x="71" y="9"/>
                    <a:pt x="71" y="12"/>
                  </a:cubicBezTo>
                  <a:cubicBezTo>
                    <a:pt x="71" y="71"/>
                    <a:pt x="71" y="71"/>
                    <a:pt x="71" y="71"/>
                  </a:cubicBezTo>
                  <a:cubicBezTo>
                    <a:pt x="2" y="108"/>
                    <a:pt x="2" y="108"/>
                    <a:pt x="2" y="108"/>
                  </a:cubicBezTo>
                  <a:cubicBezTo>
                    <a:pt x="2" y="109"/>
                    <a:pt x="1" y="109"/>
                    <a:pt x="1" y="110"/>
                  </a:cubicBezTo>
                  <a:cubicBezTo>
                    <a:pt x="0" y="111"/>
                    <a:pt x="0" y="111"/>
                    <a:pt x="0" y="112"/>
                  </a:cubicBezTo>
                  <a:cubicBezTo>
                    <a:pt x="0" y="120"/>
                    <a:pt x="0" y="120"/>
                    <a:pt x="0" y="120"/>
                  </a:cubicBezTo>
                  <a:cubicBezTo>
                    <a:pt x="0" y="122"/>
                    <a:pt x="1" y="123"/>
                    <a:pt x="1" y="124"/>
                  </a:cubicBezTo>
                  <a:cubicBezTo>
                    <a:pt x="2" y="124"/>
                    <a:pt x="3" y="125"/>
                    <a:pt x="5" y="125"/>
                  </a:cubicBezTo>
                  <a:cubicBezTo>
                    <a:pt x="335" y="125"/>
                    <a:pt x="335" y="125"/>
                    <a:pt x="335" y="125"/>
                  </a:cubicBezTo>
                  <a:cubicBezTo>
                    <a:pt x="337" y="125"/>
                    <a:pt x="338" y="124"/>
                    <a:pt x="339" y="124"/>
                  </a:cubicBezTo>
                  <a:cubicBezTo>
                    <a:pt x="339" y="123"/>
                    <a:pt x="340" y="122"/>
                    <a:pt x="340" y="120"/>
                  </a:cubicBezTo>
                  <a:cubicBezTo>
                    <a:pt x="340" y="112"/>
                    <a:pt x="340" y="112"/>
                    <a:pt x="340" y="112"/>
                  </a:cubicBezTo>
                  <a:cubicBezTo>
                    <a:pt x="340" y="111"/>
                    <a:pt x="340" y="111"/>
                    <a:pt x="339" y="110"/>
                  </a:cubicBezTo>
                  <a:cubicBezTo>
                    <a:pt x="339" y="109"/>
                    <a:pt x="338" y="109"/>
                    <a:pt x="338" y="108"/>
                  </a:cubicBezTo>
                  <a:lnTo>
                    <a:pt x="269" y="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3" name="Freeform 123"/>
            <p:cNvSpPr>
              <a:spLocks noEditPoints="1"/>
            </p:cNvSpPr>
            <p:nvPr/>
          </p:nvSpPr>
          <p:spPr bwMode="auto">
            <a:xfrm>
              <a:off x="515" y="3088"/>
              <a:ext cx="665" cy="449"/>
            </a:xfrm>
            <a:custGeom>
              <a:avLst/>
              <a:gdLst>
                <a:gd name="T0" fmla="*/ 791 w 800"/>
                <a:gd name="T1" fmla="*/ 9 h 539"/>
                <a:gd name="T2" fmla="*/ 770 w 800"/>
                <a:gd name="T3" fmla="*/ 0 h 539"/>
                <a:gd name="T4" fmla="*/ 30 w 800"/>
                <a:gd name="T5" fmla="*/ 0 h 539"/>
                <a:gd name="T6" fmla="*/ 9 w 800"/>
                <a:gd name="T7" fmla="*/ 9 h 539"/>
                <a:gd name="T8" fmla="*/ 0 w 800"/>
                <a:gd name="T9" fmla="*/ 30 h 539"/>
                <a:gd name="T10" fmla="*/ 0 w 800"/>
                <a:gd name="T11" fmla="*/ 509 h 539"/>
                <a:gd name="T12" fmla="*/ 9 w 800"/>
                <a:gd name="T13" fmla="*/ 530 h 539"/>
                <a:gd name="T14" fmla="*/ 30 w 800"/>
                <a:gd name="T15" fmla="*/ 539 h 539"/>
                <a:gd name="T16" fmla="*/ 770 w 800"/>
                <a:gd name="T17" fmla="*/ 539 h 539"/>
                <a:gd name="T18" fmla="*/ 791 w 800"/>
                <a:gd name="T19" fmla="*/ 530 h 539"/>
                <a:gd name="T20" fmla="*/ 800 w 800"/>
                <a:gd name="T21" fmla="*/ 509 h 539"/>
                <a:gd name="T22" fmla="*/ 800 w 800"/>
                <a:gd name="T23" fmla="*/ 30 h 539"/>
                <a:gd name="T24" fmla="*/ 791 w 800"/>
                <a:gd name="T25" fmla="*/ 9 h 539"/>
                <a:gd name="T26" fmla="*/ 400 w 800"/>
                <a:gd name="T27" fmla="*/ 526 h 539"/>
                <a:gd name="T28" fmla="*/ 387 w 800"/>
                <a:gd name="T29" fmla="*/ 513 h 539"/>
                <a:gd name="T30" fmla="*/ 400 w 800"/>
                <a:gd name="T31" fmla="*/ 500 h 539"/>
                <a:gd name="T32" fmla="*/ 413 w 800"/>
                <a:gd name="T33" fmla="*/ 513 h 539"/>
                <a:gd name="T34" fmla="*/ 400 w 800"/>
                <a:gd name="T35" fmla="*/ 526 h 539"/>
                <a:gd name="T36" fmla="*/ 748 w 800"/>
                <a:gd name="T37" fmla="*/ 487 h 539"/>
                <a:gd name="T38" fmla="*/ 52 w 800"/>
                <a:gd name="T39" fmla="*/ 487 h 539"/>
                <a:gd name="T40" fmla="*/ 52 w 800"/>
                <a:gd name="T41" fmla="*/ 52 h 539"/>
                <a:gd name="T42" fmla="*/ 748 w 800"/>
                <a:gd name="T43" fmla="*/ 52 h 539"/>
                <a:gd name="T44" fmla="*/ 748 w 800"/>
                <a:gd name="T45" fmla="*/ 487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0" h="539">
                  <a:moveTo>
                    <a:pt x="791" y="9"/>
                  </a:moveTo>
                  <a:cubicBezTo>
                    <a:pt x="785" y="3"/>
                    <a:pt x="778" y="0"/>
                    <a:pt x="770" y="0"/>
                  </a:cubicBezTo>
                  <a:cubicBezTo>
                    <a:pt x="30" y="0"/>
                    <a:pt x="30" y="0"/>
                    <a:pt x="30" y="0"/>
                  </a:cubicBezTo>
                  <a:cubicBezTo>
                    <a:pt x="22" y="0"/>
                    <a:pt x="15" y="3"/>
                    <a:pt x="9" y="9"/>
                  </a:cubicBezTo>
                  <a:cubicBezTo>
                    <a:pt x="3" y="15"/>
                    <a:pt x="0" y="23"/>
                    <a:pt x="0" y="30"/>
                  </a:cubicBezTo>
                  <a:cubicBezTo>
                    <a:pt x="0" y="509"/>
                    <a:pt x="0" y="509"/>
                    <a:pt x="0" y="509"/>
                  </a:cubicBezTo>
                  <a:cubicBezTo>
                    <a:pt x="0" y="517"/>
                    <a:pt x="3" y="525"/>
                    <a:pt x="9" y="530"/>
                  </a:cubicBezTo>
                  <a:cubicBezTo>
                    <a:pt x="15" y="536"/>
                    <a:pt x="22" y="539"/>
                    <a:pt x="30" y="539"/>
                  </a:cubicBezTo>
                  <a:cubicBezTo>
                    <a:pt x="770" y="539"/>
                    <a:pt x="770" y="539"/>
                    <a:pt x="770" y="539"/>
                  </a:cubicBezTo>
                  <a:cubicBezTo>
                    <a:pt x="778" y="539"/>
                    <a:pt x="785" y="536"/>
                    <a:pt x="791" y="530"/>
                  </a:cubicBezTo>
                  <a:cubicBezTo>
                    <a:pt x="797" y="525"/>
                    <a:pt x="800" y="517"/>
                    <a:pt x="800" y="509"/>
                  </a:cubicBezTo>
                  <a:cubicBezTo>
                    <a:pt x="800" y="30"/>
                    <a:pt x="800" y="30"/>
                    <a:pt x="800" y="30"/>
                  </a:cubicBezTo>
                  <a:cubicBezTo>
                    <a:pt x="800" y="23"/>
                    <a:pt x="797" y="15"/>
                    <a:pt x="791" y="9"/>
                  </a:cubicBezTo>
                  <a:close/>
                  <a:moveTo>
                    <a:pt x="400" y="526"/>
                  </a:moveTo>
                  <a:cubicBezTo>
                    <a:pt x="393" y="526"/>
                    <a:pt x="387" y="521"/>
                    <a:pt x="387" y="513"/>
                  </a:cubicBezTo>
                  <a:cubicBezTo>
                    <a:pt x="387" y="506"/>
                    <a:pt x="393" y="500"/>
                    <a:pt x="400" y="500"/>
                  </a:cubicBezTo>
                  <a:cubicBezTo>
                    <a:pt x="407" y="500"/>
                    <a:pt x="413" y="506"/>
                    <a:pt x="413" y="513"/>
                  </a:cubicBezTo>
                  <a:cubicBezTo>
                    <a:pt x="413" y="521"/>
                    <a:pt x="407" y="526"/>
                    <a:pt x="400" y="526"/>
                  </a:cubicBezTo>
                  <a:close/>
                  <a:moveTo>
                    <a:pt x="748" y="487"/>
                  </a:moveTo>
                  <a:cubicBezTo>
                    <a:pt x="52" y="487"/>
                    <a:pt x="52" y="487"/>
                    <a:pt x="52" y="487"/>
                  </a:cubicBezTo>
                  <a:cubicBezTo>
                    <a:pt x="52" y="52"/>
                    <a:pt x="52" y="52"/>
                    <a:pt x="52" y="52"/>
                  </a:cubicBezTo>
                  <a:cubicBezTo>
                    <a:pt x="748" y="52"/>
                    <a:pt x="748" y="52"/>
                    <a:pt x="748" y="52"/>
                  </a:cubicBezTo>
                  <a:lnTo>
                    <a:pt x="748" y="4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4" name="Freeform 124"/>
            <p:cNvSpPr/>
            <p:nvPr/>
          </p:nvSpPr>
          <p:spPr bwMode="auto">
            <a:xfrm>
              <a:off x="646" y="3459"/>
              <a:ext cx="56" cy="9"/>
            </a:xfrm>
            <a:custGeom>
              <a:avLst/>
              <a:gdLst>
                <a:gd name="T0" fmla="*/ 6 w 67"/>
                <a:gd name="T1" fmla="*/ 0 h 11"/>
                <a:gd name="T2" fmla="*/ 2 w 67"/>
                <a:gd name="T3" fmla="*/ 2 h 11"/>
                <a:gd name="T4" fmla="*/ 0 w 67"/>
                <a:gd name="T5" fmla="*/ 6 h 11"/>
                <a:gd name="T6" fmla="*/ 0 w 67"/>
                <a:gd name="T7" fmla="*/ 11 h 11"/>
                <a:gd name="T8" fmla="*/ 67 w 67"/>
                <a:gd name="T9" fmla="*/ 11 h 11"/>
                <a:gd name="T10" fmla="*/ 67 w 67"/>
                <a:gd name="T11" fmla="*/ 6 h 11"/>
                <a:gd name="T12" fmla="*/ 65 w 67"/>
                <a:gd name="T13" fmla="*/ 2 h 11"/>
                <a:gd name="T14" fmla="*/ 61 w 67"/>
                <a:gd name="T15" fmla="*/ 0 h 11"/>
                <a:gd name="T16" fmla="*/ 6 w 67"/>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1">
                  <a:moveTo>
                    <a:pt x="6" y="0"/>
                  </a:moveTo>
                  <a:cubicBezTo>
                    <a:pt x="4" y="0"/>
                    <a:pt x="3" y="1"/>
                    <a:pt x="2" y="2"/>
                  </a:cubicBezTo>
                  <a:cubicBezTo>
                    <a:pt x="0" y="3"/>
                    <a:pt x="0" y="5"/>
                    <a:pt x="0" y="6"/>
                  </a:cubicBezTo>
                  <a:cubicBezTo>
                    <a:pt x="0" y="11"/>
                    <a:pt x="0" y="11"/>
                    <a:pt x="0" y="11"/>
                  </a:cubicBezTo>
                  <a:cubicBezTo>
                    <a:pt x="67" y="11"/>
                    <a:pt x="67" y="11"/>
                    <a:pt x="67" y="11"/>
                  </a:cubicBezTo>
                  <a:cubicBezTo>
                    <a:pt x="67" y="6"/>
                    <a:pt x="67" y="6"/>
                    <a:pt x="67" y="6"/>
                  </a:cubicBezTo>
                  <a:cubicBezTo>
                    <a:pt x="67" y="5"/>
                    <a:pt x="66" y="3"/>
                    <a:pt x="65" y="2"/>
                  </a:cubicBezTo>
                  <a:cubicBezTo>
                    <a:pt x="64" y="1"/>
                    <a:pt x="62" y="0"/>
                    <a:pt x="61"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5" name="Freeform 125"/>
            <p:cNvSpPr/>
            <p:nvPr/>
          </p:nvSpPr>
          <p:spPr bwMode="auto">
            <a:xfrm>
              <a:off x="715" y="3395"/>
              <a:ext cx="55" cy="73"/>
            </a:xfrm>
            <a:custGeom>
              <a:avLst/>
              <a:gdLst>
                <a:gd name="T0" fmla="*/ 6 w 67"/>
                <a:gd name="T1" fmla="*/ 0 h 88"/>
                <a:gd name="T2" fmla="*/ 2 w 67"/>
                <a:gd name="T3" fmla="*/ 1 h 88"/>
                <a:gd name="T4" fmla="*/ 0 w 67"/>
                <a:gd name="T5" fmla="*/ 6 h 88"/>
                <a:gd name="T6" fmla="*/ 0 w 67"/>
                <a:gd name="T7" fmla="*/ 88 h 88"/>
                <a:gd name="T8" fmla="*/ 67 w 67"/>
                <a:gd name="T9" fmla="*/ 88 h 88"/>
                <a:gd name="T10" fmla="*/ 67 w 67"/>
                <a:gd name="T11" fmla="*/ 6 h 88"/>
                <a:gd name="T12" fmla="*/ 65 w 67"/>
                <a:gd name="T13" fmla="*/ 1 h 88"/>
                <a:gd name="T14" fmla="*/ 61 w 67"/>
                <a:gd name="T15" fmla="*/ 0 h 88"/>
                <a:gd name="T16" fmla="*/ 6 w 67"/>
                <a:gd name="T1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88">
                  <a:moveTo>
                    <a:pt x="6" y="0"/>
                  </a:moveTo>
                  <a:cubicBezTo>
                    <a:pt x="4" y="0"/>
                    <a:pt x="3" y="0"/>
                    <a:pt x="2" y="1"/>
                  </a:cubicBezTo>
                  <a:cubicBezTo>
                    <a:pt x="0" y="3"/>
                    <a:pt x="0" y="4"/>
                    <a:pt x="0" y="6"/>
                  </a:cubicBezTo>
                  <a:cubicBezTo>
                    <a:pt x="0" y="88"/>
                    <a:pt x="0" y="88"/>
                    <a:pt x="0" y="88"/>
                  </a:cubicBezTo>
                  <a:cubicBezTo>
                    <a:pt x="67" y="88"/>
                    <a:pt x="67" y="88"/>
                    <a:pt x="67" y="88"/>
                  </a:cubicBezTo>
                  <a:cubicBezTo>
                    <a:pt x="67" y="6"/>
                    <a:pt x="67" y="6"/>
                    <a:pt x="67" y="6"/>
                  </a:cubicBezTo>
                  <a:cubicBezTo>
                    <a:pt x="67" y="4"/>
                    <a:pt x="66" y="3"/>
                    <a:pt x="65" y="1"/>
                  </a:cubicBezTo>
                  <a:cubicBezTo>
                    <a:pt x="64" y="0"/>
                    <a:pt x="62" y="0"/>
                    <a:pt x="61"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6" name="Freeform 126"/>
            <p:cNvSpPr/>
            <p:nvPr/>
          </p:nvSpPr>
          <p:spPr bwMode="auto">
            <a:xfrm>
              <a:off x="783" y="3368"/>
              <a:ext cx="55" cy="100"/>
            </a:xfrm>
            <a:custGeom>
              <a:avLst/>
              <a:gdLst>
                <a:gd name="T0" fmla="*/ 6 w 67"/>
                <a:gd name="T1" fmla="*/ 0 h 120"/>
                <a:gd name="T2" fmla="*/ 2 w 67"/>
                <a:gd name="T3" fmla="*/ 2 h 120"/>
                <a:gd name="T4" fmla="*/ 0 w 67"/>
                <a:gd name="T5" fmla="*/ 6 h 120"/>
                <a:gd name="T6" fmla="*/ 0 w 67"/>
                <a:gd name="T7" fmla="*/ 120 h 120"/>
                <a:gd name="T8" fmla="*/ 67 w 67"/>
                <a:gd name="T9" fmla="*/ 120 h 120"/>
                <a:gd name="T10" fmla="*/ 67 w 67"/>
                <a:gd name="T11" fmla="*/ 6 h 120"/>
                <a:gd name="T12" fmla="*/ 65 w 67"/>
                <a:gd name="T13" fmla="*/ 2 h 120"/>
                <a:gd name="T14" fmla="*/ 61 w 67"/>
                <a:gd name="T15" fmla="*/ 0 h 120"/>
                <a:gd name="T16" fmla="*/ 6 w 67"/>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20">
                  <a:moveTo>
                    <a:pt x="6" y="0"/>
                  </a:moveTo>
                  <a:cubicBezTo>
                    <a:pt x="4" y="0"/>
                    <a:pt x="3" y="0"/>
                    <a:pt x="2" y="2"/>
                  </a:cubicBezTo>
                  <a:cubicBezTo>
                    <a:pt x="0" y="3"/>
                    <a:pt x="0" y="4"/>
                    <a:pt x="0" y="6"/>
                  </a:cubicBezTo>
                  <a:cubicBezTo>
                    <a:pt x="0" y="120"/>
                    <a:pt x="0" y="120"/>
                    <a:pt x="0" y="120"/>
                  </a:cubicBezTo>
                  <a:cubicBezTo>
                    <a:pt x="67" y="120"/>
                    <a:pt x="67" y="120"/>
                    <a:pt x="67" y="120"/>
                  </a:cubicBezTo>
                  <a:cubicBezTo>
                    <a:pt x="67" y="6"/>
                    <a:pt x="67" y="6"/>
                    <a:pt x="67" y="6"/>
                  </a:cubicBezTo>
                  <a:cubicBezTo>
                    <a:pt x="67" y="4"/>
                    <a:pt x="66" y="3"/>
                    <a:pt x="65" y="2"/>
                  </a:cubicBezTo>
                  <a:cubicBezTo>
                    <a:pt x="64" y="0"/>
                    <a:pt x="62" y="0"/>
                    <a:pt x="61"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7" name="Freeform 127"/>
            <p:cNvSpPr/>
            <p:nvPr/>
          </p:nvSpPr>
          <p:spPr bwMode="auto">
            <a:xfrm>
              <a:off x="851" y="3379"/>
              <a:ext cx="56" cy="89"/>
            </a:xfrm>
            <a:custGeom>
              <a:avLst/>
              <a:gdLst>
                <a:gd name="T0" fmla="*/ 6 w 67"/>
                <a:gd name="T1" fmla="*/ 0 h 107"/>
                <a:gd name="T2" fmla="*/ 2 w 67"/>
                <a:gd name="T3" fmla="*/ 2 h 107"/>
                <a:gd name="T4" fmla="*/ 0 w 67"/>
                <a:gd name="T5" fmla="*/ 6 h 107"/>
                <a:gd name="T6" fmla="*/ 0 w 67"/>
                <a:gd name="T7" fmla="*/ 107 h 107"/>
                <a:gd name="T8" fmla="*/ 67 w 67"/>
                <a:gd name="T9" fmla="*/ 107 h 107"/>
                <a:gd name="T10" fmla="*/ 67 w 67"/>
                <a:gd name="T11" fmla="*/ 6 h 107"/>
                <a:gd name="T12" fmla="*/ 65 w 67"/>
                <a:gd name="T13" fmla="*/ 2 h 107"/>
                <a:gd name="T14" fmla="*/ 61 w 67"/>
                <a:gd name="T15" fmla="*/ 0 h 107"/>
                <a:gd name="T16" fmla="*/ 6 w 67"/>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07">
                  <a:moveTo>
                    <a:pt x="6" y="0"/>
                  </a:moveTo>
                  <a:cubicBezTo>
                    <a:pt x="5" y="0"/>
                    <a:pt x="3" y="0"/>
                    <a:pt x="2" y="2"/>
                  </a:cubicBezTo>
                  <a:cubicBezTo>
                    <a:pt x="0" y="3"/>
                    <a:pt x="0" y="5"/>
                    <a:pt x="0" y="6"/>
                  </a:cubicBezTo>
                  <a:cubicBezTo>
                    <a:pt x="0" y="107"/>
                    <a:pt x="0" y="107"/>
                    <a:pt x="0" y="107"/>
                  </a:cubicBezTo>
                  <a:cubicBezTo>
                    <a:pt x="67" y="107"/>
                    <a:pt x="67" y="107"/>
                    <a:pt x="67" y="107"/>
                  </a:cubicBezTo>
                  <a:cubicBezTo>
                    <a:pt x="67" y="6"/>
                    <a:pt x="67" y="6"/>
                    <a:pt x="67" y="6"/>
                  </a:cubicBezTo>
                  <a:cubicBezTo>
                    <a:pt x="67" y="5"/>
                    <a:pt x="66" y="3"/>
                    <a:pt x="65" y="2"/>
                  </a:cubicBezTo>
                  <a:cubicBezTo>
                    <a:pt x="64" y="0"/>
                    <a:pt x="62" y="0"/>
                    <a:pt x="61"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8" name="Freeform 128"/>
            <p:cNvSpPr/>
            <p:nvPr/>
          </p:nvSpPr>
          <p:spPr bwMode="auto">
            <a:xfrm>
              <a:off x="919" y="3337"/>
              <a:ext cx="56" cy="131"/>
            </a:xfrm>
            <a:custGeom>
              <a:avLst/>
              <a:gdLst>
                <a:gd name="T0" fmla="*/ 6 w 67"/>
                <a:gd name="T1" fmla="*/ 0 h 158"/>
                <a:gd name="T2" fmla="*/ 2 w 67"/>
                <a:gd name="T3" fmla="*/ 1 h 158"/>
                <a:gd name="T4" fmla="*/ 0 w 67"/>
                <a:gd name="T5" fmla="*/ 6 h 158"/>
                <a:gd name="T6" fmla="*/ 0 w 67"/>
                <a:gd name="T7" fmla="*/ 158 h 158"/>
                <a:gd name="T8" fmla="*/ 67 w 67"/>
                <a:gd name="T9" fmla="*/ 158 h 158"/>
                <a:gd name="T10" fmla="*/ 67 w 67"/>
                <a:gd name="T11" fmla="*/ 6 h 158"/>
                <a:gd name="T12" fmla="*/ 65 w 67"/>
                <a:gd name="T13" fmla="*/ 1 h 158"/>
                <a:gd name="T14" fmla="*/ 61 w 67"/>
                <a:gd name="T15" fmla="*/ 0 h 158"/>
                <a:gd name="T16" fmla="*/ 6 w 67"/>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58">
                  <a:moveTo>
                    <a:pt x="6" y="0"/>
                  </a:moveTo>
                  <a:cubicBezTo>
                    <a:pt x="5" y="0"/>
                    <a:pt x="3" y="0"/>
                    <a:pt x="2" y="1"/>
                  </a:cubicBezTo>
                  <a:cubicBezTo>
                    <a:pt x="0" y="3"/>
                    <a:pt x="0" y="4"/>
                    <a:pt x="0" y="6"/>
                  </a:cubicBezTo>
                  <a:cubicBezTo>
                    <a:pt x="0" y="158"/>
                    <a:pt x="0" y="158"/>
                    <a:pt x="0" y="158"/>
                  </a:cubicBezTo>
                  <a:cubicBezTo>
                    <a:pt x="67" y="158"/>
                    <a:pt x="67" y="158"/>
                    <a:pt x="67" y="158"/>
                  </a:cubicBezTo>
                  <a:cubicBezTo>
                    <a:pt x="67" y="6"/>
                    <a:pt x="67" y="6"/>
                    <a:pt x="67" y="6"/>
                  </a:cubicBezTo>
                  <a:cubicBezTo>
                    <a:pt x="67" y="4"/>
                    <a:pt x="66" y="3"/>
                    <a:pt x="65" y="1"/>
                  </a:cubicBezTo>
                  <a:cubicBezTo>
                    <a:pt x="64" y="0"/>
                    <a:pt x="62" y="0"/>
                    <a:pt x="61" y="0"/>
                  </a:cubicBezTo>
                  <a:cubicBezTo>
                    <a:pt x="6" y="0"/>
                    <a:pt x="6"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9" name="Freeform 129"/>
            <p:cNvSpPr/>
            <p:nvPr/>
          </p:nvSpPr>
          <p:spPr bwMode="auto">
            <a:xfrm>
              <a:off x="987" y="3284"/>
              <a:ext cx="56" cy="184"/>
            </a:xfrm>
            <a:custGeom>
              <a:avLst/>
              <a:gdLst>
                <a:gd name="T0" fmla="*/ 6 w 67"/>
                <a:gd name="T1" fmla="*/ 0 h 222"/>
                <a:gd name="T2" fmla="*/ 2 w 67"/>
                <a:gd name="T3" fmla="*/ 1 h 222"/>
                <a:gd name="T4" fmla="*/ 0 w 67"/>
                <a:gd name="T5" fmla="*/ 6 h 222"/>
                <a:gd name="T6" fmla="*/ 0 w 67"/>
                <a:gd name="T7" fmla="*/ 222 h 222"/>
                <a:gd name="T8" fmla="*/ 67 w 67"/>
                <a:gd name="T9" fmla="*/ 222 h 222"/>
                <a:gd name="T10" fmla="*/ 67 w 67"/>
                <a:gd name="T11" fmla="*/ 6 h 222"/>
                <a:gd name="T12" fmla="*/ 65 w 67"/>
                <a:gd name="T13" fmla="*/ 1 h 222"/>
                <a:gd name="T14" fmla="*/ 61 w 67"/>
                <a:gd name="T15" fmla="*/ 0 h 222"/>
                <a:gd name="T16" fmla="*/ 6 w 67"/>
                <a:gd name="T17"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222">
                  <a:moveTo>
                    <a:pt x="6" y="0"/>
                  </a:moveTo>
                  <a:cubicBezTo>
                    <a:pt x="5" y="0"/>
                    <a:pt x="3" y="0"/>
                    <a:pt x="2" y="1"/>
                  </a:cubicBezTo>
                  <a:cubicBezTo>
                    <a:pt x="1" y="3"/>
                    <a:pt x="0" y="4"/>
                    <a:pt x="0" y="6"/>
                  </a:cubicBezTo>
                  <a:cubicBezTo>
                    <a:pt x="0" y="222"/>
                    <a:pt x="0" y="222"/>
                    <a:pt x="0" y="222"/>
                  </a:cubicBezTo>
                  <a:cubicBezTo>
                    <a:pt x="67" y="222"/>
                    <a:pt x="67" y="222"/>
                    <a:pt x="67" y="222"/>
                  </a:cubicBezTo>
                  <a:cubicBezTo>
                    <a:pt x="67" y="6"/>
                    <a:pt x="67" y="6"/>
                    <a:pt x="67" y="6"/>
                  </a:cubicBezTo>
                  <a:cubicBezTo>
                    <a:pt x="67" y="4"/>
                    <a:pt x="66" y="3"/>
                    <a:pt x="65" y="1"/>
                  </a:cubicBezTo>
                  <a:cubicBezTo>
                    <a:pt x="64" y="0"/>
                    <a:pt x="62" y="0"/>
                    <a:pt x="61" y="0"/>
                  </a:cubicBezTo>
                  <a:cubicBezTo>
                    <a:pt x="6" y="0"/>
                    <a:pt x="6"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50" name="Freeform 130"/>
            <p:cNvSpPr/>
            <p:nvPr/>
          </p:nvSpPr>
          <p:spPr bwMode="auto">
            <a:xfrm>
              <a:off x="610" y="3178"/>
              <a:ext cx="475" cy="289"/>
            </a:xfrm>
            <a:custGeom>
              <a:avLst/>
              <a:gdLst>
                <a:gd name="T0" fmla="*/ 572 w 572"/>
                <a:gd name="T1" fmla="*/ 7 h 347"/>
                <a:gd name="T2" fmla="*/ 571 w 572"/>
                <a:gd name="T3" fmla="*/ 2 h 347"/>
                <a:gd name="T4" fmla="*/ 567 w 572"/>
                <a:gd name="T5" fmla="*/ 1 h 347"/>
                <a:gd name="T6" fmla="*/ 500 w 572"/>
                <a:gd name="T7" fmla="*/ 20 h 347"/>
                <a:gd name="T8" fmla="*/ 497 w 572"/>
                <a:gd name="T9" fmla="*/ 23 h 347"/>
                <a:gd name="T10" fmla="*/ 498 w 572"/>
                <a:gd name="T11" fmla="*/ 27 h 347"/>
                <a:gd name="T12" fmla="*/ 506 w 572"/>
                <a:gd name="T13" fmla="*/ 37 h 347"/>
                <a:gd name="T14" fmla="*/ 302 w 572"/>
                <a:gd name="T15" fmla="*/ 196 h 347"/>
                <a:gd name="T16" fmla="*/ 190 w 572"/>
                <a:gd name="T17" fmla="*/ 148 h 347"/>
                <a:gd name="T18" fmla="*/ 2 w 572"/>
                <a:gd name="T19" fmla="*/ 327 h 347"/>
                <a:gd name="T20" fmla="*/ 0 w 572"/>
                <a:gd name="T21" fmla="*/ 331 h 347"/>
                <a:gd name="T22" fmla="*/ 2 w 572"/>
                <a:gd name="T23" fmla="*/ 336 h 347"/>
                <a:gd name="T24" fmla="*/ 10 w 572"/>
                <a:gd name="T25" fmla="*/ 345 h 347"/>
                <a:gd name="T26" fmla="*/ 15 w 572"/>
                <a:gd name="T27" fmla="*/ 347 h 347"/>
                <a:gd name="T28" fmla="*/ 19 w 572"/>
                <a:gd name="T29" fmla="*/ 345 h 347"/>
                <a:gd name="T30" fmla="*/ 195 w 572"/>
                <a:gd name="T31" fmla="*/ 178 h 347"/>
                <a:gd name="T32" fmla="*/ 306 w 572"/>
                <a:gd name="T33" fmla="*/ 225 h 347"/>
                <a:gd name="T34" fmla="*/ 521 w 572"/>
                <a:gd name="T35" fmla="*/ 57 h 347"/>
                <a:gd name="T36" fmla="*/ 529 w 572"/>
                <a:gd name="T37" fmla="*/ 68 h 347"/>
                <a:gd name="T38" fmla="*/ 533 w 572"/>
                <a:gd name="T39" fmla="*/ 69 h 347"/>
                <a:gd name="T40" fmla="*/ 536 w 572"/>
                <a:gd name="T41" fmla="*/ 67 h 347"/>
                <a:gd name="T42" fmla="*/ 572 w 572"/>
                <a:gd name="T43" fmla="*/ 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2" h="347">
                  <a:moveTo>
                    <a:pt x="572" y="7"/>
                  </a:moveTo>
                  <a:cubicBezTo>
                    <a:pt x="572" y="5"/>
                    <a:pt x="572" y="4"/>
                    <a:pt x="571" y="2"/>
                  </a:cubicBezTo>
                  <a:cubicBezTo>
                    <a:pt x="570" y="1"/>
                    <a:pt x="568" y="0"/>
                    <a:pt x="567" y="1"/>
                  </a:cubicBezTo>
                  <a:cubicBezTo>
                    <a:pt x="500" y="20"/>
                    <a:pt x="500" y="20"/>
                    <a:pt x="500" y="20"/>
                  </a:cubicBezTo>
                  <a:cubicBezTo>
                    <a:pt x="498" y="21"/>
                    <a:pt x="497" y="22"/>
                    <a:pt x="497" y="23"/>
                  </a:cubicBezTo>
                  <a:cubicBezTo>
                    <a:pt x="496" y="25"/>
                    <a:pt x="497" y="26"/>
                    <a:pt x="498" y="27"/>
                  </a:cubicBezTo>
                  <a:cubicBezTo>
                    <a:pt x="506" y="37"/>
                    <a:pt x="506" y="37"/>
                    <a:pt x="506" y="37"/>
                  </a:cubicBezTo>
                  <a:cubicBezTo>
                    <a:pt x="302" y="196"/>
                    <a:pt x="302" y="196"/>
                    <a:pt x="302" y="196"/>
                  </a:cubicBezTo>
                  <a:cubicBezTo>
                    <a:pt x="190" y="148"/>
                    <a:pt x="190" y="148"/>
                    <a:pt x="190" y="148"/>
                  </a:cubicBezTo>
                  <a:cubicBezTo>
                    <a:pt x="2" y="327"/>
                    <a:pt x="2" y="327"/>
                    <a:pt x="2" y="327"/>
                  </a:cubicBezTo>
                  <a:cubicBezTo>
                    <a:pt x="1" y="328"/>
                    <a:pt x="0" y="329"/>
                    <a:pt x="0" y="331"/>
                  </a:cubicBezTo>
                  <a:cubicBezTo>
                    <a:pt x="0" y="333"/>
                    <a:pt x="0" y="334"/>
                    <a:pt x="2" y="336"/>
                  </a:cubicBezTo>
                  <a:cubicBezTo>
                    <a:pt x="10" y="345"/>
                    <a:pt x="10" y="345"/>
                    <a:pt x="10" y="345"/>
                  </a:cubicBezTo>
                  <a:cubicBezTo>
                    <a:pt x="11" y="346"/>
                    <a:pt x="13" y="347"/>
                    <a:pt x="15" y="347"/>
                  </a:cubicBezTo>
                  <a:cubicBezTo>
                    <a:pt x="16" y="347"/>
                    <a:pt x="18" y="346"/>
                    <a:pt x="19" y="345"/>
                  </a:cubicBezTo>
                  <a:cubicBezTo>
                    <a:pt x="195" y="178"/>
                    <a:pt x="195" y="178"/>
                    <a:pt x="195" y="178"/>
                  </a:cubicBezTo>
                  <a:cubicBezTo>
                    <a:pt x="306" y="225"/>
                    <a:pt x="306" y="225"/>
                    <a:pt x="306" y="225"/>
                  </a:cubicBezTo>
                  <a:cubicBezTo>
                    <a:pt x="521" y="57"/>
                    <a:pt x="521" y="57"/>
                    <a:pt x="521" y="57"/>
                  </a:cubicBezTo>
                  <a:cubicBezTo>
                    <a:pt x="529" y="68"/>
                    <a:pt x="529" y="68"/>
                    <a:pt x="529" y="68"/>
                  </a:cubicBezTo>
                  <a:cubicBezTo>
                    <a:pt x="530" y="69"/>
                    <a:pt x="531" y="69"/>
                    <a:pt x="533" y="69"/>
                  </a:cubicBezTo>
                  <a:cubicBezTo>
                    <a:pt x="534" y="69"/>
                    <a:pt x="535" y="68"/>
                    <a:pt x="536" y="67"/>
                  </a:cubicBezTo>
                  <a:lnTo>
                    <a:pt x="572"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grpSp>
      <p:sp>
        <p:nvSpPr>
          <p:cNvPr id="51" name="等腰三角形 50"/>
          <p:cNvSpPr/>
          <p:nvPr/>
        </p:nvSpPr>
        <p:spPr>
          <a:xfrm flipV="1">
            <a:off x="4409602" y="2963855"/>
            <a:ext cx="328235" cy="282962"/>
          </a:xfrm>
          <a:prstGeom prst="triangle">
            <a:avLst/>
          </a:prstGeom>
          <a:solidFill>
            <a:srgbClr val="7E7E7E"/>
          </a:solidFill>
          <a:ln>
            <a:no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52" name="等腰三角形 51"/>
          <p:cNvSpPr/>
          <p:nvPr/>
        </p:nvSpPr>
        <p:spPr>
          <a:xfrm flipV="1">
            <a:off x="7418511" y="2963855"/>
            <a:ext cx="328235" cy="282962"/>
          </a:xfrm>
          <a:prstGeom prst="triangle">
            <a:avLst/>
          </a:prstGeom>
          <a:solidFill>
            <a:srgbClr val="0C8882"/>
          </a:solidFill>
          <a:ln>
            <a:no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53" name="等腰三角形 52"/>
          <p:cNvSpPr/>
          <p:nvPr/>
        </p:nvSpPr>
        <p:spPr>
          <a:xfrm flipV="1">
            <a:off x="1435889" y="2963855"/>
            <a:ext cx="328235" cy="282962"/>
          </a:xfrm>
          <a:prstGeom prst="triangle">
            <a:avLst/>
          </a:prstGeom>
          <a:solidFill>
            <a:srgbClr val="0C8882"/>
          </a:solidFill>
          <a:ln>
            <a:no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54" name="矩形 53"/>
          <p:cNvSpPr/>
          <p:nvPr/>
        </p:nvSpPr>
        <p:spPr>
          <a:xfrm>
            <a:off x="596568" y="3287444"/>
            <a:ext cx="2031325" cy="369332"/>
          </a:xfrm>
          <a:prstGeom prst="rect">
            <a:avLst/>
          </a:prstGeom>
        </p:spPr>
        <p:txBody>
          <a:bodyPr wrap="none">
            <a:spAutoFit/>
          </a:bodyPr>
          <a:lstStyle/>
          <a:p>
            <a:r>
              <a:rPr lang="zh-CN" altLang="en-US" b="1" dirty="0">
                <a:cs typeface="+mn-ea"/>
                <a:sym typeface="+mn-lt"/>
              </a:rPr>
              <a:t>点击此处添加标题</a:t>
            </a:r>
            <a:endParaRPr lang="zh-CN" altLang="en-US" b="1" dirty="0">
              <a:cs typeface="+mn-ea"/>
              <a:sym typeface="+mn-lt"/>
            </a:endParaRPr>
          </a:p>
        </p:txBody>
      </p:sp>
      <p:sp>
        <p:nvSpPr>
          <p:cNvPr id="55" name="矩形 54"/>
          <p:cNvSpPr/>
          <p:nvPr/>
        </p:nvSpPr>
        <p:spPr>
          <a:xfrm>
            <a:off x="588231" y="3625682"/>
            <a:ext cx="2077297" cy="752514"/>
          </a:xfrm>
          <a:prstGeom prst="rect">
            <a:avLst/>
          </a:prstGeom>
        </p:spPr>
        <p:txBody>
          <a:bodyPr wrap="square">
            <a:spAutoFit/>
          </a:bodyPr>
          <a:lstStyle/>
          <a:p>
            <a:pPr algn="ctr">
              <a:lnSpc>
                <a:spcPct val="130000"/>
              </a:lnSpc>
            </a:pPr>
            <a:r>
              <a:rPr lang="zh-CN" altLang="en-US" sz="825" dirty="0">
                <a:solidFill>
                  <a:schemeClr val="tx1">
                    <a:lumMod val="75000"/>
                    <a:lumOff val="25000"/>
                  </a:schemeClr>
                </a:solidFill>
                <a:cs typeface="+mn-ea"/>
                <a:sym typeface="+mn-lt"/>
              </a:rPr>
              <a:t>标题数字等都可以通过点击和重新输入进行更改，顶部“开始”面板中可以对字体、字号、颜色、行距等进行修改。建议正文</a:t>
            </a:r>
            <a:r>
              <a:rPr lang="en-US" altLang="zh-CN" sz="825" dirty="0">
                <a:solidFill>
                  <a:schemeClr val="tx1">
                    <a:lumMod val="75000"/>
                    <a:lumOff val="25000"/>
                  </a:schemeClr>
                </a:solidFill>
                <a:cs typeface="+mn-ea"/>
                <a:sym typeface="+mn-lt"/>
              </a:rPr>
              <a:t>8-14</a:t>
            </a:r>
            <a:r>
              <a:rPr lang="zh-CN" altLang="en-US" sz="825" dirty="0">
                <a:solidFill>
                  <a:schemeClr val="tx1">
                    <a:lumMod val="75000"/>
                    <a:lumOff val="25000"/>
                  </a:schemeClr>
                </a:solidFill>
                <a:cs typeface="+mn-ea"/>
                <a:sym typeface="+mn-lt"/>
              </a:rPr>
              <a:t>号字，</a:t>
            </a:r>
            <a:r>
              <a:rPr lang="en-US" altLang="zh-CN" sz="825" dirty="0">
                <a:solidFill>
                  <a:schemeClr val="tx1">
                    <a:lumMod val="75000"/>
                    <a:lumOff val="25000"/>
                  </a:schemeClr>
                </a:solidFill>
                <a:cs typeface="+mn-ea"/>
                <a:sym typeface="+mn-lt"/>
              </a:rPr>
              <a:t>1.3</a:t>
            </a:r>
            <a:r>
              <a:rPr lang="zh-CN" altLang="en-US" sz="825" dirty="0">
                <a:solidFill>
                  <a:schemeClr val="tx1">
                    <a:lumMod val="75000"/>
                    <a:lumOff val="25000"/>
                  </a:schemeClr>
                </a:solidFill>
                <a:cs typeface="+mn-ea"/>
                <a:sym typeface="+mn-lt"/>
              </a:rPr>
              <a:t>倍字间距。</a:t>
            </a:r>
            <a:endParaRPr lang="zh-CN" altLang="en-US" sz="825" dirty="0">
              <a:cs typeface="+mn-ea"/>
              <a:sym typeface="+mn-lt"/>
            </a:endParaRPr>
          </a:p>
        </p:txBody>
      </p:sp>
      <p:sp>
        <p:nvSpPr>
          <p:cNvPr id="56" name="矩形 55"/>
          <p:cNvSpPr/>
          <p:nvPr/>
        </p:nvSpPr>
        <p:spPr>
          <a:xfrm>
            <a:off x="3579421" y="3287444"/>
            <a:ext cx="2031325" cy="369332"/>
          </a:xfrm>
          <a:prstGeom prst="rect">
            <a:avLst/>
          </a:prstGeom>
        </p:spPr>
        <p:txBody>
          <a:bodyPr wrap="none">
            <a:spAutoFit/>
          </a:bodyPr>
          <a:lstStyle/>
          <a:p>
            <a:r>
              <a:rPr lang="zh-CN" altLang="en-US" b="1" dirty="0">
                <a:cs typeface="+mn-ea"/>
                <a:sym typeface="+mn-lt"/>
              </a:rPr>
              <a:t>点击此处添加标题</a:t>
            </a:r>
            <a:endParaRPr lang="zh-CN" altLang="en-US" b="1" dirty="0">
              <a:cs typeface="+mn-ea"/>
              <a:sym typeface="+mn-lt"/>
            </a:endParaRPr>
          </a:p>
        </p:txBody>
      </p:sp>
      <p:sp>
        <p:nvSpPr>
          <p:cNvPr id="57" name="矩形 56"/>
          <p:cNvSpPr/>
          <p:nvPr/>
        </p:nvSpPr>
        <p:spPr>
          <a:xfrm>
            <a:off x="6590049" y="3287444"/>
            <a:ext cx="2031325" cy="369332"/>
          </a:xfrm>
          <a:prstGeom prst="rect">
            <a:avLst/>
          </a:prstGeom>
        </p:spPr>
        <p:txBody>
          <a:bodyPr wrap="none">
            <a:spAutoFit/>
          </a:bodyPr>
          <a:lstStyle/>
          <a:p>
            <a:r>
              <a:rPr lang="zh-CN" altLang="en-US" b="1" dirty="0">
                <a:cs typeface="+mn-ea"/>
                <a:sym typeface="+mn-lt"/>
              </a:rPr>
              <a:t>点击此处添加标题</a:t>
            </a:r>
            <a:endParaRPr lang="zh-CN" altLang="en-US" b="1" dirty="0">
              <a:cs typeface="+mn-ea"/>
              <a:sym typeface="+mn-lt"/>
            </a:endParaRPr>
          </a:p>
        </p:txBody>
      </p:sp>
      <p:sp>
        <p:nvSpPr>
          <p:cNvPr id="58" name="矩形 57"/>
          <p:cNvSpPr/>
          <p:nvPr/>
        </p:nvSpPr>
        <p:spPr>
          <a:xfrm>
            <a:off x="3546395" y="3625682"/>
            <a:ext cx="2077297" cy="752514"/>
          </a:xfrm>
          <a:prstGeom prst="rect">
            <a:avLst/>
          </a:prstGeom>
        </p:spPr>
        <p:txBody>
          <a:bodyPr wrap="square">
            <a:spAutoFit/>
          </a:bodyPr>
          <a:lstStyle/>
          <a:p>
            <a:pPr algn="ctr">
              <a:lnSpc>
                <a:spcPct val="130000"/>
              </a:lnSpc>
            </a:pPr>
            <a:r>
              <a:rPr lang="zh-CN" altLang="en-US" sz="825" dirty="0">
                <a:solidFill>
                  <a:schemeClr val="tx1">
                    <a:lumMod val="75000"/>
                    <a:lumOff val="25000"/>
                  </a:schemeClr>
                </a:solidFill>
                <a:cs typeface="+mn-ea"/>
                <a:sym typeface="+mn-lt"/>
              </a:rPr>
              <a:t>标题数字等都可以通过点击和重新输入进行更改，顶部“开始”面板中可以对字体、字号、颜色、行距等进行修改。建议正文</a:t>
            </a:r>
            <a:r>
              <a:rPr lang="en-US" altLang="zh-CN" sz="825" dirty="0">
                <a:solidFill>
                  <a:schemeClr val="tx1">
                    <a:lumMod val="75000"/>
                    <a:lumOff val="25000"/>
                  </a:schemeClr>
                </a:solidFill>
                <a:cs typeface="+mn-ea"/>
                <a:sym typeface="+mn-lt"/>
              </a:rPr>
              <a:t>8-14</a:t>
            </a:r>
            <a:r>
              <a:rPr lang="zh-CN" altLang="en-US" sz="825" dirty="0">
                <a:solidFill>
                  <a:schemeClr val="tx1">
                    <a:lumMod val="75000"/>
                    <a:lumOff val="25000"/>
                  </a:schemeClr>
                </a:solidFill>
                <a:cs typeface="+mn-ea"/>
                <a:sym typeface="+mn-lt"/>
              </a:rPr>
              <a:t>号字，</a:t>
            </a:r>
            <a:r>
              <a:rPr lang="en-US" altLang="zh-CN" sz="825" dirty="0">
                <a:solidFill>
                  <a:schemeClr val="tx1">
                    <a:lumMod val="75000"/>
                    <a:lumOff val="25000"/>
                  </a:schemeClr>
                </a:solidFill>
                <a:cs typeface="+mn-ea"/>
                <a:sym typeface="+mn-lt"/>
              </a:rPr>
              <a:t>1.3</a:t>
            </a:r>
            <a:r>
              <a:rPr lang="zh-CN" altLang="en-US" sz="825" dirty="0">
                <a:solidFill>
                  <a:schemeClr val="tx1">
                    <a:lumMod val="75000"/>
                    <a:lumOff val="25000"/>
                  </a:schemeClr>
                </a:solidFill>
                <a:cs typeface="+mn-ea"/>
                <a:sym typeface="+mn-lt"/>
              </a:rPr>
              <a:t>倍字间距。</a:t>
            </a:r>
            <a:endParaRPr lang="zh-CN" altLang="en-US" sz="825" dirty="0">
              <a:cs typeface="+mn-ea"/>
              <a:sym typeface="+mn-lt"/>
            </a:endParaRPr>
          </a:p>
        </p:txBody>
      </p:sp>
      <p:sp>
        <p:nvSpPr>
          <p:cNvPr id="59" name="矩形 58"/>
          <p:cNvSpPr/>
          <p:nvPr/>
        </p:nvSpPr>
        <p:spPr>
          <a:xfrm>
            <a:off x="6562274" y="3625682"/>
            <a:ext cx="2077297" cy="752514"/>
          </a:xfrm>
          <a:prstGeom prst="rect">
            <a:avLst/>
          </a:prstGeom>
        </p:spPr>
        <p:txBody>
          <a:bodyPr wrap="square">
            <a:spAutoFit/>
          </a:bodyPr>
          <a:lstStyle/>
          <a:p>
            <a:pPr algn="ctr">
              <a:lnSpc>
                <a:spcPct val="130000"/>
              </a:lnSpc>
            </a:pPr>
            <a:r>
              <a:rPr lang="zh-CN" altLang="en-US" sz="825" dirty="0">
                <a:solidFill>
                  <a:schemeClr val="tx1">
                    <a:lumMod val="75000"/>
                    <a:lumOff val="25000"/>
                  </a:schemeClr>
                </a:solidFill>
                <a:cs typeface="+mn-ea"/>
                <a:sym typeface="+mn-lt"/>
              </a:rPr>
              <a:t>标题数字等都可以通过点击和重新输入进行更改，顶部“开始”面板中可以对字体、字号、颜色、行距等进行修改。建议正文</a:t>
            </a:r>
            <a:r>
              <a:rPr lang="en-US" altLang="zh-CN" sz="825" dirty="0">
                <a:solidFill>
                  <a:schemeClr val="tx1">
                    <a:lumMod val="75000"/>
                    <a:lumOff val="25000"/>
                  </a:schemeClr>
                </a:solidFill>
                <a:cs typeface="+mn-ea"/>
                <a:sym typeface="+mn-lt"/>
              </a:rPr>
              <a:t>8-14</a:t>
            </a:r>
            <a:r>
              <a:rPr lang="zh-CN" altLang="en-US" sz="825" dirty="0">
                <a:solidFill>
                  <a:schemeClr val="tx1">
                    <a:lumMod val="75000"/>
                    <a:lumOff val="25000"/>
                  </a:schemeClr>
                </a:solidFill>
                <a:cs typeface="+mn-ea"/>
                <a:sym typeface="+mn-lt"/>
              </a:rPr>
              <a:t>号字，</a:t>
            </a:r>
            <a:r>
              <a:rPr lang="en-US" altLang="zh-CN" sz="825" dirty="0">
                <a:solidFill>
                  <a:schemeClr val="tx1">
                    <a:lumMod val="75000"/>
                    <a:lumOff val="25000"/>
                  </a:schemeClr>
                </a:solidFill>
                <a:cs typeface="+mn-ea"/>
                <a:sym typeface="+mn-lt"/>
              </a:rPr>
              <a:t>1.3</a:t>
            </a:r>
            <a:r>
              <a:rPr lang="zh-CN" altLang="en-US" sz="825" dirty="0">
                <a:solidFill>
                  <a:schemeClr val="tx1">
                    <a:lumMod val="75000"/>
                    <a:lumOff val="25000"/>
                  </a:schemeClr>
                </a:solidFill>
                <a:cs typeface="+mn-ea"/>
                <a:sym typeface="+mn-lt"/>
              </a:rPr>
              <a:t>倍字间距。</a:t>
            </a:r>
            <a:endParaRPr lang="zh-CN" altLang="en-US" sz="825" dirty="0">
              <a:cs typeface="+mn-ea"/>
              <a:sym typeface="+mn-lt"/>
            </a:endParaRPr>
          </a:p>
        </p:txBody>
      </p:sp>
      <p:sp>
        <p:nvSpPr>
          <p:cNvPr id="60" name="灯片编号占位符 1"/>
          <p:cNvSpPr>
            <a:spLocks noGrp="1"/>
          </p:cNvSpPr>
          <p:nvPr>
            <p:ph type="sldNum" sz="quarter" idx="12"/>
          </p:nvPr>
        </p:nvSpPr>
        <p:spPr>
          <a:xfrm>
            <a:off x="6683829" y="4660049"/>
            <a:ext cx="2133600" cy="273844"/>
          </a:xfrm>
        </p:spPr>
        <p:txBody>
          <a:bodyPr/>
          <a:lstStyle/>
          <a:p>
            <a:r>
              <a:rPr lang="en-US" altLang="zh-CN" dirty="0" smtClean="0">
                <a:cs typeface="+mn-ea"/>
                <a:sym typeface="+mn-lt"/>
              </a:rPr>
              <a:t>15</a:t>
            </a:r>
            <a:endParaRPr lang="zh-CN" altLang="en-US" dirty="0">
              <a:cs typeface="+mn-ea"/>
              <a:sym typeface="+mn-lt"/>
            </a:endParaRPr>
          </a:p>
        </p:txBody>
      </p:sp>
      <p:sp>
        <p:nvSpPr>
          <p:cNvPr id="61" name="TextBox 66"/>
          <p:cNvSpPr txBox="1"/>
          <p:nvPr/>
        </p:nvSpPr>
        <p:spPr>
          <a:xfrm>
            <a:off x="629194" y="-7562"/>
            <a:ext cx="2608406"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年度完成的主要工作</a:t>
            </a:r>
            <a:endParaRPr lang="zh-CN" altLang="en-US" dirty="0">
              <a:sym typeface="+mn-lt"/>
            </a:endParaRPr>
          </a:p>
        </p:txBody>
      </p:sp>
      <p:sp>
        <p:nvSpPr>
          <p:cNvPr id="62" name="文本框 61"/>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p:tgtEl>
                                          <p:spTgt spid="61"/>
                                        </p:tgtEl>
                                        <p:attrNameLst>
                                          <p:attrName>ppt_x</p:attrName>
                                        </p:attrNameLst>
                                      </p:cBhvr>
                                      <p:tavLst>
                                        <p:tav tm="0">
                                          <p:val>
                                            <p:strVal val="#ppt_x-#ppt_w*1.125000"/>
                                          </p:val>
                                        </p:tav>
                                        <p:tav tm="100000">
                                          <p:val>
                                            <p:strVal val="#ppt_x"/>
                                          </p:val>
                                        </p:tav>
                                      </p:tavLst>
                                    </p:anim>
                                    <p:animEffect transition="in" filter="wipe(right)">
                                      <p:cBhvr>
                                        <p:cTn id="8" dur="500"/>
                                        <p:tgtEl>
                                          <p:spTgt spid="61"/>
                                        </p:tgtEl>
                                      </p:cBhvr>
                                    </p:animEffect>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14" presetClass="entr" presetSubtype="10"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randombar(horizontal)">
                                      <p:cBhvr>
                                        <p:cTn id="28" dur="500"/>
                                        <p:tgtEl>
                                          <p:spTgt spid="41"/>
                                        </p:tgtEl>
                                      </p:cBhvr>
                                    </p:animEffect>
                                  </p:childTnLst>
                                </p:cTn>
                              </p:par>
                              <p:par>
                                <p:cTn id="29" presetID="14"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randombar(horizontal)">
                                      <p:cBhvr>
                                        <p:cTn id="31" dur="500"/>
                                        <p:tgtEl>
                                          <p:spTgt spid="25"/>
                                        </p:tgtEl>
                                      </p:cBhvr>
                                    </p:animEffect>
                                  </p:childTnLst>
                                </p:cTn>
                              </p:par>
                              <p:par>
                                <p:cTn id="32" presetID="14" presetClass="entr" presetSubtype="1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randombar(horizontal)">
                                      <p:cBhvr>
                                        <p:cTn id="34" dur="500"/>
                                        <p:tgtEl>
                                          <p:spTgt spid="34"/>
                                        </p:tgtEl>
                                      </p:cBhvr>
                                    </p:animEffect>
                                  </p:childTnLst>
                                </p:cTn>
                              </p:par>
                            </p:childTnLst>
                          </p:cTn>
                        </p:par>
                        <p:par>
                          <p:cTn id="35" fill="hold">
                            <p:stCondLst>
                              <p:cond delay="2000"/>
                            </p:stCondLst>
                            <p:childTnLst>
                              <p:par>
                                <p:cTn id="36" presetID="22" presetClass="entr" presetSubtype="1" fill="hold" grpId="0"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up)">
                                      <p:cBhvr>
                                        <p:cTn id="38" dur="500"/>
                                        <p:tgtEl>
                                          <p:spTgt spid="2"/>
                                        </p:tgtEl>
                                      </p:cBhvr>
                                    </p:animEffect>
                                  </p:childTnLst>
                                </p:cTn>
                              </p:par>
                            </p:childTnLst>
                          </p:cTn>
                        </p:par>
                        <p:par>
                          <p:cTn id="39" fill="hold">
                            <p:stCondLst>
                              <p:cond delay="2500"/>
                            </p:stCondLst>
                            <p:childTnLst>
                              <p:par>
                                <p:cTn id="40" presetID="42" presetClass="entr" presetSubtype="0" fill="hold" grpId="0" nodeType="after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1000"/>
                                        <p:tgtEl>
                                          <p:spTgt spid="51"/>
                                        </p:tgtEl>
                                      </p:cBhvr>
                                    </p:animEffect>
                                    <p:anim calcmode="lin" valueType="num">
                                      <p:cBhvr>
                                        <p:cTn id="43" dur="1000" fill="hold"/>
                                        <p:tgtEl>
                                          <p:spTgt spid="51"/>
                                        </p:tgtEl>
                                        <p:attrNameLst>
                                          <p:attrName>ppt_x</p:attrName>
                                        </p:attrNameLst>
                                      </p:cBhvr>
                                      <p:tavLst>
                                        <p:tav tm="0">
                                          <p:val>
                                            <p:strVal val="#ppt_x"/>
                                          </p:val>
                                        </p:tav>
                                        <p:tav tm="100000">
                                          <p:val>
                                            <p:strVal val="#ppt_x"/>
                                          </p:val>
                                        </p:tav>
                                      </p:tavLst>
                                    </p:anim>
                                    <p:anim calcmode="lin" valueType="num">
                                      <p:cBhvr>
                                        <p:cTn id="44" dur="1000" fill="hold"/>
                                        <p:tgtEl>
                                          <p:spTgt spid="5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1000"/>
                                        <p:tgtEl>
                                          <p:spTgt spid="53"/>
                                        </p:tgtEl>
                                      </p:cBhvr>
                                    </p:animEffect>
                                    <p:anim calcmode="lin" valueType="num">
                                      <p:cBhvr>
                                        <p:cTn id="48" dur="1000" fill="hold"/>
                                        <p:tgtEl>
                                          <p:spTgt spid="53"/>
                                        </p:tgtEl>
                                        <p:attrNameLst>
                                          <p:attrName>ppt_x</p:attrName>
                                        </p:attrNameLst>
                                      </p:cBhvr>
                                      <p:tavLst>
                                        <p:tav tm="0">
                                          <p:val>
                                            <p:strVal val="#ppt_x"/>
                                          </p:val>
                                        </p:tav>
                                        <p:tav tm="100000">
                                          <p:val>
                                            <p:strVal val="#ppt_x"/>
                                          </p:val>
                                        </p:tav>
                                      </p:tavLst>
                                    </p:anim>
                                    <p:anim calcmode="lin" valueType="num">
                                      <p:cBhvr>
                                        <p:cTn id="49" dur="1000" fill="hold"/>
                                        <p:tgtEl>
                                          <p:spTgt spid="5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1000"/>
                                        <p:tgtEl>
                                          <p:spTgt spid="52"/>
                                        </p:tgtEl>
                                      </p:cBhvr>
                                    </p:animEffect>
                                    <p:anim calcmode="lin" valueType="num">
                                      <p:cBhvr>
                                        <p:cTn id="53" dur="1000" fill="hold"/>
                                        <p:tgtEl>
                                          <p:spTgt spid="52"/>
                                        </p:tgtEl>
                                        <p:attrNameLst>
                                          <p:attrName>ppt_x</p:attrName>
                                        </p:attrNameLst>
                                      </p:cBhvr>
                                      <p:tavLst>
                                        <p:tav tm="0">
                                          <p:val>
                                            <p:strVal val="#ppt_x"/>
                                          </p:val>
                                        </p:tav>
                                        <p:tav tm="100000">
                                          <p:val>
                                            <p:strVal val="#ppt_x"/>
                                          </p:val>
                                        </p:tav>
                                      </p:tavLst>
                                    </p:anim>
                                    <p:anim calcmode="lin" valueType="num">
                                      <p:cBhvr>
                                        <p:cTn id="54" dur="1000" fill="hold"/>
                                        <p:tgtEl>
                                          <p:spTgt spid="52"/>
                                        </p:tgtEl>
                                        <p:attrNameLst>
                                          <p:attrName>ppt_y</p:attrName>
                                        </p:attrNameLst>
                                      </p:cBhvr>
                                      <p:tavLst>
                                        <p:tav tm="0">
                                          <p:val>
                                            <p:strVal val="#ppt_y+.1"/>
                                          </p:val>
                                        </p:tav>
                                        <p:tav tm="100000">
                                          <p:val>
                                            <p:strVal val="#ppt_y"/>
                                          </p:val>
                                        </p:tav>
                                      </p:tavLst>
                                    </p:anim>
                                  </p:childTnLst>
                                </p:cTn>
                              </p:par>
                            </p:childTnLst>
                          </p:cTn>
                        </p:par>
                        <p:par>
                          <p:cTn id="55" fill="hold">
                            <p:stCondLst>
                              <p:cond delay="3500"/>
                            </p:stCondLst>
                            <p:childTnLst>
                              <p:par>
                                <p:cTn id="56" presetID="14" presetClass="entr" presetSubtype="10" fill="hold" grpId="0" nodeType="afterEffect">
                                  <p:stCondLst>
                                    <p:cond delay="0"/>
                                  </p:stCondLst>
                                  <p:iterate type="lt">
                                    <p:tmPct val="10000"/>
                                  </p:iterate>
                                  <p:childTnLst>
                                    <p:set>
                                      <p:cBhvr>
                                        <p:cTn id="57" dur="1" fill="hold">
                                          <p:stCondLst>
                                            <p:cond delay="0"/>
                                          </p:stCondLst>
                                        </p:cTn>
                                        <p:tgtEl>
                                          <p:spTgt spid="54"/>
                                        </p:tgtEl>
                                        <p:attrNameLst>
                                          <p:attrName>style.visibility</p:attrName>
                                        </p:attrNameLst>
                                      </p:cBhvr>
                                      <p:to>
                                        <p:strVal val="visible"/>
                                      </p:to>
                                    </p:set>
                                    <p:animEffect transition="in" filter="randombar(horizontal)">
                                      <p:cBhvr>
                                        <p:cTn id="58" dur="500"/>
                                        <p:tgtEl>
                                          <p:spTgt spid="54"/>
                                        </p:tgtEl>
                                      </p:cBhvr>
                                    </p:animEffect>
                                  </p:childTnLst>
                                </p:cTn>
                              </p:par>
                              <p:par>
                                <p:cTn id="59" presetID="14" presetClass="entr" presetSubtype="10" fill="hold" grpId="0" nodeType="withEffect">
                                  <p:stCondLst>
                                    <p:cond delay="0"/>
                                  </p:stCondLst>
                                  <p:iterate type="lt">
                                    <p:tmPct val="10000"/>
                                  </p:iterate>
                                  <p:childTnLst>
                                    <p:set>
                                      <p:cBhvr>
                                        <p:cTn id="60" dur="1" fill="hold">
                                          <p:stCondLst>
                                            <p:cond delay="0"/>
                                          </p:stCondLst>
                                        </p:cTn>
                                        <p:tgtEl>
                                          <p:spTgt spid="55"/>
                                        </p:tgtEl>
                                        <p:attrNameLst>
                                          <p:attrName>style.visibility</p:attrName>
                                        </p:attrNameLst>
                                      </p:cBhvr>
                                      <p:to>
                                        <p:strVal val="visible"/>
                                      </p:to>
                                    </p:set>
                                    <p:animEffect transition="in" filter="randombar(horizontal)">
                                      <p:cBhvr>
                                        <p:cTn id="61" dur="500"/>
                                        <p:tgtEl>
                                          <p:spTgt spid="55"/>
                                        </p:tgtEl>
                                      </p:cBhvr>
                                    </p:animEffect>
                                  </p:childTnLst>
                                </p:cTn>
                              </p:par>
                              <p:par>
                                <p:cTn id="62" presetID="14" presetClass="entr" presetSubtype="10" fill="hold" grpId="0" nodeType="withEffect">
                                  <p:stCondLst>
                                    <p:cond delay="0"/>
                                  </p:stCondLst>
                                  <p:iterate type="lt">
                                    <p:tmPct val="10000"/>
                                  </p:iterate>
                                  <p:childTnLst>
                                    <p:set>
                                      <p:cBhvr>
                                        <p:cTn id="63" dur="1" fill="hold">
                                          <p:stCondLst>
                                            <p:cond delay="0"/>
                                          </p:stCondLst>
                                        </p:cTn>
                                        <p:tgtEl>
                                          <p:spTgt spid="56"/>
                                        </p:tgtEl>
                                        <p:attrNameLst>
                                          <p:attrName>style.visibility</p:attrName>
                                        </p:attrNameLst>
                                      </p:cBhvr>
                                      <p:to>
                                        <p:strVal val="visible"/>
                                      </p:to>
                                    </p:set>
                                    <p:animEffect transition="in" filter="randombar(horizontal)">
                                      <p:cBhvr>
                                        <p:cTn id="64" dur="500"/>
                                        <p:tgtEl>
                                          <p:spTgt spid="56"/>
                                        </p:tgtEl>
                                      </p:cBhvr>
                                    </p:animEffect>
                                  </p:childTnLst>
                                </p:cTn>
                              </p:par>
                              <p:par>
                                <p:cTn id="65" presetID="14" presetClass="entr" presetSubtype="10" fill="hold" grpId="0" nodeType="withEffect">
                                  <p:stCondLst>
                                    <p:cond delay="0"/>
                                  </p:stCondLst>
                                  <p:iterate type="lt">
                                    <p:tmPct val="10000"/>
                                  </p:iterate>
                                  <p:childTnLst>
                                    <p:set>
                                      <p:cBhvr>
                                        <p:cTn id="66" dur="1" fill="hold">
                                          <p:stCondLst>
                                            <p:cond delay="0"/>
                                          </p:stCondLst>
                                        </p:cTn>
                                        <p:tgtEl>
                                          <p:spTgt spid="57"/>
                                        </p:tgtEl>
                                        <p:attrNameLst>
                                          <p:attrName>style.visibility</p:attrName>
                                        </p:attrNameLst>
                                      </p:cBhvr>
                                      <p:to>
                                        <p:strVal val="visible"/>
                                      </p:to>
                                    </p:set>
                                    <p:animEffect transition="in" filter="randombar(horizontal)">
                                      <p:cBhvr>
                                        <p:cTn id="67" dur="500"/>
                                        <p:tgtEl>
                                          <p:spTgt spid="57"/>
                                        </p:tgtEl>
                                      </p:cBhvr>
                                    </p:animEffect>
                                  </p:childTnLst>
                                </p:cTn>
                              </p:par>
                              <p:par>
                                <p:cTn id="68" presetID="14" presetClass="entr" presetSubtype="10" fill="hold" grpId="0" nodeType="withEffect">
                                  <p:stCondLst>
                                    <p:cond delay="0"/>
                                  </p:stCondLst>
                                  <p:iterate type="lt">
                                    <p:tmPct val="10000"/>
                                  </p:iterate>
                                  <p:childTnLst>
                                    <p:set>
                                      <p:cBhvr>
                                        <p:cTn id="69" dur="1" fill="hold">
                                          <p:stCondLst>
                                            <p:cond delay="0"/>
                                          </p:stCondLst>
                                        </p:cTn>
                                        <p:tgtEl>
                                          <p:spTgt spid="58"/>
                                        </p:tgtEl>
                                        <p:attrNameLst>
                                          <p:attrName>style.visibility</p:attrName>
                                        </p:attrNameLst>
                                      </p:cBhvr>
                                      <p:to>
                                        <p:strVal val="visible"/>
                                      </p:to>
                                    </p:set>
                                    <p:animEffect transition="in" filter="randombar(horizontal)">
                                      <p:cBhvr>
                                        <p:cTn id="70" dur="500"/>
                                        <p:tgtEl>
                                          <p:spTgt spid="58"/>
                                        </p:tgtEl>
                                      </p:cBhvr>
                                    </p:animEffect>
                                  </p:childTnLst>
                                </p:cTn>
                              </p:par>
                              <p:par>
                                <p:cTn id="71" presetID="14" presetClass="entr" presetSubtype="10" fill="hold" grpId="0" nodeType="withEffect">
                                  <p:stCondLst>
                                    <p:cond delay="0"/>
                                  </p:stCondLst>
                                  <p:iterate type="lt">
                                    <p:tmPct val="10000"/>
                                  </p:iterate>
                                  <p:childTnLst>
                                    <p:set>
                                      <p:cBhvr>
                                        <p:cTn id="72" dur="1" fill="hold">
                                          <p:stCondLst>
                                            <p:cond delay="0"/>
                                          </p:stCondLst>
                                        </p:cTn>
                                        <p:tgtEl>
                                          <p:spTgt spid="59"/>
                                        </p:tgtEl>
                                        <p:attrNameLst>
                                          <p:attrName>style.visibility</p:attrName>
                                        </p:attrNameLst>
                                      </p:cBhvr>
                                      <p:to>
                                        <p:strVal val="visible"/>
                                      </p:to>
                                    </p:set>
                                    <p:animEffect transition="in" filter="randombar(horizontal)">
                                      <p:cBhvr>
                                        <p:cTn id="73" dur="500"/>
                                        <p:tgtEl>
                                          <p:spTgt spid="59"/>
                                        </p:tgtEl>
                                      </p:cBhvr>
                                    </p:animEffect>
                                  </p:childTnLst>
                                </p:cTn>
                              </p:par>
                            </p:childTnLst>
                          </p:cTn>
                        </p:par>
                        <p:par>
                          <p:cTn id="74" fill="hold">
                            <p:stCondLst>
                              <p:cond delay="7449"/>
                            </p:stCondLst>
                            <p:childTnLst>
                              <p:par>
                                <p:cTn id="75" presetID="22" presetClass="entr" presetSubtype="4" fill="hold" grpId="0" nodeType="after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wipe(down)">
                                      <p:cBhvr>
                                        <p:cTn id="77"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1" grpId="0" animBg="1"/>
      <p:bldP spid="52" grpId="0" animBg="1"/>
      <p:bldP spid="53" grpId="0" animBg="1"/>
      <p:bldP spid="54" grpId="0"/>
      <p:bldP spid="55" grpId="0"/>
      <p:bldP spid="56" grpId="0"/>
      <p:bldP spid="57" grpId="0"/>
      <p:bldP spid="58" grpId="0"/>
      <p:bldP spid="59" grpId="0"/>
      <p:bldP spid="61" grpId="0"/>
      <p:bldP spid="6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六边形 2"/>
          <p:cNvSpPr/>
          <p:nvPr/>
        </p:nvSpPr>
        <p:spPr>
          <a:xfrm>
            <a:off x="301715" y="2062074"/>
            <a:ext cx="2661676" cy="2652752"/>
          </a:xfrm>
          <a:prstGeom prst="hexagon">
            <a:avLst/>
          </a:prstGeom>
          <a:blipFill dpi="0" rotWithShape="1">
            <a:blip r:embed="rId1">
              <a:extLst>
                <a:ext uri="{28A0092B-C50C-407E-A947-70E740481C1C}">
                  <a14:useLocalDpi xmlns:a14="http://schemas.microsoft.com/office/drawing/2010/main" val="0"/>
                </a:ext>
              </a:extLst>
            </a:blip>
            <a:srcRect/>
            <a:stretch>
              <a:fillRect/>
            </a:stretch>
          </a:blipFill>
          <a:ln>
            <a:noFill/>
          </a:ln>
          <a:effectLst>
            <a:innerShdw blurRad="1905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空心弧 40"/>
          <p:cNvSpPr>
            <a:spLocks noChangeArrowheads="1"/>
          </p:cNvSpPr>
          <p:nvPr/>
        </p:nvSpPr>
        <p:spPr bwMode="auto">
          <a:xfrm rot="5400000">
            <a:off x="688136" y="1620184"/>
            <a:ext cx="3068240" cy="3069431"/>
          </a:xfrm>
          <a:custGeom>
            <a:avLst/>
            <a:gdLst>
              <a:gd name="T0" fmla="*/ 387411545 w 21600"/>
              <a:gd name="T1" fmla="*/ 0 h 21600"/>
              <a:gd name="T2" fmla="*/ 4806720 w 21600"/>
              <a:gd name="T3" fmla="*/ 387712366 h 21600"/>
              <a:gd name="T4" fmla="*/ 387411545 w 21600"/>
              <a:gd name="T5" fmla="*/ 9656961 h 21600"/>
              <a:gd name="T6" fmla="*/ 770016179 w 21600"/>
              <a:gd name="T7" fmla="*/ 387712366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269" y="10800"/>
                </a:moveTo>
                <a:cubicBezTo>
                  <a:pt x="269" y="4983"/>
                  <a:pt x="4983" y="269"/>
                  <a:pt x="10800" y="269"/>
                </a:cubicBezTo>
                <a:cubicBezTo>
                  <a:pt x="16616" y="268"/>
                  <a:pt x="21330" y="4983"/>
                  <a:pt x="21331" y="10799"/>
                </a:cubicBezTo>
                <a:lnTo>
                  <a:pt x="21600" y="10800"/>
                </a:lnTo>
                <a:cubicBezTo>
                  <a:pt x="21600" y="4835"/>
                  <a:pt x="16764" y="0"/>
                  <a:pt x="10800" y="0"/>
                </a:cubicBezTo>
                <a:cubicBezTo>
                  <a:pt x="4835" y="0"/>
                  <a:pt x="0" y="4835"/>
                  <a:pt x="0" y="10800"/>
                </a:cubicBezTo>
                <a:lnTo>
                  <a:pt x="269" y="10800"/>
                </a:lnTo>
                <a:close/>
              </a:path>
            </a:pathLst>
          </a:custGeom>
          <a:solidFill>
            <a:schemeClr val="tx1">
              <a:lumMod val="65000"/>
              <a:lumOff val="35000"/>
              <a:alpha val="39999"/>
            </a:schemeClr>
          </a:solidFill>
          <a:ln>
            <a:noFill/>
          </a:ln>
        </p:spPr>
        <p:txBody>
          <a:bodyPr lIns="68573" tIns="34287" rIns="68573" bIns="34287" anchor="ctr"/>
          <a:lstStyle/>
          <a:p>
            <a:endParaRPr lang="zh-CN" altLang="en-US">
              <a:cs typeface="+mn-ea"/>
              <a:sym typeface="+mn-lt"/>
            </a:endParaRPr>
          </a:p>
        </p:txBody>
      </p:sp>
      <p:sp>
        <p:nvSpPr>
          <p:cNvPr id="10" name="直接连接符 52"/>
          <p:cNvSpPr>
            <a:spLocks noChangeShapeType="1"/>
          </p:cNvSpPr>
          <p:nvPr/>
        </p:nvSpPr>
        <p:spPr bwMode="auto">
          <a:xfrm>
            <a:off x="3192615" y="1860909"/>
            <a:ext cx="1079919" cy="1"/>
          </a:xfrm>
          <a:prstGeom prst="line">
            <a:avLst/>
          </a:prstGeom>
          <a:noFill/>
          <a:ln w="12700">
            <a:solidFill>
              <a:schemeClr val="tx1">
                <a:lumMod val="65000"/>
                <a:lumOff val="35000"/>
              </a:schemeClr>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16" name="直接连接符 58"/>
          <p:cNvSpPr>
            <a:spLocks noChangeShapeType="1"/>
          </p:cNvSpPr>
          <p:nvPr/>
        </p:nvSpPr>
        <p:spPr bwMode="auto">
          <a:xfrm>
            <a:off x="3197378" y="4463396"/>
            <a:ext cx="1080350" cy="1"/>
          </a:xfrm>
          <a:prstGeom prst="line">
            <a:avLst/>
          </a:prstGeom>
          <a:noFill/>
          <a:ln w="12700">
            <a:solidFill>
              <a:schemeClr val="tx1">
                <a:lumMod val="65000"/>
                <a:lumOff val="35000"/>
              </a:schemeClr>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cxnSp>
        <p:nvCxnSpPr>
          <p:cNvPr id="20" name="直接连接符 62"/>
          <p:cNvCxnSpPr>
            <a:cxnSpLocks noChangeShapeType="1"/>
          </p:cNvCxnSpPr>
          <p:nvPr/>
        </p:nvCxnSpPr>
        <p:spPr bwMode="auto">
          <a:xfrm>
            <a:off x="3831981" y="2675673"/>
            <a:ext cx="1805985" cy="1"/>
          </a:xfrm>
          <a:prstGeom prst="line">
            <a:avLst/>
          </a:prstGeom>
          <a:noFill/>
          <a:ln w="12700">
            <a:solidFill>
              <a:schemeClr val="tx1">
                <a:lumMod val="65000"/>
                <a:lumOff val="35000"/>
              </a:schemeClr>
            </a:solidFill>
            <a:bevel/>
          </a:ln>
          <a:extLst>
            <a:ext uri="{909E8E84-426E-40DD-AFC4-6F175D3DCCD1}">
              <a14:hiddenFill xmlns:a14="http://schemas.microsoft.com/office/drawing/2010/main">
                <a:noFill/>
              </a14:hiddenFill>
            </a:ext>
          </a:extLst>
        </p:spPr>
      </p:cxnSp>
      <p:sp>
        <p:nvSpPr>
          <p:cNvPr id="24" name="直接连接符 66"/>
          <p:cNvSpPr>
            <a:spLocks noChangeShapeType="1"/>
          </p:cNvSpPr>
          <p:nvPr/>
        </p:nvSpPr>
        <p:spPr bwMode="auto">
          <a:xfrm>
            <a:off x="3841506" y="3637816"/>
            <a:ext cx="1778982" cy="1"/>
          </a:xfrm>
          <a:prstGeom prst="line">
            <a:avLst/>
          </a:prstGeom>
          <a:noFill/>
          <a:ln w="12700">
            <a:solidFill>
              <a:schemeClr val="tx1">
                <a:lumMod val="65000"/>
                <a:lumOff val="35000"/>
              </a:schemeClr>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27" name="矩形 71"/>
          <p:cNvSpPr>
            <a:spLocks noChangeArrowheads="1"/>
          </p:cNvSpPr>
          <p:nvPr/>
        </p:nvSpPr>
        <p:spPr bwMode="auto">
          <a:xfrm>
            <a:off x="5023796" y="1407656"/>
            <a:ext cx="18811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500" dirty="0">
                <a:latin typeface="+mn-lt"/>
                <a:ea typeface="+mn-ea"/>
                <a:cs typeface="+mn-ea"/>
                <a:sym typeface="+mn-lt"/>
              </a:rPr>
              <a:t>务实创新的服务精神</a:t>
            </a:r>
            <a:endParaRPr lang="en-US" altLang="zh-CN" sz="1500" dirty="0">
              <a:latin typeface="+mn-lt"/>
              <a:ea typeface="+mn-ea"/>
              <a:cs typeface="+mn-ea"/>
              <a:sym typeface="+mn-lt"/>
            </a:endParaRPr>
          </a:p>
        </p:txBody>
      </p:sp>
      <p:sp>
        <p:nvSpPr>
          <p:cNvPr id="28" name="矩形 47"/>
          <p:cNvSpPr>
            <a:spLocks noChangeArrowheads="1"/>
          </p:cNvSpPr>
          <p:nvPr/>
        </p:nvSpPr>
        <p:spPr bwMode="auto">
          <a:xfrm>
            <a:off x="5026177" y="1683882"/>
            <a:ext cx="2281238" cy="44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1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在此录入图表的描述说明，在此录入图表的描述</a:t>
            </a:r>
            <a:r>
              <a:rPr lang="zh-CN" altLang="en-US" sz="1100" dirty="0" smtClean="0">
                <a:solidFill>
                  <a:schemeClr val="tx1">
                    <a:lumMod val="50000"/>
                    <a:lumOff val="50000"/>
                  </a:schemeClr>
                </a:solidFill>
                <a:latin typeface="+mn-lt"/>
                <a:ea typeface="+mn-ea"/>
                <a:cs typeface="+mn-ea"/>
                <a:sym typeface="+mn-lt"/>
              </a:rPr>
              <a:t>说明</a:t>
            </a:r>
            <a:endParaRPr lang="zh-CN" altLang="en-US" sz="1400" dirty="0">
              <a:solidFill>
                <a:schemeClr val="tx1">
                  <a:lumMod val="50000"/>
                  <a:lumOff val="50000"/>
                </a:schemeClr>
              </a:solidFill>
              <a:latin typeface="+mn-lt"/>
              <a:ea typeface="+mn-ea"/>
              <a:cs typeface="+mn-ea"/>
              <a:sym typeface="+mn-lt"/>
            </a:endParaRPr>
          </a:p>
        </p:txBody>
      </p:sp>
      <p:sp>
        <p:nvSpPr>
          <p:cNvPr id="29" name="矩形 73"/>
          <p:cNvSpPr>
            <a:spLocks noChangeArrowheads="1"/>
          </p:cNvSpPr>
          <p:nvPr/>
        </p:nvSpPr>
        <p:spPr bwMode="auto">
          <a:xfrm>
            <a:off x="5103194" y="4181960"/>
            <a:ext cx="1869281"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500" dirty="0">
                <a:latin typeface="+mn-lt"/>
                <a:ea typeface="+mn-ea"/>
                <a:cs typeface="+mn-ea"/>
                <a:sym typeface="+mn-lt"/>
              </a:rPr>
              <a:t>洞察敏锐的服务意识</a:t>
            </a:r>
            <a:endParaRPr lang="en-US" altLang="zh-CN" sz="1500" dirty="0">
              <a:latin typeface="+mn-lt"/>
              <a:ea typeface="+mn-ea"/>
              <a:cs typeface="+mn-ea"/>
              <a:sym typeface="+mn-lt"/>
            </a:endParaRPr>
          </a:p>
        </p:txBody>
      </p:sp>
      <p:sp>
        <p:nvSpPr>
          <p:cNvPr id="30" name="矩形 47"/>
          <p:cNvSpPr>
            <a:spLocks noChangeArrowheads="1"/>
          </p:cNvSpPr>
          <p:nvPr/>
        </p:nvSpPr>
        <p:spPr bwMode="auto">
          <a:xfrm>
            <a:off x="5105575" y="4458186"/>
            <a:ext cx="2281238" cy="44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1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在此录入图表的描述说明，在此录入上述图表的描述</a:t>
            </a:r>
            <a:r>
              <a:rPr lang="zh-CN" altLang="en-US" sz="1100" dirty="0" smtClean="0">
                <a:solidFill>
                  <a:schemeClr val="tx1">
                    <a:lumMod val="50000"/>
                    <a:lumOff val="50000"/>
                  </a:schemeClr>
                </a:solidFill>
                <a:latin typeface="+mn-lt"/>
                <a:ea typeface="+mn-ea"/>
                <a:cs typeface="+mn-ea"/>
                <a:sym typeface="+mn-lt"/>
              </a:rPr>
              <a:t>说明</a:t>
            </a:r>
            <a:endParaRPr lang="zh-CN" altLang="en-US" sz="1400" dirty="0">
              <a:solidFill>
                <a:schemeClr val="tx1">
                  <a:lumMod val="50000"/>
                  <a:lumOff val="50000"/>
                </a:schemeClr>
              </a:solidFill>
              <a:latin typeface="+mn-lt"/>
              <a:ea typeface="+mn-ea"/>
              <a:cs typeface="+mn-ea"/>
              <a:sym typeface="+mn-lt"/>
            </a:endParaRPr>
          </a:p>
        </p:txBody>
      </p:sp>
      <p:sp>
        <p:nvSpPr>
          <p:cNvPr id="31" name="矩形 75"/>
          <p:cNvSpPr>
            <a:spLocks noChangeArrowheads="1"/>
          </p:cNvSpPr>
          <p:nvPr/>
        </p:nvSpPr>
        <p:spPr bwMode="auto">
          <a:xfrm>
            <a:off x="6400159" y="2233950"/>
            <a:ext cx="1869281"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500">
                <a:latin typeface="+mn-lt"/>
                <a:ea typeface="+mn-ea"/>
                <a:cs typeface="+mn-ea"/>
                <a:sym typeface="+mn-lt"/>
              </a:rPr>
              <a:t>谦虚谨慎的服务态度</a:t>
            </a:r>
            <a:endParaRPr lang="en-US" altLang="zh-CN" sz="1500">
              <a:latin typeface="+mn-lt"/>
              <a:ea typeface="+mn-ea"/>
              <a:cs typeface="+mn-ea"/>
              <a:sym typeface="+mn-lt"/>
            </a:endParaRPr>
          </a:p>
        </p:txBody>
      </p:sp>
      <p:sp>
        <p:nvSpPr>
          <p:cNvPr id="32" name="矩形 47"/>
          <p:cNvSpPr>
            <a:spLocks noChangeArrowheads="1"/>
          </p:cNvSpPr>
          <p:nvPr/>
        </p:nvSpPr>
        <p:spPr bwMode="auto">
          <a:xfrm>
            <a:off x="6402540" y="2508985"/>
            <a:ext cx="1912144" cy="44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1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在此录入图表的描述说明，在此录入图表的描述说明。</a:t>
            </a:r>
            <a:endParaRPr lang="zh-CN" altLang="en-US" sz="1400" dirty="0">
              <a:solidFill>
                <a:schemeClr val="tx1">
                  <a:lumMod val="50000"/>
                  <a:lumOff val="50000"/>
                </a:schemeClr>
              </a:solidFill>
              <a:latin typeface="+mn-lt"/>
              <a:ea typeface="+mn-ea"/>
              <a:cs typeface="+mn-ea"/>
              <a:sym typeface="+mn-lt"/>
            </a:endParaRPr>
          </a:p>
        </p:txBody>
      </p:sp>
      <p:sp>
        <p:nvSpPr>
          <p:cNvPr id="33" name="矩形 77"/>
          <p:cNvSpPr>
            <a:spLocks noChangeArrowheads="1"/>
          </p:cNvSpPr>
          <p:nvPr/>
        </p:nvSpPr>
        <p:spPr bwMode="auto">
          <a:xfrm>
            <a:off x="6479557" y="3324710"/>
            <a:ext cx="1869281"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500">
                <a:latin typeface="+mn-lt"/>
                <a:ea typeface="+mn-ea"/>
                <a:cs typeface="+mn-ea"/>
                <a:sym typeface="+mn-lt"/>
              </a:rPr>
              <a:t>专业优质的服务团队</a:t>
            </a:r>
            <a:endParaRPr lang="en-US" altLang="zh-CN" sz="1500">
              <a:latin typeface="+mn-lt"/>
              <a:ea typeface="+mn-ea"/>
              <a:cs typeface="+mn-ea"/>
              <a:sym typeface="+mn-lt"/>
            </a:endParaRPr>
          </a:p>
        </p:txBody>
      </p:sp>
      <p:sp>
        <p:nvSpPr>
          <p:cNvPr id="34" name="矩形 47"/>
          <p:cNvSpPr>
            <a:spLocks noChangeArrowheads="1"/>
          </p:cNvSpPr>
          <p:nvPr/>
        </p:nvSpPr>
        <p:spPr bwMode="auto">
          <a:xfrm>
            <a:off x="6481938" y="3599745"/>
            <a:ext cx="1912144" cy="44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1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在此录入图表的描述说明，在此录入图表的描述说明。</a:t>
            </a:r>
            <a:endParaRPr lang="zh-CN" altLang="en-US" sz="1400" dirty="0">
              <a:solidFill>
                <a:schemeClr val="tx1">
                  <a:lumMod val="50000"/>
                  <a:lumOff val="50000"/>
                </a:schemeClr>
              </a:solidFill>
              <a:latin typeface="+mn-lt"/>
              <a:ea typeface="+mn-ea"/>
              <a:cs typeface="+mn-ea"/>
              <a:sym typeface="+mn-lt"/>
            </a:endParaRPr>
          </a:p>
        </p:txBody>
      </p:sp>
      <p:grpSp>
        <p:nvGrpSpPr>
          <p:cNvPr id="42" name="组合 41"/>
          <p:cNvGrpSpPr/>
          <p:nvPr/>
        </p:nvGrpSpPr>
        <p:grpSpPr>
          <a:xfrm>
            <a:off x="786761" y="1906188"/>
            <a:ext cx="2497422" cy="2497422"/>
            <a:chOff x="-112105" y="2839261"/>
            <a:chExt cx="2497422" cy="2497422"/>
          </a:xfrm>
        </p:grpSpPr>
        <p:grpSp>
          <p:nvGrpSpPr>
            <p:cNvPr id="39" name="组合 38"/>
            <p:cNvGrpSpPr/>
            <p:nvPr/>
          </p:nvGrpSpPr>
          <p:grpSpPr>
            <a:xfrm>
              <a:off x="-112105" y="2839261"/>
              <a:ext cx="2497422" cy="2497422"/>
              <a:chOff x="304800" y="673100"/>
              <a:chExt cx="4000500" cy="4000500"/>
            </a:xfrm>
            <a:effectLst>
              <a:outerShdw blurRad="444500" dist="254000" dir="8100000" algn="tr" rotWithShape="0">
                <a:prstClr val="black">
                  <a:alpha val="50000"/>
                </a:prstClr>
              </a:outerShdw>
            </a:effectLst>
          </p:grpSpPr>
          <p:sp>
            <p:nvSpPr>
              <p:cNvPr id="40" name="同心圆 39"/>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41" name="椭圆 40"/>
              <p:cNvSpPr/>
              <p:nvPr/>
            </p:nvSpPr>
            <p:spPr>
              <a:xfrm>
                <a:off x="392112" y="760412"/>
                <a:ext cx="3825874" cy="3825874"/>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7" name="椭圆 81"/>
            <p:cNvSpPr>
              <a:spLocks noChangeArrowheads="1"/>
            </p:cNvSpPr>
            <p:nvPr/>
          </p:nvSpPr>
          <p:spPr bwMode="auto">
            <a:xfrm>
              <a:off x="75318" y="3038785"/>
              <a:ext cx="2104717" cy="2104715"/>
            </a:xfrm>
            <a:prstGeom prst="hexagon">
              <a:avLst/>
            </a:prstGeom>
            <a:blipFill dpi="0" rotWithShape="1">
              <a:blip r:embed="rId2">
                <a:extLst>
                  <a:ext uri="{28A0092B-C50C-407E-A947-70E740481C1C}">
                    <a14:useLocalDpi xmlns:a14="http://schemas.microsoft.com/office/drawing/2010/main" val="0"/>
                  </a:ext>
                </a:extLst>
              </a:blip>
              <a:srcRect/>
              <a:stretch>
                <a:fillRect/>
              </a:stretch>
            </a:blipFill>
            <a:ln>
              <a:noFill/>
            </a:ln>
            <a:effectLst>
              <a:innerShdw blurRad="63500" dist="50800" dir="18900000">
                <a:prstClr val="black">
                  <a:alpha val="50000"/>
                </a:prstClr>
              </a:innerShdw>
            </a:effectLst>
            <a:extLst>
              <a:ext uri="{91240B29-F687-4F45-9708-019B960494DF}">
                <a14:hiddenLine xmlns:a14="http://schemas.microsoft.com/office/drawing/2010/main" w="12700">
                  <a:solidFill>
                    <a:srgbClr val="42719B"/>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400">
                <a:solidFill>
                  <a:srgbClr val="FFFFFF"/>
                </a:solidFill>
                <a:latin typeface="+mn-lt"/>
                <a:ea typeface="+mn-ea"/>
                <a:cs typeface="+mn-ea"/>
                <a:sym typeface="+mn-lt"/>
              </a:endParaRPr>
            </a:p>
          </p:txBody>
        </p:sp>
      </p:grpSp>
      <p:sp>
        <p:nvSpPr>
          <p:cNvPr id="43" name="六边形 42"/>
          <p:cNvSpPr/>
          <p:nvPr/>
        </p:nvSpPr>
        <p:spPr>
          <a:xfrm>
            <a:off x="2908076" y="1729878"/>
            <a:ext cx="345998" cy="345998"/>
          </a:xfrm>
          <a:prstGeom prst="hexagon">
            <a:avLst/>
          </a:prstGeom>
          <a:solidFill>
            <a:srgbClr val="0C888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六边形 43"/>
          <p:cNvSpPr/>
          <p:nvPr/>
        </p:nvSpPr>
        <p:spPr>
          <a:xfrm>
            <a:off x="3495508" y="2540576"/>
            <a:ext cx="345998" cy="345998"/>
          </a:xfrm>
          <a:prstGeom prst="hexagon">
            <a:avLst/>
          </a:prstGeom>
          <a:solidFill>
            <a:schemeClr val="tx1">
              <a:lumMod val="50000"/>
              <a:lumOff val="50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六边形 44"/>
          <p:cNvSpPr/>
          <p:nvPr/>
        </p:nvSpPr>
        <p:spPr>
          <a:xfrm>
            <a:off x="3485983" y="3465543"/>
            <a:ext cx="345998" cy="345998"/>
          </a:xfrm>
          <a:prstGeom prst="hexagon">
            <a:avLst/>
          </a:prstGeom>
          <a:solidFill>
            <a:srgbClr val="0C888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 name="六边形 45"/>
          <p:cNvSpPr/>
          <p:nvPr/>
        </p:nvSpPr>
        <p:spPr>
          <a:xfrm>
            <a:off x="2879121" y="4290396"/>
            <a:ext cx="345998" cy="345998"/>
          </a:xfrm>
          <a:prstGeom prst="hexagon">
            <a:avLst/>
          </a:prstGeom>
          <a:solidFill>
            <a:schemeClr val="tx1">
              <a:lumMod val="50000"/>
              <a:lumOff val="50000"/>
            </a:schemeClr>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61" name="组合 60"/>
          <p:cNvGrpSpPr/>
          <p:nvPr/>
        </p:nvGrpSpPr>
        <p:grpSpPr>
          <a:xfrm>
            <a:off x="4201692" y="1557675"/>
            <a:ext cx="674791" cy="674791"/>
            <a:chOff x="4144744" y="632511"/>
            <a:chExt cx="674791" cy="674791"/>
          </a:xfrm>
        </p:grpSpPr>
        <p:grpSp>
          <p:nvGrpSpPr>
            <p:cNvPr id="48" name="组合 47"/>
            <p:cNvGrpSpPr/>
            <p:nvPr/>
          </p:nvGrpSpPr>
          <p:grpSpPr>
            <a:xfrm>
              <a:off x="4144744" y="632511"/>
              <a:ext cx="674791" cy="674791"/>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51" name="椭圆 5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2" name="组合 54"/>
            <p:cNvGrpSpPr/>
            <p:nvPr/>
          </p:nvGrpSpPr>
          <p:grpSpPr bwMode="auto">
            <a:xfrm>
              <a:off x="4291856" y="741324"/>
              <a:ext cx="380564" cy="457163"/>
              <a:chOff x="0" y="0"/>
              <a:chExt cx="239649" cy="288000"/>
            </a:xfrm>
            <a:solidFill>
              <a:srgbClr val="C00000"/>
            </a:solidFill>
          </p:grpSpPr>
          <p:sp>
            <p:nvSpPr>
              <p:cNvPr id="13" name="Freeform 846"/>
              <p:cNvSpPr>
                <a:spLocks noChangeArrowheads="1"/>
              </p:cNvSpPr>
              <p:nvPr/>
            </p:nvSpPr>
            <p:spPr bwMode="auto">
              <a:xfrm>
                <a:off x="0" y="54657"/>
                <a:ext cx="239649" cy="233343"/>
              </a:xfrm>
              <a:custGeom>
                <a:avLst/>
                <a:gdLst>
                  <a:gd name="T0" fmla="*/ 722881238 w 48"/>
                  <a:gd name="T1" fmla="*/ 0 h 47"/>
                  <a:gd name="T2" fmla="*/ 722881238 w 48"/>
                  <a:gd name="T3" fmla="*/ 172539772 h 47"/>
                  <a:gd name="T4" fmla="*/ 1022003131 w 48"/>
                  <a:gd name="T5" fmla="*/ 566919230 h 47"/>
                  <a:gd name="T6" fmla="*/ 598248780 w 48"/>
                  <a:gd name="T7" fmla="*/ 1010598604 h 47"/>
                  <a:gd name="T8" fmla="*/ 149560947 w 48"/>
                  <a:gd name="T9" fmla="*/ 566919230 h 47"/>
                  <a:gd name="T10" fmla="*/ 448682840 w 48"/>
                  <a:gd name="T11" fmla="*/ 172539772 h 47"/>
                  <a:gd name="T12" fmla="*/ 448682840 w 48"/>
                  <a:gd name="T13" fmla="*/ 0 h 47"/>
                  <a:gd name="T14" fmla="*/ 0 w 48"/>
                  <a:gd name="T15" fmla="*/ 566919230 h 47"/>
                  <a:gd name="T16" fmla="*/ 598248780 w 48"/>
                  <a:gd name="T17" fmla="*/ 1158488418 h 47"/>
                  <a:gd name="T18" fmla="*/ 1196492567 w 48"/>
                  <a:gd name="T19" fmla="*/ 566919230 h 47"/>
                  <a:gd name="T20" fmla="*/ 722881238 w 48"/>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47"/>
                  <a:gd name="T35" fmla="*/ 48 w 48"/>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47">
                    <a:moveTo>
                      <a:pt x="29" y="0"/>
                    </a:moveTo>
                    <a:cubicBezTo>
                      <a:pt x="29" y="7"/>
                      <a:pt x="29" y="7"/>
                      <a:pt x="29" y="7"/>
                    </a:cubicBezTo>
                    <a:cubicBezTo>
                      <a:pt x="36" y="9"/>
                      <a:pt x="41" y="16"/>
                      <a:pt x="41" y="23"/>
                    </a:cubicBezTo>
                    <a:cubicBezTo>
                      <a:pt x="41" y="33"/>
                      <a:pt x="33" y="41"/>
                      <a:pt x="24" y="41"/>
                    </a:cubicBezTo>
                    <a:cubicBezTo>
                      <a:pt x="14" y="41"/>
                      <a:pt x="6" y="33"/>
                      <a:pt x="6" y="23"/>
                    </a:cubicBezTo>
                    <a:cubicBezTo>
                      <a:pt x="6" y="16"/>
                      <a:pt x="11" y="9"/>
                      <a:pt x="18" y="7"/>
                    </a:cubicBezTo>
                    <a:cubicBezTo>
                      <a:pt x="18" y="0"/>
                      <a:pt x="18" y="0"/>
                      <a:pt x="18" y="0"/>
                    </a:cubicBezTo>
                    <a:cubicBezTo>
                      <a:pt x="7" y="2"/>
                      <a:pt x="0" y="12"/>
                      <a:pt x="0" y="23"/>
                    </a:cubicBezTo>
                    <a:cubicBezTo>
                      <a:pt x="0" y="37"/>
                      <a:pt x="10" y="47"/>
                      <a:pt x="24" y="47"/>
                    </a:cubicBezTo>
                    <a:cubicBezTo>
                      <a:pt x="37" y="47"/>
                      <a:pt x="48" y="37"/>
                      <a:pt x="48" y="23"/>
                    </a:cubicBezTo>
                    <a:cubicBezTo>
                      <a:pt x="48" y="12"/>
                      <a:pt x="40" y="2"/>
                      <a:pt x="29" y="0"/>
                    </a:cubicBezTo>
                    <a:close/>
                  </a:path>
                </a:pathLst>
              </a:custGeom>
              <a:solidFill>
                <a:srgbClr val="0C8882"/>
              </a:solidFill>
              <a:ln>
                <a:noFill/>
              </a:ln>
              <a:extLst>
                <a:ext uri="{91240B29-F687-4F45-9708-019B960494DF}">
                  <a14:hiddenLine xmlns:a14="http://schemas.microsoft.com/office/drawing/2010/main" w="9525">
                    <a:solidFill>
                      <a:srgbClr val="000000"/>
                    </a:solidFill>
                    <a:bevel/>
                  </a14:hiddenLine>
                </a:ext>
              </a:extLst>
            </p:spPr>
            <p:txBody>
              <a:bodyPr lIns="121920" tIns="60960" rIns="121920" bIns="60960"/>
              <a:lstStyle/>
              <a:p>
                <a:endParaRPr lang="zh-CN" altLang="en-US">
                  <a:cs typeface="+mn-ea"/>
                  <a:sym typeface="+mn-lt"/>
                </a:endParaRPr>
              </a:p>
            </p:txBody>
          </p:sp>
          <p:sp>
            <p:nvSpPr>
              <p:cNvPr id="14" name="Freeform 847"/>
              <p:cNvSpPr>
                <a:spLocks noChangeArrowheads="1"/>
              </p:cNvSpPr>
              <p:nvPr/>
            </p:nvSpPr>
            <p:spPr bwMode="auto">
              <a:xfrm>
                <a:off x="94599" y="0"/>
                <a:ext cx="44147" cy="138744"/>
              </a:xfrm>
              <a:custGeom>
                <a:avLst/>
                <a:gdLst>
                  <a:gd name="T0" fmla="*/ 168430615 w 9"/>
                  <a:gd name="T1" fmla="*/ 0 h 28"/>
                  <a:gd name="T2" fmla="*/ 48120230 w 9"/>
                  <a:gd name="T3" fmla="*/ 0 h 28"/>
                  <a:gd name="T4" fmla="*/ 0 w 9"/>
                  <a:gd name="T5" fmla="*/ 49105466 h 28"/>
                  <a:gd name="T6" fmla="*/ 0 w 9"/>
                  <a:gd name="T7" fmla="*/ 245532284 h 28"/>
                  <a:gd name="T8" fmla="*/ 0 w 9"/>
                  <a:gd name="T9" fmla="*/ 392853636 h 28"/>
                  <a:gd name="T10" fmla="*/ 0 w 9"/>
                  <a:gd name="T11" fmla="*/ 638390875 h 28"/>
                  <a:gd name="T12" fmla="*/ 48120230 w 9"/>
                  <a:gd name="T13" fmla="*/ 687496341 h 28"/>
                  <a:gd name="T14" fmla="*/ 168430615 w 9"/>
                  <a:gd name="T15" fmla="*/ 687496341 h 28"/>
                  <a:gd name="T16" fmla="*/ 216550845 w 9"/>
                  <a:gd name="T17" fmla="*/ 638390875 h 28"/>
                  <a:gd name="T18" fmla="*/ 216550845 w 9"/>
                  <a:gd name="T19" fmla="*/ 392853636 h 28"/>
                  <a:gd name="T20" fmla="*/ 216550845 w 9"/>
                  <a:gd name="T21" fmla="*/ 245532284 h 28"/>
                  <a:gd name="T22" fmla="*/ 216550845 w 9"/>
                  <a:gd name="T23" fmla="*/ 49105466 h 28"/>
                  <a:gd name="T24" fmla="*/ 168430615 w 9"/>
                  <a:gd name="T25" fmla="*/ 0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28"/>
                  <a:gd name="T41" fmla="*/ 9 w 9"/>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28">
                    <a:moveTo>
                      <a:pt x="7" y="0"/>
                    </a:moveTo>
                    <a:cubicBezTo>
                      <a:pt x="2" y="0"/>
                      <a:pt x="2" y="0"/>
                      <a:pt x="2" y="0"/>
                    </a:cubicBezTo>
                    <a:cubicBezTo>
                      <a:pt x="1" y="0"/>
                      <a:pt x="0" y="1"/>
                      <a:pt x="0" y="2"/>
                    </a:cubicBezTo>
                    <a:cubicBezTo>
                      <a:pt x="0" y="10"/>
                      <a:pt x="0" y="10"/>
                      <a:pt x="0" y="10"/>
                    </a:cubicBezTo>
                    <a:cubicBezTo>
                      <a:pt x="0" y="16"/>
                      <a:pt x="0" y="16"/>
                      <a:pt x="0" y="16"/>
                    </a:cubicBezTo>
                    <a:cubicBezTo>
                      <a:pt x="0" y="26"/>
                      <a:pt x="0" y="26"/>
                      <a:pt x="0" y="26"/>
                    </a:cubicBezTo>
                    <a:cubicBezTo>
                      <a:pt x="0" y="27"/>
                      <a:pt x="1" y="28"/>
                      <a:pt x="2" y="28"/>
                    </a:cubicBezTo>
                    <a:cubicBezTo>
                      <a:pt x="7" y="28"/>
                      <a:pt x="7" y="28"/>
                      <a:pt x="7" y="28"/>
                    </a:cubicBezTo>
                    <a:cubicBezTo>
                      <a:pt x="8" y="28"/>
                      <a:pt x="9" y="27"/>
                      <a:pt x="9" y="26"/>
                    </a:cubicBezTo>
                    <a:cubicBezTo>
                      <a:pt x="9" y="16"/>
                      <a:pt x="9" y="16"/>
                      <a:pt x="9" y="16"/>
                    </a:cubicBezTo>
                    <a:cubicBezTo>
                      <a:pt x="9" y="10"/>
                      <a:pt x="9" y="10"/>
                      <a:pt x="9" y="10"/>
                    </a:cubicBezTo>
                    <a:cubicBezTo>
                      <a:pt x="9" y="2"/>
                      <a:pt x="9" y="2"/>
                      <a:pt x="9" y="2"/>
                    </a:cubicBezTo>
                    <a:cubicBezTo>
                      <a:pt x="9" y="1"/>
                      <a:pt x="8" y="0"/>
                      <a:pt x="7" y="0"/>
                    </a:cubicBezTo>
                    <a:close/>
                  </a:path>
                </a:pathLst>
              </a:custGeom>
              <a:solidFill>
                <a:srgbClr val="0C8882"/>
              </a:solidFill>
              <a:ln>
                <a:noFill/>
              </a:ln>
              <a:extLst>
                <a:ext uri="{91240B29-F687-4F45-9708-019B960494DF}">
                  <a14:hiddenLine xmlns:a14="http://schemas.microsoft.com/office/drawing/2010/main" w="9525">
                    <a:solidFill>
                      <a:srgbClr val="000000"/>
                    </a:solidFill>
                    <a:bevel/>
                  </a14:hiddenLine>
                </a:ext>
              </a:extLst>
            </p:spPr>
            <p:txBody>
              <a:bodyPr lIns="121920" tIns="60960" rIns="121920" bIns="60960"/>
              <a:lstStyle/>
              <a:p>
                <a:endParaRPr lang="zh-CN" altLang="en-US">
                  <a:cs typeface="+mn-ea"/>
                  <a:sym typeface="+mn-lt"/>
                </a:endParaRPr>
              </a:p>
            </p:txBody>
          </p:sp>
        </p:grpSp>
      </p:grpSp>
      <p:grpSp>
        <p:nvGrpSpPr>
          <p:cNvPr id="62" name="组合 61"/>
          <p:cNvGrpSpPr/>
          <p:nvPr/>
        </p:nvGrpSpPr>
        <p:grpSpPr>
          <a:xfrm>
            <a:off x="5540612" y="2338278"/>
            <a:ext cx="674791" cy="674791"/>
            <a:chOff x="5433376" y="607668"/>
            <a:chExt cx="674791" cy="674791"/>
          </a:xfrm>
        </p:grpSpPr>
        <p:grpSp>
          <p:nvGrpSpPr>
            <p:cNvPr id="52" name="组合 51"/>
            <p:cNvGrpSpPr/>
            <p:nvPr/>
          </p:nvGrpSpPr>
          <p:grpSpPr>
            <a:xfrm>
              <a:off x="5433376" y="607668"/>
              <a:ext cx="674791" cy="674791"/>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cs typeface="+mn-ea"/>
                  <a:sym typeface="+mn-lt"/>
                </a:endParaRPr>
              </a:p>
            </p:txBody>
          </p:sp>
          <p:sp>
            <p:nvSpPr>
              <p:cNvPr id="54"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cs typeface="+mn-ea"/>
                  <a:sym typeface="+mn-lt"/>
                </a:endParaRPr>
              </a:p>
            </p:txBody>
          </p:sp>
        </p:grpSp>
        <p:sp>
          <p:nvSpPr>
            <p:cNvPr id="22" name="Freeform 168"/>
            <p:cNvSpPr>
              <a:spLocks noChangeAspect="1" noEditPoints="1" noChangeArrowheads="1"/>
            </p:cNvSpPr>
            <p:nvPr/>
          </p:nvSpPr>
          <p:spPr bwMode="auto">
            <a:xfrm>
              <a:off x="5562519" y="781790"/>
              <a:ext cx="381357" cy="326545"/>
            </a:xfrm>
            <a:custGeom>
              <a:avLst/>
              <a:gdLst>
                <a:gd name="T0" fmla="*/ 96767825 w 94"/>
                <a:gd name="T1" fmla="*/ 454124000 h 81"/>
                <a:gd name="T2" fmla="*/ 1112844741 w 94"/>
                <a:gd name="T3" fmla="*/ 454124000 h 81"/>
                <a:gd name="T4" fmla="*/ 1209612566 w 94"/>
                <a:gd name="T5" fmla="*/ 382418667 h 81"/>
                <a:gd name="T6" fmla="*/ 1766034936 w 94"/>
                <a:gd name="T7" fmla="*/ 0 h 81"/>
                <a:gd name="T8" fmla="*/ 1766034936 w 94"/>
                <a:gd name="T9" fmla="*/ 788739111 h 81"/>
                <a:gd name="T10" fmla="*/ 1766034936 w 94"/>
                <a:gd name="T11" fmla="*/ 1577483111 h 81"/>
                <a:gd name="T12" fmla="*/ 1209612566 w 94"/>
                <a:gd name="T13" fmla="*/ 1171162667 h 81"/>
                <a:gd name="T14" fmla="*/ 1112844741 w 94"/>
                <a:gd name="T15" fmla="*/ 1123359111 h 81"/>
                <a:gd name="T16" fmla="*/ 798346851 w 94"/>
                <a:gd name="T17" fmla="*/ 1123359111 h 81"/>
                <a:gd name="T18" fmla="*/ 967693004 w 94"/>
                <a:gd name="T19" fmla="*/ 1673085333 h 81"/>
                <a:gd name="T20" fmla="*/ 1088650325 w 94"/>
                <a:gd name="T21" fmla="*/ 1673085333 h 81"/>
                <a:gd name="T22" fmla="*/ 1088650325 w 94"/>
                <a:gd name="T23" fmla="*/ 1936000000 h 81"/>
                <a:gd name="T24" fmla="*/ 1040266413 w 94"/>
                <a:gd name="T25" fmla="*/ 1936000000 h 81"/>
                <a:gd name="T26" fmla="*/ 508038458 w 94"/>
                <a:gd name="T27" fmla="*/ 1936000000 h 81"/>
                <a:gd name="T28" fmla="*/ 266113977 w 94"/>
                <a:gd name="T29" fmla="*/ 1123359111 h 81"/>
                <a:gd name="T30" fmla="*/ 96767825 w 94"/>
                <a:gd name="T31" fmla="*/ 1123359111 h 81"/>
                <a:gd name="T32" fmla="*/ 96767825 w 94"/>
                <a:gd name="T33" fmla="*/ 454124000 h 81"/>
                <a:gd name="T34" fmla="*/ 2104727241 w 94"/>
                <a:gd name="T35" fmla="*/ 549726222 h 81"/>
                <a:gd name="T36" fmla="*/ 2147483647 w 94"/>
                <a:gd name="T37" fmla="*/ 788739111 h 81"/>
                <a:gd name="T38" fmla="*/ 2104727241 w 94"/>
                <a:gd name="T39" fmla="*/ 1027752000 h 81"/>
                <a:gd name="T40" fmla="*/ 2104727241 w 94"/>
                <a:gd name="T41" fmla="*/ 1577483111 h 81"/>
                <a:gd name="T42" fmla="*/ 1886997176 w 94"/>
                <a:gd name="T43" fmla="*/ 1577483111 h 81"/>
                <a:gd name="T44" fmla="*/ 1886997176 w 94"/>
                <a:gd name="T45" fmla="*/ 0 h 81"/>
                <a:gd name="T46" fmla="*/ 2104727241 w 94"/>
                <a:gd name="T47" fmla="*/ 0 h 81"/>
                <a:gd name="T48" fmla="*/ 2104727241 w 94"/>
                <a:gd name="T49" fmla="*/ 549726222 h 81"/>
                <a:gd name="T50" fmla="*/ 1112844741 w 94"/>
                <a:gd name="T51" fmla="*/ 1171162667 h 81"/>
                <a:gd name="T52" fmla="*/ 895114676 w 94"/>
                <a:gd name="T53" fmla="*/ 1171162667 h 81"/>
                <a:gd name="T54" fmla="*/ 967693004 w 94"/>
                <a:gd name="T55" fmla="*/ 1457974222 h 81"/>
                <a:gd name="T56" fmla="*/ 1040266413 w 94"/>
                <a:gd name="T57" fmla="*/ 1457974222 h 81"/>
                <a:gd name="T58" fmla="*/ 1040266413 w 94"/>
                <a:gd name="T59" fmla="*/ 1362372000 h 81"/>
                <a:gd name="T60" fmla="*/ 1112844741 w 94"/>
                <a:gd name="T61" fmla="*/ 1171162667 h 8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4"/>
                <a:gd name="T94" fmla="*/ 0 h 81"/>
                <a:gd name="T95" fmla="*/ 94 w 94"/>
                <a:gd name="T96" fmla="*/ 81 h 8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tx1">
                <a:lumMod val="50000"/>
                <a:lumOff val="50000"/>
              </a:schemeClr>
            </a:solidFill>
            <a:ln>
              <a:noFill/>
            </a:ln>
          </p:spPr>
          <p:txBody>
            <a:bodyPr lIns="121920" tIns="60960" rIns="121920" bIns="60960"/>
            <a:lstStyle/>
            <a:p>
              <a:endParaRPr lang="zh-CN" altLang="en-US">
                <a:solidFill>
                  <a:schemeClr val="tx1">
                    <a:lumMod val="50000"/>
                    <a:lumOff val="50000"/>
                  </a:schemeClr>
                </a:solidFill>
                <a:cs typeface="+mn-ea"/>
                <a:sym typeface="+mn-lt"/>
              </a:endParaRPr>
            </a:p>
          </p:txBody>
        </p:sp>
      </p:grpSp>
      <p:grpSp>
        <p:nvGrpSpPr>
          <p:cNvPr id="63" name="组合 62"/>
          <p:cNvGrpSpPr/>
          <p:nvPr/>
        </p:nvGrpSpPr>
        <p:grpSpPr>
          <a:xfrm>
            <a:off x="5571403" y="3301146"/>
            <a:ext cx="674791" cy="674791"/>
            <a:chOff x="6312694" y="592940"/>
            <a:chExt cx="674791" cy="674791"/>
          </a:xfrm>
        </p:grpSpPr>
        <p:grpSp>
          <p:nvGrpSpPr>
            <p:cNvPr id="55" name="组合 54"/>
            <p:cNvGrpSpPr/>
            <p:nvPr/>
          </p:nvGrpSpPr>
          <p:grpSpPr>
            <a:xfrm>
              <a:off x="6312694" y="592940"/>
              <a:ext cx="674791" cy="674791"/>
              <a:chOff x="304800" y="673100"/>
              <a:chExt cx="4000500" cy="4000500"/>
            </a:xfrm>
            <a:effectLst>
              <a:outerShdw blurRad="444500" dist="254000" dir="8100000" algn="tr" rotWithShape="0">
                <a:prstClr val="black">
                  <a:alpha val="50000"/>
                </a:prstClr>
              </a:outerShdw>
            </a:effectLst>
          </p:grpSpPr>
          <p:sp>
            <p:nvSpPr>
              <p:cNvPr id="56" name="同心圆 5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cs typeface="+mn-ea"/>
                  <a:sym typeface="+mn-lt"/>
                </a:endParaRPr>
              </a:p>
            </p:txBody>
          </p:sp>
          <p:sp>
            <p:nvSpPr>
              <p:cNvPr id="57" name="椭圆 5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cs typeface="+mn-ea"/>
                  <a:sym typeface="+mn-lt"/>
                </a:endParaRPr>
              </a:p>
            </p:txBody>
          </p:sp>
        </p:grpSp>
        <p:sp>
          <p:nvSpPr>
            <p:cNvPr id="26" name="Freeform 203"/>
            <p:cNvSpPr>
              <a:spLocks noChangeAspect="1" noEditPoints="1" noChangeArrowheads="1"/>
            </p:cNvSpPr>
            <p:nvPr/>
          </p:nvSpPr>
          <p:spPr bwMode="auto">
            <a:xfrm>
              <a:off x="6456630" y="753802"/>
              <a:ext cx="374788" cy="359200"/>
            </a:xfrm>
            <a:custGeom>
              <a:avLst/>
              <a:gdLst>
                <a:gd name="T0" fmla="*/ 315922254 w 218"/>
                <a:gd name="T1" fmla="*/ 154371789 h 209"/>
                <a:gd name="T2" fmla="*/ 129239802 w 218"/>
                <a:gd name="T3" fmla="*/ 154371789 h 209"/>
                <a:gd name="T4" fmla="*/ 93340278 w 218"/>
                <a:gd name="T5" fmla="*/ 204631579 h 209"/>
                <a:gd name="T6" fmla="*/ 129239802 w 218"/>
                <a:gd name="T7" fmla="*/ 254891368 h 209"/>
                <a:gd name="T8" fmla="*/ 315922254 w 218"/>
                <a:gd name="T9" fmla="*/ 254891368 h 209"/>
                <a:gd name="T10" fmla="*/ 315922254 w 218"/>
                <a:gd name="T11" fmla="*/ 154371789 h 209"/>
                <a:gd name="T12" fmla="*/ 315922254 w 218"/>
                <a:gd name="T13" fmla="*/ 154371789 h 209"/>
                <a:gd name="T14" fmla="*/ 452341203 w 218"/>
                <a:gd name="T15" fmla="*/ 254891368 h 209"/>
                <a:gd name="T16" fmla="*/ 671332658 w 218"/>
                <a:gd name="T17" fmla="*/ 254891368 h 209"/>
                <a:gd name="T18" fmla="*/ 696462514 w 218"/>
                <a:gd name="T19" fmla="*/ 254891368 h 209"/>
                <a:gd name="T20" fmla="*/ 707234076 w 218"/>
                <a:gd name="T21" fmla="*/ 272842105 h 209"/>
                <a:gd name="T22" fmla="*/ 764672936 w 218"/>
                <a:gd name="T23" fmla="*/ 366182526 h 209"/>
                <a:gd name="T24" fmla="*/ 782623645 w 218"/>
                <a:gd name="T25" fmla="*/ 391312421 h 209"/>
                <a:gd name="T26" fmla="*/ 764672936 w 218"/>
                <a:gd name="T27" fmla="*/ 409263158 h 209"/>
                <a:gd name="T28" fmla="*/ 707234076 w 218"/>
                <a:gd name="T29" fmla="*/ 502603579 h 209"/>
                <a:gd name="T30" fmla="*/ 696462514 w 218"/>
                <a:gd name="T31" fmla="*/ 527733474 h 209"/>
                <a:gd name="T32" fmla="*/ 671332658 w 218"/>
                <a:gd name="T33" fmla="*/ 527733474 h 209"/>
                <a:gd name="T34" fmla="*/ 452341203 w 218"/>
                <a:gd name="T35" fmla="*/ 527733474 h 209"/>
                <a:gd name="T36" fmla="*/ 452341203 w 218"/>
                <a:gd name="T37" fmla="*/ 646205684 h 209"/>
                <a:gd name="T38" fmla="*/ 646202801 w 218"/>
                <a:gd name="T39" fmla="*/ 646205684 h 209"/>
                <a:gd name="T40" fmla="*/ 646202801 w 218"/>
                <a:gd name="T41" fmla="*/ 750315789 h 209"/>
                <a:gd name="T42" fmla="*/ 143599991 w 218"/>
                <a:gd name="T43" fmla="*/ 750315789 h 209"/>
                <a:gd name="T44" fmla="*/ 143599991 w 218"/>
                <a:gd name="T45" fmla="*/ 646205684 h 209"/>
                <a:gd name="T46" fmla="*/ 323101401 w 218"/>
                <a:gd name="T47" fmla="*/ 646205684 h 209"/>
                <a:gd name="T48" fmla="*/ 323101401 w 218"/>
                <a:gd name="T49" fmla="*/ 341052632 h 209"/>
                <a:gd name="T50" fmla="*/ 104109946 w 218"/>
                <a:gd name="T51" fmla="*/ 341052632 h 209"/>
                <a:gd name="T52" fmla="*/ 78980090 w 218"/>
                <a:gd name="T53" fmla="*/ 341052632 h 209"/>
                <a:gd name="T54" fmla="*/ 68210422 w 218"/>
                <a:gd name="T55" fmla="*/ 315922737 h 209"/>
                <a:gd name="T56" fmla="*/ 10769668 w 218"/>
                <a:gd name="T57" fmla="*/ 222582316 h 209"/>
                <a:gd name="T58" fmla="*/ 0 w 218"/>
                <a:gd name="T59" fmla="*/ 204631579 h 209"/>
                <a:gd name="T60" fmla="*/ 10769668 w 218"/>
                <a:gd name="T61" fmla="*/ 179501684 h 209"/>
                <a:gd name="T62" fmla="*/ 68210422 w 218"/>
                <a:gd name="T63" fmla="*/ 86161263 h 209"/>
                <a:gd name="T64" fmla="*/ 78980090 w 218"/>
                <a:gd name="T65" fmla="*/ 68210526 h 209"/>
                <a:gd name="T66" fmla="*/ 104109946 w 218"/>
                <a:gd name="T67" fmla="*/ 68210526 h 209"/>
                <a:gd name="T68" fmla="*/ 323101401 w 218"/>
                <a:gd name="T69" fmla="*/ 68210526 h 209"/>
                <a:gd name="T70" fmla="*/ 323101401 w 218"/>
                <a:gd name="T71" fmla="*/ 53850316 h 209"/>
                <a:gd name="T72" fmla="*/ 391311823 w 218"/>
                <a:gd name="T73" fmla="*/ 0 h 209"/>
                <a:gd name="T74" fmla="*/ 452341203 w 218"/>
                <a:gd name="T75" fmla="*/ 53850316 h 209"/>
                <a:gd name="T76" fmla="*/ 452341203 w 218"/>
                <a:gd name="T77" fmla="*/ 254891368 h 209"/>
                <a:gd name="T78" fmla="*/ 452341203 w 218"/>
                <a:gd name="T79" fmla="*/ 254891368 h 209"/>
                <a:gd name="T80" fmla="*/ 653383843 w 218"/>
                <a:gd name="T81" fmla="*/ 333873474 h 209"/>
                <a:gd name="T82" fmla="*/ 459522245 w 218"/>
                <a:gd name="T83" fmla="*/ 333873474 h 209"/>
                <a:gd name="T84" fmla="*/ 459522245 w 218"/>
                <a:gd name="T85" fmla="*/ 441574105 h 209"/>
                <a:gd name="T86" fmla="*/ 653383843 w 218"/>
                <a:gd name="T87" fmla="*/ 441574105 h 209"/>
                <a:gd name="T88" fmla="*/ 689283367 w 218"/>
                <a:gd name="T89" fmla="*/ 391312421 h 209"/>
                <a:gd name="T90" fmla="*/ 653383843 w 218"/>
                <a:gd name="T91" fmla="*/ 333873474 h 2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18"/>
                <a:gd name="T139" fmla="*/ 0 h 209"/>
                <a:gd name="T140" fmla="*/ 218 w 218"/>
                <a:gd name="T141" fmla="*/ 209 h 20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18" h="209">
                  <a:moveTo>
                    <a:pt x="88" y="43"/>
                  </a:moveTo>
                  <a:lnTo>
                    <a:pt x="36" y="43"/>
                  </a:lnTo>
                  <a:lnTo>
                    <a:pt x="26" y="57"/>
                  </a:lnTo>
                  <a:lnTo>
                    <a:pt x="36" y="71"/>
                  </a:lnTo>
                  <a:lnTo>
                    <a:pt x="88" y="71"/>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close/>
                  <a:moveTo>
                    <a:pt x="182" y="93"/>
                  </a:moveTo>
                  <a:lnTo>
                    <a:pt x="128" y="93"/>
                  </a:lnTo>
                  <a:lnTo>
                    <a:pt x="128" y="123"/>
                  </a:lnTo>
                  <a:lnTo>
                    <a:pt x="182" y="123"/>
                  </a:lnTo>
                  <a:lnTo>
                    <a:pt x="192" y="109"/>
                  </a:lnTo>
                  <a:lnTo>
                    <a:pt x="182" y="93"/>
                  </a:lnTo>
                  <a:close/>
                </a:path>
              </a:pathLst>
            </a:custGeom>
            <a:solidFill>
              <a:srgbClr val="0C8882"/>
            </a:solidFill>
            <a:ln>
              <a:noFill/>
            </a:ln>
          </p:spPr>
          <p:txBody>
            <a:bodyPr lIns="121920" tIns="60960" rIns="121920" bIns="60960"/>
            <a:lstStyle/>
            <a:p>
              <a:endParaRPr lang="zh-CN" altLang="en-US">
                <a:solidFill>
                  <a:schemeClr val="tx1">
                    <a:lumMod val="50000"/>
                    <a:lumOff val="50000"/>
                  </a:schemeClr>
                </a:solidFill>
                <a:cs typeface="+mn-ea"/>
                <a:sym typeface="+mn-lt"/>
              </a:endParaRPr>
            </a:p>
          </p:txBody>
        </p:sp>
      </p:grpSp>
      <p:grpSp>
        <p:nvGrpSpPr>
          <p:cNvPr id="64" name="组合 63"/>
          <p:cNvGrpSpPr/>
          <p:nvPr/>
        </p:nvGrpSpPr>
        <p:grpSpPr>
          <a:xfrm>
            <a:off x="4272534" y="4126001"/>
            <a:ext cx="674791" cy="674791"/>
            <a:chOff x="7074694" y="598563"/>
            <a:chExt cx="674791" cy="674791"/>
          </a:xfrm>
        </p:grpSpPr>
        <p:grpSp>
          <p:nvGrpSpPr>
            <p:cNvPr id="58" name="组合 57"/>
            <p:cNvGrpSpPr/>
            <p:nvPr/>
          </p:nvGrpSpPr>
          <p:grpSpPr>
            <a:xfrm>
              <a:off x="7074694" y="598563"/>
              <a:ext cx="674791" cy="674791"/>
              <a:chOff x="304800" y="673100"/>
              <a:chExt cx="4000500" cy="4000500"/>
            </a:xfrm>
            <a:effectLst>
              <a:outerShdw blurRad="444500" dist="2540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60" name="椭圆 5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8" name="Freeform 110"/>
            <p:cNvSpPr>
              <a:spLocks noChangeAspect="1" noEditPoints="1" noChangeArrowheads="1"/>
            </p:cNvSpPr>
            <p:nvPr/>
          </p:nvSpPr>
          <p:spPr bwMode="auto">
            <a:xfrm>
              <a:off x="7209124" y="750436"/>
              <a:ext cx="405928" cy="359796"/>
            </a:xfrm>
            <a:custGeom>
              <a:avLst/>
              <a:gdLst>
                <a:gd name="T0" fmla="*/ 1099726970 w 100"/>
                <a:gd name="T1" fmla="*/ 81000000 h 88"/>
                <a:gd name="T2" fmla="*/ 1519621747 w 100"/>
                <a:gd name="T3" fmla="*/ 830250000 h 88"/>
                <a:gd name="T4" fmla="*/ 1519621747 w 100"/>
                <a:gd name="T5" fmla="*/ 830250000 h 88"/>
                <a:gd name="T6" fmla="*/ 1959513430 w 100"/>
                <a:gd name="T7" fmla="*/ 1599750000 h 88"/>
                <a:gd name="T8" fmla="*/ 1919524090 w 100"/>
                <a:gd name="T9" fmla="*/ 1761750000 h 88"/>
                <a:gd name="T10" fmla="*/ 1839540938 w 100"/>
                <a:gd name="T11" fmla="*/ 1782000000 h 88"/>
                <a:gd name="T12" fmla="*/ 1839540938 w 100"/>
                <a:gd name="T13" fmla="*/ 1782000000 h 88"/>
                <a:gd name="T14" fmla="*/ 979754479 w 100"/>
                <a:gd name="T15" fmla="*/ 1782000000 h 88"/>
                <a:gd name="T16" fmla="*/ 139964926 w 100"/>
                <a:gd name="T17" fmla="*/ 1782000000 h 88"/>
                <a:gd name="T18" fmla="*/ 0 w 100"/>
                <a:gd name="T19" fmla="*/ 1660500000 h 88"/>
                <a:gd name="T20" fmla="*/ 19996906 w 100"/>
                <a:gd name="T21" fmla="*/ 1579500000 h 88"/>
                <a:gd name="T22" fmla="*/ 459884117 w 100"/>
                <a:gd name="T23" fmla="*/ 830250000 h 88"/>
                <a:gd name="T24" fmla="*/ 459884117 w 100"/>
                <a:gd name="T25" fmla="*/ 830250000 h 88"/>
                <a:gd name="T26" fmla="*/ 879783365 w 100"/>
                <a:gd name="T27" fmla="*/ 81000000 h 88"/>
                <a:gd name="T28" fmla="*/ 1059737631 w 100"/>
                <a:gd name="T29" fmla="*/ 40500000 h 88"/>
                <a:gd name="T30" fmla="*/ 1099726970 w 100"/>
                <a:gd name="T31" fmla="*/ 81000000 h 88"/>
                <a:gd name="T32" fmla="*/ 879783365 w 100"/>
                <a:gd name="T33" fmla="*/ 688500000 h 88"/>
                <a:gd name="T34" fmla="*/ 879783365 w 100"/>
                <a:gd name="T35" fmla="*/ 749250000 h 88"/>
                <a:gd name="T36" fmla="*/ 919772705 w 100"/>
                <a:gd name="T37" fmla="*/ 1255500000 h 88"/>
                <a:gd name="T38" fmla="*/ 1039740725 w 100"/>
                <a:gd name="T39" fmla="*/ 1255500000 h 88"/>
                <a:gd name="T40" fmla="*/ 1079730065 w 100"/>
                <a:gd name="T41" fmla="*/ 749250000 h 88"/>
                <a:gd name="T42" fmla="*/ 1079730065 w 100"/>
                <a:gd name="T43" fmla="*/ 688500000 h 88"/>
                <a:gd name="T44" fmla="*/ 879783365 w 100"/>
                <a:gd name="T45" fmla="*/ 688500000 h 88"/>
                <a:gd name="T46" fmla="*/ 979754479 w 100"/>
                <a:gd name="T47" fmla="*/ 1458000000 h 88"/>
                <a:gd name="T48" fmla="*/ 1059737631 w 100"/>
                <a:gd name="T49" fmla="*/ 1397250000 h 88"/>
                <a:gd name="T50" fmla="*/ 979754479 w 100"/>
                <a:gd name="T51" fmla="*/ 1316250000 h 88"/>
                <a:gd name="T52" fmla="*/ 899775799 w 100"/>
                <a:gd name="T53" fmla="*/ 1397250000 h 88"/>
                <a:gd name="T54" fmla="*/ 979754479 w 100"/>
                <a:gd name="T55" fmla="*/ 1458000000 h 88"/>
                <a:gd name="T56" fmla="*/ 1299678142 w 100"/>
                <a:gd name="T57" fmla="*/ 972000000 h 88"/>
                <a:gd name="T58" fmla="*/ 979754479 w 100"/>
                <a:gd name="T59" fmla="*/ 405000000 h 88"/>
                <a:gd name="T60" fmla="*/ 679832194 w 100"/>
                <a:gd name="T61" fmla="*/ 951750000 h 88"/>
                <a:gd name="T62" fmla="*/ 659835288 w 100"/>
                <a:gd name="T63" fmla="*/ 972000000 h 88"/>
                <a:gd name="T64" fmla="*/ 339916097 w 100"/>
                <a:gd name="T65" fmla="*/ 1518750000 h 88"/>
                <a:gd name="T66" fmla="*/ 979754479 w 100"/>
                <a:gd name="T67" fmla="*/ 1518750000 h 88"/>
                <a:gd name="T68" fmla="*/ 1619597333 w 100"/>
                <a:gd name="T69" fmla="*/ 1518750000 h 88"/>
                <a:gd name="T70" fmla="*/ 1299678142 w 100"/>
                <a:gd name="T71" fmla="*/ 972000000 h 88"/>
                <a:gd name="T72" fmla="*/ 1299678142 w 100"/>
                <a:gd name="T73" fmla="*/ 972000000 h 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0"/>
                <a:gd name="T112" fmla="*/ 0 h 88"/>
                <a:gd name="T113" fmla="*/ 100 w 100"/>
                <a:gd name="T114" fmla="*/ 88 h 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0" h="88">
                  <a:moveTo>
                    <a:pt x="55" y="4"/>
                  </a:moveTo>
                  <a:cubicBezTo>
                    <a:pt x="76" y="41"/>
                    <a:pt x="76" y="41"/>
                    <a:pt x="76" y="41"/>
                  </a:cubicBezTo>
                  <a:cubicBezTo>
                    <a:pt x="76" y="41"/>
                    <a:pt x="76" y="41"/>
                    <a:pt x="76" y="41"/>
                  </a:cubicBezTo>
                  <a:cubicBezTo>
                    <a:pt x="98" y="79"/>
                    <a:pt x="98" y="79"/>
                    <a:pt x="98" y="79"/>
                  </a:cubicBezTo>
                  <a:cubicBezTo>
                    <a:pt x="100" y="82"/>
                    <a:pt x="99" y="85"/>
                    <a:pt x="96" y="87"/>
                  </a:cubicBezTo>
                  <a:cubicBezTo>
                    <a:pt x="95" y="88"/>
                    <a:pt x="93" y="88"/>
                    <a:pt x="92" y="88"/>
                  </a:cubicBezTo>
                  <a:cubicBezTo>
                    <a:pt x="92" y="88"/>
                    <a:pt x="92" y="88"/>
                    <a:pt x="92" y="88"/>
                  </a:cubicBezTo>
                  <a:cubicBezTo>
                    <a:pt x="49" y="88"/>
                    <a:pt x="49" y="88"/>
                    <a:pt x="49" y="88"/>
                  </a:cubicBezTo>
                  <a:cubicBezTo>
                    <a:pt x="7" y="88"/>
                    <a:pt x="7" y="88"/>
                    <a:pt x="7" y="88"/>
                  </a:cubicBezTo>
                  <a:cubicBezTo>
                    <a:pt x="3" y="88"/>
                    <a:pt x="0" y="85"/>
                    <a:pt x="0" y="82"/>
                  </a:cubicBezTo>
                  <a:cubicBezTo>
                    <a:pt x="0" y="80"/>
                    <a:pt x="1" y="79"/>
                    <a:pt x="1" y="78"/>
                  </a:cubicBezTo>
                  <a:cubicBezTo>
                    <a:pt x="23" y="41"/>
                    <a:pt x="23" y="41"/>
                    <a:pt x="23" y="41"/>
                  </a:cubicBezTo>
                  <a:cubicBezTo>
                    <a:pt x="23" y="41"/>
                    <a:pt x="23" y="41"/>
                    <a:pt x="23" y="41"/>
                  </a:cubicBezTo>
                  <a:cubicBezTo>
                    <a:pt x="44" y="4"/>
                    <a:pt x="44" y="4"/>
                    <a:pt x="44" y="4"/>
                  </a:cubicBezTo>
                  <a:cubicBezTo>
                    <a:pt x="46" y="1"/>
                    <a:pt x="50" y="0"/>
                    <a:pt x="53" y="2"/>
                  </a:cubicBezTo>
                  <a:cubicBezTo>
                    <a:pt x="54" y="3"/>
                    <a:pt x="54" y="3"/>
                    <a:pt x="55" y="4"/>
                  </a:cubicBezTo>
                  <a:close/>
                  <a:moveTo>
                    <a:pt x="44" y="34"/>
                  </a:moveTo>
                  <a:cubicBezTo>
                    <a:pt x="44" y="37"/>
                    <a:pt x="44" y="37"/>
                    <a:pt x="44" y="37"/>
                  </a:cubicBezTo>
                  <a:cubicBezTo>
                    <a:pt x="46" y="62"/>
                    <a:pt x="46" y="62"/>
                    <a:pt x="46" y="62"/>
                  </a:cubicBezTo>
                  <a:cubicBezTo>
                    <a:pt x="52" y="62"/>
                    <a:pt x="52" y="62"/>
                    <a:pt x="52" y="62"/>
                  </a:cubicBezTo>
                  <a:cubicBezTo>
                    <a:pt x="54" y="37"/>
                    <a:pt x="54" y="37"/>
                    <a:pt x="54" y="37"/>
                  </a:cubicBezTo>
                  <a:cubicBezTo>
                    <a:pt x="54" y="34"/>
                    <a:pt x="54" y="34"/>
                    <a:pt x="54" y="34"/>
                  </a:cubicBezTo>
                  <a:cubicBezTo>
                    <a:pt x="44" y="34"/>
                    <a:pt x="44" y="34"/>
                    <a:pt x="44" y="34"/>
                  </a:cubicBezTo>
                  <a:close/>
                  <a:moveTo>
                    <a:pt x="49" y="72"/>
                  </a:moveTo>
                  <a:cubicBezTo>
                    <a:pt x="52" y="72"/>
                    <a:pt x="53" y="71"/>
                    <a:pt x="53" y="69"/>
                  </a:cubicBezTo>
                  <a:cubicBezTo>
                    <a:pt x="53" y="66"/>
                    <a:pt x="51" y="65"/>
                    <a:pt x="49" y="65"/>
                  </a:cubicBezTo>
                  <a:cubicBezTo>
                    <a:pt x="47" y="65"/>
                    <a:pt x="45" y="66"/>
                    <a:pt x="45" y="69"/>
                  </a:cubicBezTo>
                  <a:cubicBezTo>
                    <a:pt x="45" y="71"/>
                    <a:pt x="47" y="72"/>
                    <a:pt x="49" y="72"/>
                  </a:cubicBezTo>
                  <a:close/>
                  <a:moveTo>
                    <a:pt x="65" y="48"/>
                  </a:moveTo>
                  <a:cubicBezTo>
                    <a:pt x="49" y="20"/>
                    <a:pt x="49" y="20"/>
                    <a:pt x="49" y="20"/>
                  </a:cubicBezTo>
                  <a:cubicBezTo>
                    <a:pt x="34" y="47"/>
                    <a:pt x="34" y="47"/>
                    <a:pt x="34" y="47"/>
                  </a:cubicBezTo>
                  <a:cubicBezTo>
                    <a:pt x="34" y="48"/>
                    <a:pt x="34" y="48"/>
                    <a:pt x="33" y="48"/>
                  </a:cubicBezTo>
                  <a:cubicBezTo>
                    <a:pt x="17" y="75"/>
                    <a:pt x="17" y="75"/>
                    <a:pt x="17" y="75"/>
                  </a:cubicBezTo>
                  <a:cubicBezTo>
                    <a:pt x="49" y="75"/>
                    <a:pt x="49" y="75"/>
                    <a:pt x="49" y="75"/>
                  </a:cubicBezTo>
                  <a:cubicBezTo>
                    <a:pt x="81" y="75"/>
                    <a:pt x="81" y="75"/>
                    <a:pt x="81" y="75"/>
                  </a:cubicBezTo>
                  <a:cubicBezTo>
                    <a:pt x="65" y="48"/>
                    <a:pt x="65" y="48"/>
                    <a:pt x="65" y="48"/>
                  </a:cubicBezTo>
                  <a:cubicBezTo>
                    <a:pt x="65" y="48"/>
                    <a:pt x="65" y="48"/>
                    <a:pt x="65" y="48"/>
                  </a:cubicBezTo>
                  <a:close/>
                </a:path>
              </a:pathLst>
            </a:custGeom>
            <a:solidFill>
              <a:schemeClr val="tx1">
                <a:lumMod val="50000"/>
                <a:lumOff val="50000"/>
              </a:schemeClr>
            </a:solidFill>
            <a:ln>
              <a:noFill/>
            </a:ln>
          </p:spPr>
          <p:txBody>
            <a:bodyPr lIns="121920" tIns="60960" rIns="121920" bIns="60960"/>
            <a:lstStyle/>
            <a:p>
              <a:endParaRPr lang="zh-CN" altLang="en-US">
                <a:cs typeface="+mn-ea"/>
                <a:sym typeface="+mn-lt"/>
              </a:endParaRPr>
            </a:p>
          </p:txBody>
        </p:sp>
      </p:grpSp>
      <p:sp>
        <p:nvSpPr>
          <p:cNvPr id="67" name="TextBox 66"/>
          <p:cNvSpPr txBox="1"/>
          <p:nvPr/>
        </p:nvSpPr>
        <p:spPr>
          <a:xfrm>
            <a:off x="645668" y="16146"/>
            <a:ext cx="2608406"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年度完成的主要工作</a:t>
            </a:r>
            <a:endParaRPr lang="zh-CN" altLang="en-US" dirty="0">
              <a:sym typeface="+mn-lt"/>
            </a:endParaRPr>
          </a:p>
        </p:txBody>
      </p:sp>
      <p:sp>
        <p:nvSpPr>
          <p:cNvPr id="2" name="灯片编号占位符 1"/>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
        <p:nvSpPr>
          <p:cNvPr id="69" name="文本框 68"/>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p:tgtEl>
                                          <p:spTgt spid="67"/>
                                        </p:tgtEl>
                                        <p:attrNameLst>
                                          <p:attrName>ppt_x</p:attrName>
                                        </p:attrNameLst>
                                      </p:cBhvr>
                                      <p:tavLst>
                                        <p:tav tm="0">
                                          <p:val>
                                            <p:strVal val="#ppt_x-#ppt_w*1.125000"/>
                                          </p:val>
                                        </p:tav>
                                        <p:tav tm="100000">
                                          <p:val>
                                            <p:strVal val="#ppt_x"/>
                                          </p:val>
                                        </p:tav>
                                      </p:tavLst>
                                    </p:anim>
                                    <p:animEffect transition="in" filter="wipe(right)">
                                      <p:cBhvr>
                                        <p:cTn id="8" dur="500"/>
                                        <p:tgtEl>
                                          <p:spTgt spid="67"/>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21" presetClass="entr" presetSubtype="1" fill="hold" nodeType="after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heel(1)">
                                      <p:cBhvr>
                                        <p:cTn id="18" dur="2000"/>
                                        <p:tgtEl>
                                          <p:spTgt spid="42"/>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par>
                                <p:cTn id="27" presetID="10" presetClass="entr" presetSubtype="0" fill="hold" grpId="0" nodeType="withEffect">
                                  <p:stCondLst>
                                    <p:cond delay="30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par>
                                <p:cTn id="30" presetID="10" presetClass="entr" presetSubtype="0" fill="hold" grpId="0" nodeType="withEffect">
                                  <p:stCondLst>
                                    <p:cond delay="60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par>
                                <p:cTn id="33" presetID="10" presetClass="entr" presetSubtype="0" fill="hold" grpId="0" nodeType="withEffect">
                                  <p:stCondLst>
                                    <p:cond delay="90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par>
                                <p:cTn id="41" presetID="22" presetClass="entr" presetSubtype="8"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300"/>
                                  </p:stCondLst>
                                  <p:childTnLst>
                                    <p:set>
                                      <p:cBhvr>
                                        <p:cTn id="53" dur="1" fill="hold">
                                          <p:stCondLst>
                                            <p:cond delay="0"/>
                                          </p:stCondLst>
                                        </p:cTn>
                                        <p:tgtEl>
                                          <p:spTgt spid="61"/>
                                        </p:tgtEl>
                                        <p:attrNameLst>
                                          <p:attrName>style.visibility</p:attrName>
                                        </p:attrNameLst>
                                      </p:cBhvr>
                                      <p:to>
                                        <p:strVal val="visible"/>
                                      </p:to>
                                    </p:set>
                                    <p:animEffect transition="in" filter="fade">
                                      <p:cBhvr>
                                        <p:cTn id="54" dur="500"/>
                                        <p:tgtEl>
                                          <p:spTgt spid="61"/>
                                        </p:tgtEl>
                                      </p:cBhvr>
                                    </p:animEffect>
                                  </p:childTnLst>
                                </p:cTn>
                              </p:par>
                              <p:par>
                                <p:cTn id="55" presetID="10" presetClass="entr" presetSubtype="0" fill="hold" nodeType="withEffect">
                                  <p:stCondLst>
                                    <p:cond delay="600"/>
                                  </p:stCondLst>
                                  <p:childTnLst>
                                    <p:set>
                                      <p:cBhvr>
                                        <p:cTn id="56" dur="1" fill="hold">
                                          <p:stCondLst>
                                            <p:cond delay="0"/>
                                          </p:stCondLst>
                                        </p:cTn>
                                        <p:tgtEl>
                                          <p:spTgt spid="62"/>
                                        </p:tgtEl>
                                        <p:attrNameLst>
                                          <p:attrName>style.visibility</p:attrName>
                                        </p:attrNameLst>
                                      </p:cBhvr>
                                      <p:to>
                                        <p:strVal val="visible"/>
                                      </p:to>
                                    </p:set>
                                    <p:animEffect transition="in" filter="fade">
                                      <p:cBhvr>
                                        <p:cTn id="57" dur="500"/>
                                        <p:tgtEl>
                                          <p:spTgt spid="62"/>
                                        </p:tgtEl>
                                      </p:cBhvr>
                                    </p:animEffect>
                                  </p:childTnLst>
                                </p:cTn>
                              </p:par>
                              <p:par>
                                <p:cTn id="58" presetID="10" presetClass="entr" presetSubtype="0" fill="hold" nodeType="withEffect">
                                  <p:stCondLst>
                                    <p:cond delay="900"/>
                                  </p:stCondLst>
                                  <p:childTnLst>
                                    <p:set>
                                      <p:cBhvr>
                                        <p:cTn id="59" dur="1" fill="hold">
                                          <p:stCondLst>
                                            <p:cond delay="0"/>
                                          </p:stCondLst>
                                        </p:cTn>
                                        <p:tgtEl>
                                          <p:spTgt spid="63"/>
                                        </p:tgtEl>
                                        <p:attrNameLst>
                                          <p:attrName>style.visibility</p:attrName>
                                        </p:attrNameLst>
                                      </p:cBhvr>
                                      <p:to>
                                        <p:strVal val="visible"/>
                                      </p:to>
                                    </p:set>
                                    <p:animEffect transition="in" filter="fade">
                                      <p:cBhvr>
                                        <p:cTn id="60" dur="500"/>
                                        <p:tgtEl>
                                          <p:spTgt spid="63"/>
                                        </p:tgtEl>
                                      </p:cBhvr>
                                    </p:animEffect>
                                  </p:childTnLst>
                                </p:cTn>
                              </p:par>
                              <p:par>
                                <p:cTn id="61" presetID="10" presetClass="entr" presetSubtype="0" fill="hold" nodeType="withEffect">
                                  <p:stCondLst>
                                    <p:cond delay="1200"/>
                                  </p:stCondLst>
                                  <p:childTnLst>
                                    <p:set>
                                      <p:cBhvr>
                                        <p:cTn id="62" dur="1" fill="hold">
                                          <p:stCondLst>
                                            <p:cond delay="0"/>
                                          </p:stCondLst>
                                        </p:cTn>
                                        <p:tgtEl>
                                          <p:spTgt spid="64"/>
                                        </p:tgtEl>
                                        <p:attrNameLst>
                                          <p:attrName>style.visibility</p:attrName>
                                        </p:attrNameLst>
                                      </p:cBhvr>
                                      <p:to>
                                        <p:strVal val="visible"/>
                                      </p:to>
                                    </p:set>
                                    <p:animEffect transition="in" filter="fade">
                                      <p:cBhvr>
                                        <p:cTn id="63" dur="500"/>
                                        <p:tgtEl>
                                          <p:spTgt spid="64"/>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grpId="0" nodeType="clickEffect">
                                  <p:stCondLst>
                                    <p:cond delay="0"/>
                                  </p:stCondLst>
                                  <p:iterate type="lt">
                                    <p:tmPct val="15000"/>
                                  </p:iterate>
                                  <p:childTnLst>
                                    <p:set>
                                      <p:cBhvr>
                                        <p:cTn id="67" dur="1" fill="hold">
                                          <p:stCondLst>
                                            <p:cond delay="0"/>
                                          </p:stCondLst>
                                        </p:cTn>
                                        <p:tgtEl>
                                          <p:spTgt spid="27"/>
                                        </p:tgtEl>
                                        <p:attrNameLst>
                                          <p:attrName>style.visibility</p:attrName>
                                        </p:attrNameLst>
                                      </p:cBhvr>
                                      <p:to>
                                        <p:strVal val="visible"/>
                                      </p:to>
                                    </p:set>
                                    <p:anim calcmode="lin" valueType="num">
                                      <p:cBhvr additive="base">
                                        <p:cTn id="68" dur="500" fill="hold"/>
                                        <p:tgtEl>
                                          <p:spTgt spid="27"/>
                                        </p:tgtEl>
                                        <p:attrNameLst>
                                          <p:attrName>ppt_x</p:attrName>
                                        </p:attrNameLst>
                                      </p:cBhvr>
                                      <p:tavLst>
                                        <p:tav tm="0">
                                          <p:val>
                                            <p:strVal val="1+#ppt_w/2"/>
                                          </p:val>
                                        </p:tav>
                                        <p:tav tm="100000">
                                          <p:val>
                                            <p:strVal val="#ppt_x"/>
                                          </p:val>
                                        </p:tav>
                                      </p:tavLst>
                                    </p:anim>
                                    <p:anim calcmode="lin" valueType="num">
                                      <p:cBhvr additive="base">
                                        <p:cTn id="69" dur="500" fill="hold"/>
                                        <p:tgtEl>
                                          <p:spTgt spid="27"/>
                                        </p:tgtEl>
                                        <p:attrNameLst>
                                          <p:attrName>ppt_y</p:attrName>
                                        </p:attrNameLst>
                                      </p:cBhvr>
                                      <p:tavLst>
                                        <p:tav tm="0">
                                          <p:val>
                                            <p:strVal val="#ppt_y"/>
                                          </p:val>
                                        </p:tav>
                                        <p:tav tm="100000">
                                          <p:val>
                                            <p:strVal val="#ppt_y"/>
                                          </p:val>
                                        </p:tav>
                                      </p:tavLst>
                                    </p:anim>
                                  </p:childTnLst>
                                </p:cTn>
                              </p:par>
                              <p:par>
                                <p:cTn id="70" presetID="2" presetClass="entr" presetSubtype="2" fill="hold" grpId="0" nodeType="withEffect">
                                  <p:stCondLst>
                                    <p:cond delay="200"/>
                                  </p:stCondLst>
                                  <p:iterate type="lt">
                                    <p:tmPct val="15000"/>
                                  </p:iterate>
                                  <p:childTnLst>
                                    <p:set>
                                      <p:cBhvr>
                                        <p:cTn id="71" dur="1" fill="hold">
                                          <p:stCondLst>
                                            <p:cond delay="0"/>
                                          </p:stCondLst>
                                        </p:cTn>
                                        <p:tgtEl>
                                          <p:spTgt spid="33"/>
                                        </p:tgtEl>
                                        <p:attrNameLst>
                                          <p:attrName>style.visibility</p:attrName>
                                        </p:attrNameLst>
                                      </p:cBhvr>
                                      <p:to>
                                        <p:strVal val="visible"/>
                                      </p:to>
                                    </p:set>
                                    <p:anim calcmode="lin" valueType="num">
                                      <p:cBhvr additive="base">
                                        <p:cTn id="72" dur="500" fill="hold"/>
                                        <p:tgtEl>
                                          <p:spTgt spid="33"/>
                                        </p:tgtEl>
                                        <p:attrNameLst>
                                          <p:attrName>ppt_x</p:attrName>
                                        </p:attrNameLst>
                                      </p:cBhvr>
                                      <p:tavLst>
                                        <p:tav tm="0">
                                          <p:val>
                                            <p:strVal val="1+#ppt_w/2"/>
                                          </p:val>
                                        </p:tav>
                                        <p:tav tm="100000">
                                          <p:val>
                                            <p:strVal val="#ppt_x"/>
                                          </p:val>
                                        </p:tav>
                                      </p:tavLst>
                                    </p:anim>
                                    <p:anim calcmode="lin" valueType="num">
                                      <p:cBhvr additive="base">
                                        <p:cTn id="73" dur="500" fill="hold"/>
                                        <p:tgtEl>
                                          <p:spTgt spid="33"/>
                                        </p:tgtEl>
                                        <p:attrNameLst>
                                          <p:attrName>ppt_y</p:attrName>
                                        </p:attrNameLst>
                                      </p:cBhvr>
                                      <p:tavLst>
                                        <p:tav tm="0">
                                          <p:val>
                                            <p:strVal val="#ppt_y"/>
                                          </p:val>
                                        </p:tav>
                                        <p:tav tm="100000">
                                          <p:val>
                                            <p:strVal val="#ppt_y"/>
                                          </p:val>
                                        </p:tav>
                                      </p:tavLst>
                                    </p:anim>
                                  </p:childTnLst>
                                </p:cTn>
                              </p:par>
                              <p:par>
                                <p:cTn id="74" presetID="2" presetClass="entr" presetSubtype="2" fill="hold" grpId="0" nodeType="withEffect">
                                  <p:stCondLst>
                                    <p:cond delay="400"/>
                                  </p:stCondLst>
                                  <p:iterate type="lt">
                                    <p:tmPct val="15000"/>
                                  </p:iterate>
                                  <p:childTnLst>
                                    <p:set>
                                      <p:cBhvr>
                                        <p:cTn id="75" dur="1" fill="hold">
                                          <p:stCondLst>
                                            <p:cond delay="0"/>
                                          </p:stCondLst>
                                        </p:cTn>
                                        <p:tgtEl>
                                          <p:spTgt spid="31"/>
                                        </p:tgtEl>
                                        <p:attrNameLst>
                                          <p:attrName>style.visibility</p:attrName>
                                        </p:attrNameLst>
                                      </p:cBhvr>
                                      <p:to>
                                        <p:strVal val="visible"/>
                                      </p:to>
                                    </p:set>
                                    <p:anim calcmode="lin" valueType="num">
                                      <p:cBhvr additive="base">
                                        <p:cTn id="76" dur="500" fill="hold"/>
                                        <p:tgtEl>
                                          <p:spTgt spid="31"/>
                                        </p:tgtEl>
                                        <p:attrNameLst>
                                          <p:attrName>ppt_x</p:attrName>
                                        </p:attrNameLst>
                                      </p:cBhvr>
                                      <p:tavLst>
                                        <p:tav tm="0">
                                          <p:val>
                                            <p:strVal val="1+#ppt_w/2"/>
                                          </p:val>
                                        </p:tav>
                                        <p:tav tm="100000">
                                          <p:val>
                                            <p:strVal val="#ppt_x"/>
                                          </p:val>
                                        </p:tav>
                                      </p:tavLst>
                                    </p:anim>
                                    <p:anim calcmode="lin" valueType="num">
                                      <p:cBhvr additive="base">
                                        <p:cTn id="77" dur="500" fill="hold"/>
                                        <p:tgtEl>
                                          <p:spTgt spid="31"/>
                                        </p:tgtEl>
                                        <p:attrNameLst>
                                          <p:attrName>ppt_y</p:attrName>
                                        </p:attrNameLst>
                                      </p:cBhvr>
                                      <p:tavLst>
                                        <p:tav tm="0">
                                          <p:val>
                                            <p:strVal val="#ppt_y"/>
                                          </p:val>
                                        </p:tav>
                                        <p:tav tm="100000">
                                          <p:val>
                                            <p:strVal val="#ppt_y"/>
                                          </p:val>
                                        </p:tav>
                                      </p:tavLst>
                                    </p:anim>
                                  </p:childTnLst>
                                </p:cTn>
                              </p:par>
                              <p:par>
                                <p:cTn id="78" presetID="2" presetClass="entr" presetSubtype="2" fill="hold" grpId="0" nodeType="withEffect">
                                  <p:stCondLst>
                                    <p:cond delay="600"/>
                                  </p:stCondLst>
                                  <p:iterate type="lt">
                                    <p:tmPct val="15000"/>
                                  </p:iterate>
                                  <p:childTnLst>
                                    <p:set>
                                      <p:cBhvr>
                                        <p:cTn id="79" dur="1" fill="hold">
                                          <p:stCondLst>
                                            <p:cond delay="0"/>
                                          </p:stCondLst>
                                        </p:cTn>
                                        <p:tgtEl>
                                          <p:spTgt spid="29"/>
                                        </p:tgtEl>
                                        <p:attrNameLst>
                                          <p:attrName>style.visibility</p:attrName>
                                        </p:attrNameLst>
                                      </p:cBhvr>
                                      <p:to>
                                        <p:strVal val="visible"/>
                                      </p:to>
                                    </p:set>
                                    <p:anim calcmode="lin" valueType="num">
                                      <p:cBhvr additive="base">
                                        <p:cTn id="80" dur="500" fill="hold"/>
                                        <p:tgtEl>
                                          <p:spTgt spid="29"/>
                                        </p:tgtEl>
                                        <p:attrNameLst>
                                          <p:attrName>ppt_x</p:attrName>
                                        </p:attrNameLst>
                                      </p:cBhvr>
                                      <p:tavLst>
                                        <p:tav tm="0">
                                          <p:val>
                                            <p:strVal val="1+#ppt_w/2"/>
                                          </p:val>
                                        </p:tav>
                                        <p:tav tm="100000">
                                          <p:val>
                                            <p:strVal val="#ppt_x"/>
                                          </p:val>
                                        </p:tav>
                                      </p:tavLst>
                                    </p:anim>
                                    <p:anim calcmode="lin" valueType="num">
                                      <p:cBhvr additive="base">
                                        <p:cTn id="8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barn(inVertical)">
                                      <p:cBhvr>
                                        <p:cTn id="86" dur="500"/>
                                        <p:tgtEl>
                                          <p:spTgt spid="28"/>
                                        </p:tgtEl>
                                      </p:cBhvr>
                                    </p:animEffect>
                                  </p:childTnLst>
                                </p:cTn>
                              </p:par>
                              <p:par>
                                <p:cTn id="87" presetID="16" presetClass="entr" presetSubtype="21" fill="hold" grpId="0" nodeType="withEffect">
                                  <p:stCondLst>
                                    <p:cond delay="300"/>
                                  </p:stCondLst>
                                  <p:childTnLst>
                                    <p:set>
                                      <p:cBhvr>
                                        <p:cTn id="88" dur="1" fill="hold">
                                          <p:stCondLst>
                                            <p:cond delay="0"/>
                                          </p:stCondLst>
                                        </p:cTn>
                                        <p:tgtEl>
                                          <p:spTgt spid="32"/>
                                        </p:tgtEl>
                                        <p:attrNameLst>
                                          <p:attrName>style.visibility</p:attrName>
                                        </p:attrNameLst>
                                      </p:cBhvr>
                                      <p:to>
                                        <p:strVal val="visible"/>
                                      </p:to>
                                    </p:set>
                                    <p:animEffect transition="in" filter="barn(inVertical)">
                                      <p:cBhvr>
                                        <p:cTn id="89" dur="500"/>
                                        <p:tgtEl>
                                          <p:spTgt spid="32"/>
                                        </p:tgtEl>
                                      </p:cBhvr>
                                    </p:animEffect>
                                  </p:childTnLst>
                                </p:cTn>
                              </p:par>
                              <p:par>
                                <p:cTn id="90" presetID="16" presetClass="entr" presetSubtype="21" fill="hold" grpId="0" nodeType="withEffect">
                                  <p:stCondLst>
                                    <p:cond delay="600"/>
                                  </p:stCondLst>
                                  <p:childTnLst>
                                    <p:set>
                                      <p:cBhvr>
                                        <p:cTn id="91" dur="1" fill="hold">
                                          <p:stCondLst>
                                            <p:cond delay="0"/>
                                          </p:stCondLst>
                                        </p:cTn>
                                        <p:tgtEl>
                                          <p:spTgt spid="34"/>
                                        </p:tgtEl>
                                        <p:attrNameLst>
                                          <p:attrName>style.visibility</p:attrName>
                                        </p:attrNameLst>
                                      </p:cBhvr>
                                      <p:to>
                                        <p:strVal val="visible"/>
                                      </p:to>
                                    </p:set>
                                    <p:animEffect transition="in" filter="barn(inVertical)">
                                      <p:cBhvr>
                                        <p:cTn id="92" dur="500"/>
                                        <p:tgtEl>
                                          <p:spTgt spid="34"/>
                                        </p:tgtEl>
                                      </p:cBhvr>
                                    </p:animEffect>
                                  </p:childTnLst>
                                </p:cTn>
                              </p:par>
                              <p:par>
                                <p:cTn id="93" presetID="16" presetClass="entr" presetSubtype="21" fill="hold" grpId="0" nodeType="withEffect">
                                  <p:stCondLst>
                                    <p:cond delay="900"/>
                                  </p:stCondLst>
                                  <p:childTnLst>
                                    <p:set>
                                      <p:cBhvr>
                                        <p:cTn id="94" dur="1" fill="hold">
                                          <p:stCondLst>
                                            <p:cond delay="0"/>
                                          </p:stCondLst>
                                        </p:cTn>
                                        <p:tgtEl>
                                          <p:spTgt spid="30"/>
                                        </p:tgtEl>
                                        <p:attrNameLst>
                                          <p:attrName>style.visibility</p:attrName>
                                        </p:attrNameLst>
                                      </p:cBhvr>
                                      <p:to>
                                        <p:strVal val="visible"/>
                                      </p:to>
                                    </p:set>
                                    <p:animEffect transition="in" filter="barn(inVertical)">
                                      <p:cBhvr>
                                        <p:cTn id="95" dur="500"/>
                                        <p:tgtEl>
                                          <p:spTgt spid="30"/>
                                        </p:tgtEl>
                                      </p:cBhvr>
                                    </p:animEffect>
                                  </p:childTnLst>
                                </p:cTn>
                              </p:par>
                            </p:childTnLst>
                          </p:cTn>
                        </p:par>
                        <p:par>
                          <p:cTn id="96" fill="hold">
                            <p:stCondLst>
                              <p:cond delay="500"/>
                            </p:stCondLst>
                            <p:childTnLst>
                              <p:par>
                                <p:cTn id="97" presetID="22" presetClass="entr" presetSubtype="4" fill="hold" grpId="0" nodeType="afterEffect">
                                  <p:stCondLst>
                                    <p:cond delay="0"/>
                                  </p:stCondLst>
                                  <p:childTnLst>
                                    <p:set>
                                      <p:cBhvr>
                                        <p:cTn id="98" dur="1" fill="hold">
                                          <p:stCondLst>
                                            <p:cond delay="0"/>
                                          </p:stCondLst>
                                        </p:cTn>
                                        <p:tgtEl>
                                          <p:spTgt spid="69"/>
                                        </p:tgtEl>
                                        <p:attrNameLst>
                                          <p:attrName>style.visibility</p:attrName>
                                        </p:attrNameLst>
                                      </p:cBhvr>
                                      <p:to>
                                        <p:strVal val="visible"/>
                                      </p:to>
                                    </p:set>
                                    <p:animEffect transition="in" filter="wipe(down)">
                                      <p:cBhvr>
                                        <p:cTn id="99"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P spid="16" grpId="0" animBg="1"/>
      <p:bldP spid="24" grpId="0" animBg="1"/>
      <p:bldP spid="27" grpId="0"/>
      <p:bldP spid="28" grpId="0"/>
      <p:bldP spid="29" grpId="0"/>
      <p:bldP spid="30" grpId="0"/>
      <p:bldP spid="31" grpId="0"/>
      <p:bldP spid="32" grpId="0"/>
      <p:bldP spid="33" grpId="0"/>
      <p:bldP spid="34" grpId="0"/>
      <p:bldP spid="43" grpId="0" animBg="1"/>
      <p:bldP spid="44" grpId="0" animBg="1"/>
      <p:bldP spid="45" grpId="0" animBg="1"/>
      <p:bldP spid="46" grpId="0" animBg="1"/>
      <p:bldP spid="67" grpId="0"/>
      <p:bldP spid="6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BEBA8EAE-BF5A-486C-A8C5-ECC9F3942E4B}">
                <a14:imgProps xmlns:a14="http://schemas.microsoft.com/office/drawing/2010/main">
                  <a14:imgLayer r:embed="rId2">
                    <a14:imgEffect>
                      <a14:artisticBlur radius="20"/>
                    </a14:imgEffect>
                    <a14:imgEffect>
                      <a14:brightnessContrast bright="20000" contrast="20000"/>
                    </a14:imgEffect>
                  </a14:imgLayer>
                </a14:imgProps>
              </a:ext>
              <a:ext uri="{28A0092B-C50C-407E-A947-70E740481C1C}">
                <a14:useLocalDpi xmlns:a14="http://schemas.microsoft.com/office/drawing/2010/main" val="0"/>
              </a:ext>
            </a:extLst>
          </a:blip>
          <a:srcRect r="25494" b="9295"/>
          <a:stretch>
            <a:fillRect/>
          </a:stretch>
        </p:blipFill>
        <p:spPr>
          <a:xfrm>
            <a:off x="0" y="408764"/>
            <a:ext cx="3949700" cy="4734736"/>
          </a:xfrm>
          <a:prstGeom prst="rect">
            <a:avLst/>
          </a:prstGeom>
          <a:effectLst>
            <a:innerShdw blurRad="63500" dist="50800">
              <a:prstClr val="black">
                <a:alpha val="50000"/>
              </a:prstClr>
            </a:innerShdw>
          </a:effectLst>
        </p:spPr>
      </p:pic>
      <p:sp>
        <p:nvSpPr>
          <p:cNvPr id="42" name="任意多边形 41"/>
          <p:cNvSpPr/>
          <p:nvPr/>
        </p:nvSpPr>
        <p:spPr>
          <a:xfrm>
            <a:off x="1" y="1309609"/>
            <a:ext cx="5448506" cy="3523585"/>
          </a:xfrm>
          <a:custGeom>
            <a:avLst/>
            <a:gdLst>
              <a:gd name="connsiteX0" fmla="*/ 6250639 w 7264675"/>
              <a:gd name="connsiteY0" fmla="*/ 0 h 4698113"/>
              <a:gd name="connsiteX1" fmla="*/ 6533268 w 7264675"/>
              <a:gd name="connsiteY1" fmla="*/ 273400 h 4698113"/>
              <a:gd name="connsiteX2" fmla="*/ 6250639 w 7264675"/>
              <a:gd name="connsiteY2" fmla="*/ 546799 h 4698113"/>
              <a:gd name="connsiteX3" fmla="*/ 6250639 w 7264675"/>
              <a:gd name="connsiteY3" fmla="*/ 398475 h 4698113"/>
              <a:gd name="connsiteX4" fmla="*/ 4144757 w 7264675"/>
              <a:gd name="connsiteY4" fmla="*/ 398475 h 4698113"/>
              <a:gd name="connsiteX5" fmla="*/ 3922270 w 7264675"/>
              <a:gd name="connsiteY5" fmla="*/ 620962 h 4698113"/>
              <a:gd name="connsiteX6" fmla="*/ 4144757 w 7264675"/>
              <a:gd name="connsiteY6" fmla="*/ 843448 h 4698113"/>
              <a:gd name="connsiteX7" fmla="*/ 4197342 w 7264675"/>
              <a:gd name="connsiteY7" fmla="*/ 843448 h 4698113"/>
              <a:gd name="connsiteX8" fmla="*/ 4357360 w 7264675"/>
              <a:gd name="connsiteY8" fmla="*/ 688656 h 4698113"/>
              <a:gd name="connsiteX9" fmla="*/ 4357360 w 7264675"/>
              <a:gd name="connsiteY9" fmla="*/ 836981 h 4698113"/>
              <a:gd name="connsiteX10" fmla="*/ 6792038 w 7264675"/>
              <a:gd name="connsiteY10" fmla="*/ 836981 h 4698113"/>
              <a:gd name="connsiteX11" fmla="*/ 7264675 w 7264675"/>
              <a:gd name="connsiteY11" fmla="*/ 1309618 h 4698113"/>
              <a:gd name="connsiteX12" fmla="*/ 6792038 w 7264675"/>
              <a:gd name="connsiteY12" fmla="*/ 1782255 h 4698113"/>
              <a:gd name="connsiteX13" fmla="*/ 5431815 w 7264675"/>
              <a:gd name="connsiteY13" fmla="*/ 1782255 h 4698113"/>
              <a:gd name="connsiteX14" fmla="*/ 5275901 w 7264675"/>
              <a:gd name="connsiteY14" fmla="*/ 1933076 h 4698113"/>
              <a:gd name="connsiteX15" fmla="*/ 5275901 w 7264675"/>
              <a:gd name="connsiteY15" fmla="*/ 1784752 h 4698113"/>
              <a:gd name="connsiteX16" fmla="*/ 3967093 w 7264675"/>
              <a:gd name="connsiteY16" fmla="*/ 1784752 h 4698113"/>
              <a:gd name="connsiteX17" fmla="*/ 3744606 w 7264675"/>
              <a:gd name="connsiteY17" fmla="*/ 2007239 h 4698113"/>
              <a:gd name="connsiteX18" fmla="*/ 3967093 w 7264675"/>
              <a:gd name="connsiteY18" fmla="*/ 2229726 h 4698113"/>
              <a:gd name="connsiteX19" fmla="*/ 4072695 w 7264675"/>
              <a:gd name="connsiteY19" fmla="*/ 2229726 h 4698113"/>
              <a:gd name="connsiteX20" fmla="*/ 4221906 w 7264675"/>
              <a:gd name="connsiteY20" fmla="*/ 2085388 h 4698113"/>
              <a:gd name="connsiteX21" fmla="*/ 4221906 w 7264675"/>
              <a:gd name="connsiteY21" fmla="*/ 2229726 h 4698113"/>
              <a:gd name="connsiteX22" fmla="*/ 5605415 w 7264675"/>
              <a:gd name="connsiteY22" fmla="*/ 2229726 h 4698113"/>
              <a:gd name="connsiteX23" fmla="*/ 5605415 w 7264675"/>
              <a:gd name="connsiteY23" fmla="*/ 2241243 h 4698113"/>
              <a:gd name="connsiteX24" fmla="*/ 5625967 w 7264675"/>
              <a:gd name="connsiteY24" fmla="*/ 2243315 h 4698113"/>
              <a:gd name="connsiteX25" fmla="*/ 6003351 w 7264675"/>
              <a:gd name="connsiteY25" fmla="*/ 2706350 h 4698113"/>
              <a:gd name="connsiteX26" fmla="*/ 5530714 w 7264675"/>
              <a:gd name="connsiteY26" fmla="*/ 3178987 h 4698113"/>
              <a:gd name="connsiteX27" fmla="*/ 5432987 w 7264675"/>
              <a:gd name="connsiteY27" fmla="*/ 3178987 h 4698113"/>
              <a:gd name="connsiteX28" fmla="*/ 5286787 w 7264675"/>
              <a:gd name="connsiteY28" fmla="*/ 3320412 h 4698113"/>
              <a:gd name="connsiteX29" fmla="*/ 5286787 w 7264675"/>
              <a:gd name="connsiteY29" fmla="*/ 3178987 h 4698113"/>
              <a:gd name="connsiteX30" fmla="*/ 3925477 w 7264675"/>
              <a:gd name="connsiteY30" fmla="*/ 3178987 h 4698113"/>
              <a:gd name="connsiteX31" fmla="*/ 3891377 w 7264675"/>
              <a:gd name="connsiteY31" fmla="*/ 3189572 h 4698113"/>
              <a:gd name="connsiteX32" fmla="*/ 3755492 w 7264675"/>
              <a:gd name="connsiteY32" fmla="*/ 3394575 h 4698113"/>
              <a:gd name="connsiteX33" fmla="*/ 3977979 w 7264675"/>
              <a:gd name="connsiteY33" fmla="*/ 3617062 h 4698113"/>
              <a:gd name="connsiteX34" fmla="*/ 4072327 w 7264675"/>
              <a:gd name="connsiteY34" fmla="*/ 3617062 h 4698113"/>
              <a:gd name="connsiteX35" fmla="*/ 4232792 w 7264675"/>
              <a:gd name="connsiteY35" fmla="*/ 3461837 h 4698113"/>
              <a:gd name="connsiteX36" fmla="*/ 4232792 w 7264675"/>
              <a:gd name="connsiteY36" fmla="*/ 3610162 h 4698113"/>
              <a:gd name="connsiteX37" fmla="*/ 5541600 w 7264675"/>
              <a:gd name="connsiteY37" fmla="*/ 3610162 h 4698113"/>
              <a:gd name="connsiteX38" fmla="*/ 5610047 w 7264675"/>
              <a:gd name="connsiteY38" fmla="*/ 3617062 h 4698113"/>
              <a:gd name="connsiteX39" fmla="*/ 5616301 w 7264675"/>
              <a:gd name="connsiteY39" fmla="*/ 3617062 h 4698113"/>
              <a:gd name="connsiteX40" fmla="*/ 5616301 w 7264675"/>
              <a:gd name="connsiteY40" fmla="*/ 3617692 h 4698113"/>
              <a:gd name="connsiteX41" fmla="*/ 5636853 w 7264675"/>
              <a:gd name="connsiteY41" fmla="*/ 3619764 h 4698113"/>
              <a:gd name="connsiteX42" fmla="*/ 6014237 w 7264675"/>
              <a:gd name="connsiteY42" fmla="*/ 4082799 h 4698113"/>
              <a:gd name="connsiteX43" fmla="*/ 5541600 w 7264675"/>
              <a:gd name="connsiteY43" fmla="*/ 4555436 h 4698113"/>
              <a:gd name="connsiteX44" fmla="*/ 5347049 w 7264675"/>
              <a:gd name="connsiteY44" fmla="*/ 4555436 h 4698113"/>
              <a:gd name="connsiteX45" fmla="*/ 5204372 w 7264675"/>
              <a:gd name="connsiteY45" fmla="*/ 4698113 h 4698113"/>
              <a:gd name="connsiteX46" fmla="*/ 5204372 w 7264675"/>
              <a:gd name="connsiteY46" fmla="*/ 4563761 h 4698113"/>
              <a:gd name="connsiteX47" fmla="*/ 0 w 7264675"/>
              <a:gd name="connsiteY47" fmla="*/ 4563761 h 4698113"/>
              <a:gd name="connsiteX48" fmla="*/ 0 w 7264675"/>
              <a:gd name="connsiteY48" fmla="*/ 4295057 h 4698113"/>
              <a:gd name="connsiteX49" fmla="*/ 5204372 w 7264675"/>
              <a:gd name="connsiteY49" fmla="*/ 4295057 h 4698113"/>
              <a:gd name="connsiteX50" fmla="*/ 5204372 w 7264675"/>
              <a:gd name="connsiteY50" fmla="*/ 4160705 h 4698113"/>
              <a:gd name="connsiteX51" fmla="*/ 5348953 w 7264675"/>
              <a:gd name="connsiteY51" fmla="*/ 4305286 h 4698113"/>
              <a:gd name="connsiteX52" fmla="*/ 5541600 w 7264675"/>
              <a:gd name="connsiteY52" fmla="*/ 4305286 h 4698113"/>
              <a:gd name="connsiteX53" fmla="*/ 5764087 w 7264675"/>
              <a:gd name="connsiteY53" fmla="*/ 4082799 h 4698113"/>
              <a:gd name="connsiteX54" fmla="*/ 5628202 w 7264675"/>
              <a:gd name="connsiteY54" fmla="*/ 3877796 h 4698113"/>
              <a:gd name="connsiteX55" fmla="*/ 5594106 w 7264675"/>
              <a:gd name="connsiteY55" fmla="*/ 3867212 h 4698113"/>
              <a:gd name="connsiteX56" fmla="*/ 4232792 w 7264675"/>
              <a:gd name="connsiteY56" fmla="*/ 3867212 h 4698113"/>
              <a:gd name="connsiteX57" fmla="*/ 4232792 w 7264675"/>
              <a:gd name="connsiteY57" fmla="*/ 4008636 h 4698113"/>
              <a:gd name="connsiteX58" fmla="*/ 4086593 w 7264675"/>
              <a:gd name="connsiteY58" fmla="*/ 3867212 h 4698113"/>
              <a:gd name="connsiteX59" fmla="*/ 3977979 w 7264675"/>
              <a:gd name="connsiteY59" fmla="*/ 3867212 h 4698113"/>
              <a:gd name="connsiteX60" fmla="*/ 3505342 w 7264675"/>
              <a:gd name="connsiteY60" fmla="*/ 3394575 h 4698113"/>
              <a:gd name="connsiteX61" fmla="*/ 3882726 w 7264675"/>
              <a:gd name="connsiteY61" fmla="*/ 2931540 h 4698113"/>
              <a:gd name="connsiteX62" fmla="*/ 3892392 w 7264675"/>
              <a:gd name="connsiteY62" fmla="*/ 2930566 h 4698113"/>
              <a:gd name="connsiteX63" fmla="*/ 3892392 w 7264675"/>
              <a:gd name="connsiteY63" fmla="*/ 2928837 h 4698113"/>
              <a:gd name="connsiteX64" fmla="*/ 3909543 w 7264675"/>
              <a:gd name="connsiteY64" fmla="*/ 2928837 h 4698113"/>
              <a:gd name="connsiteX65" fmla="*/ 3977979 w 7264675"/>
              <a:gd name="connsiteY65" fmla="*/ 2921938 h 4698113"/>
              <a:gd name="connsiteX66" fmla="*/ 5286787 w 7264675"/>
              <a:gd name="connsiteY66" fmla="*/ 2921938 h 4698113"/>
              <a:gd name="connsiteX67" fmla="*/ 5286787 w 7264675"/>
              <a:gd name="connsiteY67" fmla="*/ 2773613 h 4698113"/>
              <a:gd name="connsiteX68" fmla="*/ 5447252 w 7264675"/>
              <a:gd name="connsiteY68" fmla="*/ 2928837 h 4698113"/>
              <a:gd name="connsiteX69" fmla="*/ 5530714 w 7264675"/>
              <a:gd name="connsiteY69" fmla="*/ 2928837 h 4698113"/>
              <a:gd name="connsiteX70" fmla="*/ 5753201 w 7264675"/>
              <a:gd name="connsiteY70" fmla="*/ 2706350 h 4698113"/>
              <a:gd name="connsiteX71" fmla="*/ 5530714 w 7264675"/>
              <a:gd name="connsiteY71" fmla="*/ 2483863 h 4698113"/>
              <a:gd name="connsiteX72" fmla="*/ 4221906 w 7264675"/>
              <a:gd name="connsiteY72" fmla="*/ 2483863 h 4698113"/>
              <a:gd name="connsiteX73" fmla="*/ 4221906 w 7264675"/>
              <a:gd name="connsiteY73" fmla="*/ 2632187 h 4698113"/>
              <a:gd name="connsiteX74" fmla="*/ 4064452 w 7264675"/>
              <a:gd name="connsiteY74" fmla="*/ 2479876 h 4698113"/>
              <a:gd name="connsiteX75" fmla="*/ 3967093 w 7264675"/>
              <a:gd name="connsiteY75" fmla="*/ 2479876 h 4698113"/>
              <a:gd name="connsiteX76" fmla="*/ 3494456 w 7264675"/>
              <a:gd name="connsiteY76" fmla="*/ 2007239 h 4698113"/>
              <a:gd name="connsiteX77" fmla="*/ 3967093 w 7264675"/>
              <a:gd name="connsiteY77" fmla="*/ 1534602 h 4698113"/>
              <a:gd name="connsiteX78" fmla="*/ 4002272 w 7264675"/>
              <a:gd name="connsiteY78" fmla="*/ 1534602 h 4698113"/>
              <a:gd name="connsiteX79" fmla="*/ 4002272 w 7264675"/>
              <a:gd name="connsiteY79" fmla="*/ 1532105 h 4698113"/>
              <a:gd name="connsiteX80" fmla="*/ 5275901 w 7264675"/>
              <a:gd name="connsiteY80" fmla="*/ 1532105 h 4698113"/>
              <a:gd name="connsiteX81" fmla="*/ 5275901 w 7264675"/>
              <a:gd name="connsiteY81" fmla="*/ 1386277 h 4698113"/>
              <a:gd name="connsiteX82" fmla="*/ 5426652 w 7264675"/>
              <a:gd name="connsiteY82" fmla="*/ 1532105 h 4698113"/>
              <a:gd name="connsiteX83" fmla="*/ 6792038 w 7264675"/>
              <a:gd name="connsiteY83" fmla="*/ 1532105 h 4698113"/>
              <a:gd name="connsiteX84" fmla="*/ 7014525 w 7264675"/>
              <a:gd name="connsiteY84" fmla="*/ 1309618 h 4698113"/>
              <a:gd name="connsiteX85" fmla="*/ 6792038 w 7264675"/>
              <a:gd name="connsiteY85" fmla="*/ 1087131 h 4698113"/>
              <a:gd name="connsiteX86" fmla="*/ 6598258 w 7264675"/>
              <a:gd name="connsiteY86" fmla="*/ 1087131 h 4698113"/>
              <a:gd name="connsiteX87" fmla="*/ 6598258 w 7264675"/>
              <a:gd name="connsiteY87" fmla="*/ 1093599 h 4698113"/>
              <a:gd name="connsiteX88" fmla="*/ 4357360 w 7264675"/>
              <a:gd name="connsiteY88" fmla="*/ 1093599 h 4698113"/>
              <a:gd name="connsiteX89" fmla="*/ 4357360 w 7264675"/>
              <a:gd name="connsiteY89" fmla="*/ 1235455 h 4698113"/>
              <a:gd name="connsiteX90" fmla="*/ 4210714 w 7264675"/>
              <a:gd name="connsiteY90" fmla="*/ 1093599 h 4698113"/>
              <a:gd name="connsiteX91" fmla="*/ 4144757 w 7264675"/>
              <a:gd name="connsiteY91" fmla="*/ 1093599 h 4698113"/>
              <a:gd name="connsiteX92" fmla="*/ 3672120 w 7264675"/>
              <a:gd name="connsiteY92" fmla="*/ 620962 h 4698113"/>
              <a:gd name="connsiteX93" fmla="*/ 4144757 w 7264675"/>
              <a:gd name="connsiteY93" fmla="*/ 148324 h 4698113"/>
              <a:gd name="connsiteX94" fmla="*/ 6250639 w 7264675"/>
              <a:gd name="connsiteY94" fmla="*/ 148324 h 469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264675" h="4698113">
                <a:moveTo>
                  <a:pt x="6250639" y="0"/>
                </a:moveTo>
                <a:lnTo>
                  <a:pt x="6533268" y="273400"/>
                </a:lnTo>
                <a:lnTo>
                  <a:pt x="6250639" y="546799"/>
                </a:lnTo>
                <a:lnTo>
                  <a:pt x="6250639" y="398475"/>
                </a:lnTo>
                <a:lnTo>
                  <a:pt x="4144757" y="398475"/>
                </a:lnTo>
                <a:cubicBezTo>
                  <a:pt x="4021881" y="398475"/>
                  <a:pt x="3922270" y="498086"/>
                  <a:pt x="3922270" y="620962"/>
                </a:cubicBezTo>
                <a:cubicBezTo>
                  <a:pt x="3922270" y="743837"/>
                  <a:pt x="4021881" y="843448"/>
                  <a:pt x="4144757" y="843448"/>
                </a:cubicBezTo>
                <a:lnTo>
                  <a:pt x="4197342" y="843448"/>
                </a:lnTo>
                <a:lnTo>
                  <a:pt x="4357360" y="688656"/>
                </a:lnTo>
                <a:lnTo>
                  <a:pt x="4357360" y="836981"/>
                </a:lnTo>
                <a:lnTo>
                  <a:pt x="6792038" y="836981"/>
                </a:lnTo>
                <a:cubicBezTo>
                  <a:pt x="7053068" y="836981"/>
                  <a:pt x="7264675" y="1048588"/>
                  <a:pt x="7264675" y="1309618"/>
                </a:cubicBezTo>
                <a:cubicBezTo>
                  <a:pt x="7264675" y="1570648"/>
                  <a:pt x="7053068" y="1782255"/>
                  <a:pt x="6792038" y="1782255"/>
                </a:cubicBezTo>
                <a:lnTo>
                  <a:pt x="5431815" y="1782255"/>
                </a:lnTo>
                <a:lnTo>
                  <a:pt x="5275901" y="1933076"/>
                </a:lnTo>
                <a:lnTo>
                  <a:pt x="5275901" y="1784752"/>
                </a:lnTo>
                <a:lnTo>
                  <a:pt x="3967093" y="1784752"/>
                </a:lnTo>
                <a:cubicBezTo>
                  <a:pt x="3844217" y="1784752"/>
                  <a:pt x="3744606" y="1884363"/>
                  <a:pt x="3744606" y="2007239"/>
                </a:cubicBezTo>
                <a:cubicBezTo>
                  <a:pt x="3744606" y="2130115"/>
                  <a:pt x="3844217" y="2229726"/>
                  <a:pt x="3967093" y="2229726"/>
                </a:cubicBezTo>
                <a:lnTo>
                  <a:pt x="4072695" y="2229726"/>
                </a:lnTo>
                <a:lnTo>
                  <a:pt x="4221906" y="2085388"/>
                </a:lnTo>
                <a:lnTo>
                  <a:pt x="4221906" y="2229726"/>
                </a:lnTo>
                <a:lnTo>
                  <a:pt x="5605415" y="2229726"/>
                </a:lnTo>
                <a:lnTo>
                  <a:pt x="5605415" y="2241243"/>
                </a:lnTo>
                <a:lnTo>
                  <a:pt x="5625967" y="2243315"/>
                </a:lnTo>
                <a:cubicBezTo>
                  <a:pt x="5841340" y="2287387"/>
                  <a:pt x="6003351" y="2477949"/>
                  <a:pt x="6003351" y="2706350"/>
                </a:cubicBezTo>
                <a:cubicBezTo>
                  <a:pt x="6003351" y="2967380"/>
                  <a:pt x="5791744" y="3178987"/>
                  <a:pt x="5530714" y="3178987"/>
                </a:cubicBezTo>
                <a:lnTo>
                  <a:pt x="5432987" y="3178987"/>
                </a:lnTo>
                <a:lnTo>
                  <a:pt x="5286787" y="3320412"/>
                </a:lnTo>
                <a:lnTo>
                  <a:pt x="5286787" y="3178987"/>
                </a:lnTo>
                <a:lnTo>
                  <a:pt x="3925477" y="3178987"/>
                </a:lnTo>
                <a:lnTo>
                  <a:pt x="3891377" y="3189572"/>
                </a:lnTo>
                <a:cubicBezTo>
                  <a:pt x="3811523" y="3223347"/>
                  <a:pt x="3755492" y="3302418"/>
                  <a:pt x="3755492" y="3394575"/>
                </a:cubicBezTo>
                <a:cubicBezTo>
                  <a:pt x="3755492" y="3517451"/>
                  <a:pt x="3855103" y="3617062"/>
                  <a:pt x="3977979" y="3617062"/>
                </a:cubicBezTo>
                <a:lnTo>
                  <a:pt x="4072327" y="3617062"/>
                </a:lnTo>
                <a:lnTo>
                  <a:pt x="4232792" y="3461837"/>
                </a:lnTo>
                <a:lnTo>
                  <a:pt x="4232792" y="3610162"/>
                </a:lnTo>
                <a:lnTo>
                  <a:pt x="5541600" y="3610162"/>
                </a:lnTo>
                <a:lnTo>
                  <a:pt x="5610047" y="3617062"/>
                </a:lnTo>
                <a:lnTo>
                  <a:pt x="5616301" y="3617062"/>
                </a:lnTo>
                <a:lnTo>
                  <a:pt x="5616301" y="3617692"/>
                </a:lnTo>
                <a:lnTo>
                  <a:pt x="5636853" y="3619764"/>
                </a:lnTo>
                <a:cubicBezTo>
                  <a:pt x="5852226" y="3663836"/>
                  <a:pt x="6014237" y="3854397"/>
                  <a:pt x="6014237" y="4082799"/>
                </a:cubicBezTo>
                <a:cubicBezTo>
                  <a:pt x="6014237" y="4343829"/>
                  <a:pt x="5802630" y="4555436"/>
                  <a:pt x="5541600" y="4555436"/>
                </a:cubicBezTo>
                <a:lnTo>
                  <a:pt x="5347049" y="4555436"/>
                </a:lnTo>
                <a:lnTo>
                  <a:pt x="5204372" y="4698113"/>
                </a:lnTo>
                <a:lnTo>
                  <a:pt x="5204372" y="4563761"/>
                </a:lnTo>
                <a:lnTo>
                  <a:pt x="0" y="4563761"/>
                </a:lnTo>
                <a:lnTo>
                  <a:pt x="0" y="4295057"/>
                </a:lnTo>
                <a:lnTo>
                  <a:pt x="5204372" y="4295057"/>
                </a:lnTo>
                <a:lnTo>
                  <a:pt x="5204372" y="4160705"/>
                </a:lnTo>
                <a:lnTo>
                  <a:pt x="5348953" y="4305286"/>
                </a:lnTo>
                <a:lnTo>
                  <a:pt x="5541600" y="4305286"/>
                </a:lnTo>
                <a:cubicBezTo>
                  <a:pt x="5664476" y="4305286"/>
                  <a:pt x="5764087" y="4205675"/>
                  <a:pt x="5764087" y="4082799"/>
                </a:cubicBezTo>
                <a:cubicBezTo>
                  <a:pt x="5764087" y="3990642"/>
                  <a:pt x="5708056" y="3911571"/>
                  <a:pt x="5628202" y="3877796"/>
                </a:cubicBezTo>
                <a:lnTo>
                  <a:pt x="5594106" y="3867212"/>
                </a:lnTo>
                <a:lnTo>
                  <a:pt x="4232792" y="3867212"/>
                </a:lnTo>
                <a:lnTo>
                  <a:pt x="4232792" y="4008636"/>
                </a:lnTo>
                <a:lnTo>
                  <a:pt x="4086593" y="3867212"/>
                </a:lnTo>
                <a:lnTo>
                  <a:pt x="3977979" y="3867212"/>
                </a:lnTo>
                <a:cubicBezTo>
                  <a:pt x="3716949" y="3867212"/>
                  <a:pt x="3505342" y="3655605"/>
                  <a:pt x="3505342" y="3394575"/>
                </a:cubicBezTo>
                <a:cubicBezTo>
                  <a:pt x="3505342" y="3166174"/>
                  <a:pt x="3667354" y="2975612"/>
                  <a:pt x="3882726" y="2931540"/>
                </a:cubicBezTo>
                <a:lnTo>
                  <a:pt x="3892392" y="2930566"/>
                </a:lnTo>
                <a:lnTo>
                  <a:pt x="3892392" y="2928837"/>
                </a:lnTo>
                <a:lnTo>
                  <a:pt x="3909543" y="2928837"/>
                </a:lnTo>
                <a:lnTo>
                  <a:pt x="3977979" y="2921938"/>
                </a:lnTo>
                <a:lnTo>
                  <a:pt x="5286787" y="2921938"/>
                </a:lnTo>
                <a:lnTo>
                  <a:pt x="5286787" y="2773613"/>
                </a:lnTo>
                <a:lnTo>
                  <a:pt x="5447252" y="2928837"/>
                </a:lnTo>
                <a:lnTo>
                  <a:pt x="5530714" y="2928837"/>
                </a:lnTo>
                <a:cubicBezTo>
                  <a:pt x="5653590" y="2928837"/>
                  <a:pt x="5753201" y="2829226"/>
                  <a:pt x="5753201" y="2706350"/>
                </a:cubicBezTo>
                <a:cubicBezTo>
                  <a:pt x="5753201" y="2583474"/>
                  <a:pt x="5653590" y="2483863"/>
                  <a:pt x="5530714" y="2483863"/>
                </a:cubicBezTo>
                <a:lnTo>
                  <a:pt x="4221906" y="2483863"/>
                </a:lnTo>
                <a:lnTo>
                  <a:pt x="4221906" y="2632187"/>
                </a:lnTo>
                <a:lnTo>
                  <a:pt x="4064452" y="2479876"/>
                </a:lnTo>
                <a:lnTo>
                  <a:pt x="3967093" y="2479876"/>
                </a:lnTo>
                <a:cubicBezTo>
                  <a:pt x="3706063" y="2479876"/>
                  <a:pt x="3494456" y="2268269"/>
                  <a:pt x="3494456" y="2007239"/>
                </a:cubicBezTo>
                <a:cubicBezTo>
                  <a:pt x="3494456" y="1746209"/>
                  <a:pt x="3706063" y="1534602"/>
                  <a:pt x="3967093" y="1534602"/>
                </a:cubicBezTo>
                <a:lnTo>
                  <a:pt x="4002272" y="1534602"/>
                </a:lnTo>
                <a:lnTo>
                  <a:pt x="4002272" y="1532105"/>
                </a:lnTo>
                <a:lnTo>
                  <a:pt x="5275901" y="1532105"/>
                </a:lnTo>
                <a:lnTo>
                  <a:pt x="5275901" y="1386277"/>
                </a:lnTo>
                <a:lnTo>
                  <a:pt x="5426652" y="1532105"/>
                </a:lnTo>
                <a:lnTo>
                  <a:pt x="6792038" y="1532105"/>
                </a:lnTo>
                <a:cubicBezTo>
                  <a:pt x="6914914" y="1532105"/>
                  <a:pt x="7014525" y="1432494"/>
                  <a:pt x="7014525" y="1309618"/>
                </a:cubicBezTo>
                <a:cubicBezTo>
                  <a:pt x="7014525" y="1186742"/>
                  <a:pt x="6914914" y="1087131"/>
                  <a:pt x="6792038" y="1087131"/>
                </a:cubicBezTo>
                <a:lnTo>
                  <a:pt x="6598258" y="1087131"/>
                </a:lnTo>
                <a:lnTo>
                  <a:pt x="6598258" y="1093599"/>
                </a:lnTo>
                <a:lnTo>
                  <a:pt x="4357360" y="1093599"/>
                </a:lnTo>
                <a:lnTo>
                  <a:pt x="4357360" y="1235455"/>
                </a:lnTo>
                <a:lnTo>
                  <a:pt x="4210714" y="1093599"/>
                </a:lnTo>
                <a:lnTo>
                  <a:pt x="4144757" y="1093599"/>
                </a:lnTo>
                <a:cubicBezTo>
                  <a:pt x="3883727" y="1093599"/>
                  <a:pt x="3672120" y="881992"/>
                  <a:pt x="3672120" y="620962"/>
                </a:cubicBezTo>
                <a:cubicBezTo>
                  <a:pt x="3672120" y="359931"/>
                  <a:pt x="3883727" y="148324"/>
                  <a:pt x="4144757" y="148324"/>
                </a:cubicBezTo>
                <a:lnTo>
                  <a:pt x="6250639" y="148324"/>
                </a:lnTo>
                <a:close/>
              </a:path>
            </a:pathLst>
          </a:custGeom>
          <a:gradFill flip="none" rotWithShape="1">
            <a:gsLst>
              <a:gs pos="100000">
                <a:schemeClr val="bg1">
                  <a:lumMod val="85000"/>
                </a:schemeClr>
              </a:gs>
              <a:gs pos="3000">
                <a:schemeClr val="bg1">
                  <a:lumMod val="75000"/>
                </a:schemeClr>
              </a:gs>
            </a:gsLst>
            <a:lin ang="5400000" scaled="1"/>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71" name="手杖形箭头 4"/>
          <p:cNvSpPr/>
          <p:nvPr/>
        </p:nvSpPr>
        <p:spPr>
          <a:xfrm rot="16200000">
            <a:off x="2992936" y="3025891"/>
            <a:ext cx="820199" cy="1548056"/>
          </a:xfrm>
          <a:custGeom>
            <a:avLst/>
            <a:gdLst>
              <a:gd name="connsiteX0" fmla="*/ 0 w 1093599"/>
              <a:gd name="connsiteY0" fmla="*/ 2110959 h 2110959"/>
              <a:gd name="connsiteX1" fmla="*/ 0 w 1093599"/>
              <a:gd name="connsiteY1" fmla="*/ 472637 h 2110959"/>
              <a:gd name="connsiteX2" fmla="*/ 472637 w 1093599"/>
              <a:gd name="connsiteY2" fmla="*/ 0 h 2110959"/>
              <a:gd name="connsiteX3" fmla="*/ 472637 w 1093599"/>
              <a:gd name="connsiteY3" fmla="*/ 0 h 2110959"/>
              <a:gd name="connsiteX4" fmla="*/ 945274 w 1093599"/>
              <a:gd name="connsiteY4" fmla="*/ 472637 h 2110959"/>
              <a:gd name="connsiteX5" fmla="*/ 945274 w 1093599"/>
              <a:gd name="connsiteY5" fmla="*/ 1781445 h 2110959"/>
              <a:gd name="connsiteX6" fmla="*/ 1093599 w 1093599"/>
              <a:gd name="connsiteY6" fmla="*/ 1781445 h 2110959"/>
              <a:gd name="connsiteX7" fmla="*/ 820199 w 1093599"/>
              <a:gd name="connsiteY7" fmla="*/ 2064075 h 2110959"/>
              <a:gd name="connsiteX8" fmla="*/ 546800 w 1093599"/>
              <a:gd name="connsiteY8" fmla="*/ 1781445 h 2110959"/>
              <a:gd name="connsiteX9" fmla="*/ 695124 w 1093599"/>
              <a:gd name="connsiteY9" fmla="*/ 1781445 h 2110959"/>
              <a:gd name="connsiteX10" fmla="*/ 695124 w 1093599"/>
              <a:gd name="connsiteY10" fmla="*/ 472637 h 2110959"/>
              <a:gd name="connsiteX11" fmla="*/ 472637 w 1093599"/>
              <a:gd name="connsiteY11" fmla="*/ 250150 h 2110959"/>
              <a:gd name="connsiteX12" fmla="*/ 472637 w 1093599"/>
              <a:gd name="connsiteY12" fmla="*/ 250150 h 2110959"/>
              <a:gd name="connsiteX13" fmla="*/ 250150 w 1093599"/>
              <a:gd name="connsiteY13" fmla="*/ 472637 h 2110959"/>
              <a:gd name="connsiteX14" fmla="*/ 250150 w 1093599"/>
              <a:gd name="connsiteY14" fmla="*/ 2110959 h 2110959"/>
              <a:gd name="connsiteX15" fmla="*/ 0 w 1093599"/>
              <a:gd name="connsiteY15" fmla="*/ 2110959 h 2110959"/>
              <a:gd name="connsiteX0-1" fmla="*/ 0 w 1093599"/>
              <a:gd name="connsiteY0-2" fmla="*/ 2110959 h 2110959"/>
              <a:gd name="connsiteX1-3" fmla="*/ 0 w 1093599"/>
              <a:gd name="connsiteY1-4" fmla="*/ 472637 h 2110959"/>
              <a:gd name="connsiteX2-5" fmla="*/ 472637 w 1093599"/>
              <a:gd name="connsiteY2-6" fmla="*/ 0 h 2110959"/>
              <a:gd name="connsiteX3-7" fmla="*/ 472637 w 1093599"/>
              <a:gd name="connsiteY3-8" fmla="*/ 0 h 2110959"/>
              <a:gd name="connsiteX4-9" fmla="*/ 945274 w 1093599"/>
              <a:gd name="connsiteY4-10" fmla="*/ 472637 h 2110959"/>
              <a:gd name="connsiteX5-11" fmla="*/ 945274 w 1093599"/>
              <a:gd name="connsiteY5-12" fmla="*/ 1781445 h 2110959"/>
              <a:gd name="connsiteX6-13" fmla="*/ 1093599 w 1093599"/>
              <a:gd name="connsiteY6-14" fmla="*/ 1781445 h 2110959"/>
              <a:gd name="connsiteX7-15" fmla="*/ 820199 w 1093599"/>
              <a:gd name="connsiteY7-16" fmla="*/ 2064075 h 2110959"/>
              <a:gd name="connsiteX8-17" fmla="*/ 546800 w 1093599"/>
              <a:gd name="connsiteY8-18" fmla="*/ 1781445 h 2110959"/>
              <a:gd name="connsiteX9-19" fmla="*/ 695124 w 1093599"/>
              <a:gd name="connsiteY9-20" fmla="*/ 1781445 h 2110959"/>
              <a:gd name="connsiteX10-21" fmla="*/ 695124 w 1093599"/>
              <a:gd name="connsiteY10-22" fmla="*/ 472637 h 2110959"/>
              <a:gd name="connsiteX11-23" fmla="*/ 472637 w 1093599"/>
              <a:gd name="connsiteY11-24" fmla="*/ 250150 h 2110959"/>
              <a:gd name="connsiteX12-25" fmla="*/ 472637 w 1093599"/>
              <a:gd name="connsiteY12-26" fmla="*/ 250150 h 2110959"/>
              <a:gd name="connsiteX13-27" fmla="*/ 250150 w 1093599"/>
              <a:gd name="connsiteY13-28" fmla="*/ 472637 h 2110959"/>
              <a:gd name="connsiteX14-29" fmla="*/ 0 w 1093599"/>
              <a:gd name="connsiteY14-30" fmla="*/ 2110959 h 2110959"/>
              <a:gd name="connsiteX0-31" fmla="*/ 250150 w 1093599"/>
              <a:gd name="connsiteY0-32" fmla="*/ 472637 h 2064075"/>
              <a:gd name="connsiteX1-33" fmla="*/ 0 w 1093599"/>
              <a:gd name="connsiteY1-34" fmla="*/ 472637 h 2064075"/>
              <a:gd name="connsiteX2-35" fmla="*/ 472637 w 1093599"/>
              <a:gd name="connsiteY2-36" fmla="*/ 0 h 2064075"/>
              <a:gd name="connsiteX3-37" fmla="*/ 472637 w 1093599"/>
              <a:gd name="connsiteY3-38" fmla="*/ 0 h 2064075"/>
              <a:gd name="connsiteX4-39" fmla="*/ 945274 w 1093599"/>
              <a:gd name="connsiteY4-40" fmla="*/ 472637 h 2064075"/>
              <a:gd name="connsiteX5-41" fmla="*/ 945274 w 1093599"/>
              <a:gd name="connsiteY5-42" fmla="*/ 1781445 h 2064075"/>
              <a:gd name="connsiteX6-43" fmla="*/ 1093599 w 1093599"/>
              <a:gd name="connsiteY6-44" fmla="*/ 1781445 h 2064075"/>
              <a:gd name="connsiteX7-45" fmla="*/ 820199 w 1093599"/>
              <a:gd name="connsiteY7-46" fmla="*/ 2064075 h 2064075"/>
              <a:gd name="connsiteX8-47" fmla="*/ 546800 w 1093599"/>
              <a:gd name="connsiteY8-48" fmla="*/ 1781445 h 2064075"/>
              <a:gd name="connsiteX9-49" fmla="*/ 695124 w 1093599"/>
              <a:gd name="connsiteY9-50" fmla="*/ 1781445 h 2064075"/>
              <a:gd name="connsiteX10-51" fmla="*/ 695124 w 1093599"/>
              <a:gd name="connsiteY10-52" fmla="*/ 472637 h 2064075"/>
              <a:gd name="connsiteX11-53" fmla="*/ 472637 w 1093599"/>
              <a:gd name="connsiteY11-54" fmla="*/ 250150 h 2064075"/>
              <a:gd name="connsiteX12-55" fmla="*/ 472637 w 1093599"/>
              <a:gd name="connsiteY12-56" fmla="*/ 250150 h 2064075"/>
              <a:gd name="connsiteX13-57" fmla="*/ 250150 w 1093599"/>
              <a:gd name="connsiteY13-58" fmla="*/ 472637 h 2064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Lst>
            <a:rect l="l" t="t" r="r" b="b"/>
            <a:pathLst>
              <a:path w="1093599" h="2064075">
                <a:moveTo>
                  <a:pt x="250150" y="472637"/>
                </a:moveTo>
                <a:lnTo>
                  <a:pt x="0" y="472637"/>
                </a:lnTo>
                <a:cubicBezTo>
                  <a:pt x="0" y="211607"/>
                  <a:pt x="211607" y="0"/>
                  <a:pt x="472637" y="0"/>
                </a:cubicBezTo>
                <a:lnTo>
                  <a:pt x="472637" y="0"/>
                </a:lnTo>
                <a:cubicBezTo>
                  <a:pt x="733667" y="0"/>
                  <a:pt x="945274" y="211607"/>
                  <a:pt x="945274" y="472637"/>
                </a:cubicBezTo>
                <a:lnTo>
                  <a:pt x="945274" y="1781445"/>
                </a:lnTo>
                <a:lnTo>
                  <a:pt x="1093599" y="1781445"/>
                </a:lnTo>
                <a:lnTo>
                  <a:pt x="820199" y="2064075"/>
                </a:lnTo>
                <a:lnTo>
                  <a:pt x="546800" y="1781445"/>
                </a:lnTo>
                <a:lnTo>
                  <a:pt x="695124" y="1781445"/>
                </a:lnTo>
                <a:lnTo>
                  <a:pt x="695124" y="472637"/>
                </a:lnTo>
                <a:cubicBezTo>
                  <a:pt x="695124" y="349761"/>
                  <a:pt x="595513" y="250150"/>
                  <a:pt x="472637" y="250150"/>
                </a:cubicBezTo>
                <a:lnTo>
                  <a:pt x="472637" y="250150"/>
                </a:lnTo>
                <a:cubicBezTo>
                  <a:pt x="349761" y="250150"/>
                  <a:pt x="250150" y="349761"/>
                  <a:pt x="250150" y="472637"/>
                </a:cubicBezTo>
                <a:close/>
              </a:path>
            </a:pathLst>
          </a:custGeom>
          <a:solidFill>
            <a:srgbClr val="0C888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72" name="手杖形箭头 4"/>
          <p:cNvSpPr/>
          <p:nvPr/>
        </p:nvSpPr>
        <p:spPr>
          <a:xfrm rot="16200000">
            <a:off x="2992936" y="1987322"/>
            <a:ext cx="820199" cy="1548056"/>
          </a:xfrm>
          <a:custGeom>
            <a:avLst/>
            <a:gdLst>
              <a:gd name="connsiteX0" fmla="*/ 0 w 1093599"/>
              <a:gd name="connsiteY0" fmla="*/ 2110959 h 2110959"/>
              <a:gd name="connsiteX1" fmla="*/ 0 w 1093599"/>
              <a:gd name="connsiteY1" fmla="*/ 472637 h 2110959"/>
              <a:gd name="connsiteX2" fmla="*/ 472637 w 1093599"/>
              <a:gd name="connsiteY2" fmla="*/ 0 h 2110959"/>
              <a:gd name="connsiteX3" fmla="*/ 472637 w 1093599"/>
              <a:gd name="connsiteY3" fmla="*/ 0 h 2110959"/>
              <a:gd name="connsiteX4" fmla="*/ 945274 w 1093599"/>
              <a:gd name="connsiteY4" fmla="*/ 472637 h 2110959"/>
              <a:gd name="connsiteX5" fmla="*/ 945274 w 1093599"/>
              <a:gd name="connsiteY5" fmla="*/ 1781445 h 2110959"/>
              <a:gd name="connsiteX6" fmla="*/ 1093599 w 1093599"/>
              <a:gd name="connsiteY6" fmla="*/ 1781445 h 2110959"/>
              <a:gd name="connsiteX7" fmla="*/ 820199 w 1093599"/>
              <a:gd name="connsiteY7" fmla="*/ 2064075 h 2110959"/>
              <a:gd name="connsiteX8" fmla="*/ 546800 w 1093599"/>
              <a:gd name="connsiteY8" fmla="*/ 1781445 h 2110959"/>
              <a:gd name="connsiteX9" fmla="*/ 695124 w 1093599"/>
              <a:gd name="connsiteY9" fmla="*/ 1781445 h 2110959"/>
              <a:gd name="connsiteX10" fmla="*/ 695124 w 1093599"/>
              <a:gd name="connsiteY10" fmla="*/ 472637 h 2110959"/>
              <a:gd name="connsiteX11" fmla="*/ 472637 w 1093599"/>
              <a:gd name="connsiteY11" fmla="*/ 250150 h 2110959"/>
              <a:gd name="connsiteX12" fmla="*/ 472637 w 1093599"/>
              <a:gd name="connsiteY12" fmla="*/ 250150 h 2110959"/>
              <a:gd name="connsiteX13" fmla="*/ 250150 w 1093599"/>
              <a:gd name="connsiteY13" fmla="*/ 472637 h 2110959"/>
              <a:gd name="connsiteX14" fmla="*/ 250150 w 1093599"/>
              <a:gd name="connsiteY14" fmla="*/ 2110959 h 2110959"/>
              <a:gd name="connsiteX15" fmla="*/ 0 w 1093599"/>
              <a:gd name="connsiteY15" fmla="*/ 2110959 h 2110959"/>
              <a:gd name="connsiteX0-1" fmla="*/ 0 w 1093599"/>
              <a:gd name="connsiteY0-2" fmla="*/ 2110959 h 2110959"/>
              <a:gd name="connsiteX1-3" fmla="*/ 0 w 1093599"/>
              <a:gd name="connsiteY1-4" fmla="*/ 472637 h 2110959"/>
              <a:gd name="connsiteX2-5" fmla="*/ 472637 w 1093599"/>
              <a:gd name="connsiteY2-6" fmla="*/ 0 h 2110959"/>
              <a:gd name="connsiteX3-7" fmla="*/ 472637 w 1093599"/>
              <a:gd name="connsiteY3-8" fmla="*/ 0 h 2110959"/>
              <a:gd name="connsiteX4-9" fmla="*/ 945274 w 1093599"/>
              <a:gd name="connsiteY4-10" fmla="*/ 472637 h 2110959"/>
              <a:gd name="connsiteX5-11" fmla="*/ 945274 w 1093599"/>
              <a:gd name="connsiteY5-12" fmla="*/ 1781445 h 2110959"/>
              <a:gd name="connsiteX6-13" fmla="*/ 1093599 w 1093599"/>
              <a:gd name="connsiteY6-14" fmla="*/ 1781445 h 2110959"/>
              <a:gd name="connsiteX7-15" fmla="*/ 820199 w 1093599"/>
              <a:gd name="connsiteY7-16" fmla="*/ 2064075 h 2110959"/>
              <a:gd name="connsiteX8-17" fmla="*/ 546800 w 1093599"/>
              <a:gd name="connsiteY8-18" fmla="*/ 1781445 h 2110959"/>
              <a:gd name="connsiteX9-19" fmla="*/ 695124 w 1093599"/>
              <a:gd name="connsiteY9-20" fmla="*/ 1781445 h 2110959"/>
              <a:gd name="connsiteX10-21" fmla="*/ 695124 w 1093599"/>
              <a:gd name="connsiteY10-22" fmla="*/ 472637 h 2110959"/>
              <a:gd name="connsiteX11-23" fmla="*/ 472637 w 1093599"/>
              <a:gd name="connsiteY11-24" fmla="*/ 250150 h 2110959"/>
              <a:gd name="connsiteX12-25" fmla="*/ 472637 w 1093599"/>
              <a:gd name="connsiteY12-26" fmla="*/ 250150 h 2110959"/>
              <a:gd name="connsiteX13-27" fmla="*/ 250150 w 1093599"/>
              <a:gd name="connsiteY13-28" fmla="*/ 472637 h 2110959"/>
              <a:gd name="connsiteX14-29" fmla="*/ 0 w 1093599"/>
              <a:gd name="connsiteY14-30" fmla="*/ 2110959 h 2110959"/>
              <a:gd name="connsiteX0-31" fmla="*/ 250150 w 1093599"/>
              <a:gd name="connsiteY0-32" fmla="*/ 472637 h 2064075"/>
              <a:gd name="connsiteX1-33" fmla="*/ 0 w 1093599"/>
              <a:gd name="connsiteY1-34" fmla="*/ 472637 h 2064075"/>
              <a:gd name="connsiteX2-35" fmla="*/ 472637 w 1093599"/>
              <a:gd name="connsiteY2-36" fmla="*/ 0 h 2064075"/>
              <a:gd name="connsiteX3-37" fmla="*/ 472637 w 1093599"/>
              <a:gd name="connsiteY3-38" fmla="*/ 0 h 2064075"/>
              <a:gd name="connsiteX4-39" fmla="*/ 945274 w 1093599"/>
              <a:gd name="connsiteY4-40" fmla="*/ 472637 h 2064075"/>
              <a:gd name="connsiteX5-41" fmla="*/ 945274 w 1093599"/>
              <a:gd name="connsiteY5-42" fmla="*/ 1781445 h 2064075"/>
              <a:gd name="connsiteX6-43" fmla="*/ 1093599 w 1093599"/>
              <a:gd name="connsiteY6-44" fmla="*/ 1781445 h 2064075"/>
              <a:gd name="connsiteX7-45" fmla="*/ 820199 w 1093599"/>
              <a:gd name="connsiteY7-46" fmla="*/ 2064075 h 2064075"/>
              <a:gd name="connsiteX8-47" fmla="*/ 546800 w 1093599"/>
              <a:gd name="connsiteY8-48" fmla="*/ 1781445 h 2064075"/>
              <a:gd name="connsiteX9-49" fmla="*/ 695124 w 1093599"/>
              <a:gd name="connsiteY9-50" fmla="*/ 1781445 h 2064075"/>
              <a:gd name="connsiteX10-51" fmla="*/ 695124 w 1093599"/>
              <a:gd name="connsiteY10-52" fmla="*/ 472637 h 2064075"/>
              <a:gd name="connsiteX11-53" fmla="*/ 472637 w 1093599"/>
              <a:gd name="connsiteY11-54" fmla="*/ 250150 h 2064075"/>
              <a:gd name="connsiteX12-55" fmla="*/ 472637 w 1093599"/>
              <a:gd name="connsiteY12-56" fmla="*/ 250150 h 2064075"/>
              <a:gd name="connsiteX13-57" fmla="*/ 250150 w 1093599"/>
              <a:gd name="connsiteY13-58" fmla="*/ 472637 h 2064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Lst>
            <a:rect l="l" t="t" r="r" b="b"/>
            <a:pathLst>
              <a:path w="1093599" h="2064075">
                <a:moveTo>
                  <a:pt x="250150" y="472637"/>
                </a:moveTo>
                <a:lnTo>
                  <a:pt x="0" y="472637"/>
                </a:lnTo>
                <a:cubicBezTo>
                  <a:pt x="0" y="211607"/>
                  <a:pt x="211607" y="0"/>
                  <a:pt x="472637" y="0"/>
                </a:cubicBezTo>
                <a:lnTo>
                  <a:pt x="472637" y="0"/>
                </a:lnTo>
                <a:cubicBezTo>
                  <a:pt x="733667" y="0"/>
                  <a:pt x="945274" y="211607"/>
                  <a:pt x="945274" y="472637"/>
                </a:cubicBezTo>
                <a:lnTo>
                  <a:pt x="945274" y="1781445"/>
                </a:lnTo>
                <a:lnTo>
                  <a:pt x="1093599" y="1781445"/>
                </a:lnTo>
                <a:lnTo>
                  <a:pt x="820199" y="2064075"/>
                </a:lnTo>
                <a:lnTo>
                  <a:pt x="546800" y="1781445"/>
                </a:lnTo>
                <a:lnTo>
                  <a:pt x="695124" y="1781445"/>
                </a:lnTo>
                <a:lnTo>
                  <a:pt x="695124" y="472637"/>
                </a:lnTo>
                <a:cubicBezTo>
                  <a:pt x="695124" y="349761"/>
                  <a:pt x="595513" y="250150"/>
                  <a:pt x="472637" y="250150"/>
                </a:cubicBezTo>
                <a:lnTo>
                  <a:pt x="472637" y="250150"/>
                </a:lnTo>
                <a:cubicBezTo>
                  <a:pt x="349761" y="250150"/>
                  <a:pt x="250150" y="349761"/>
                  <a:pt x="250150" y="472637"/>
                </a:cubicBezTo>
                <a:close/>
              </a:path>
            </a:pathLst>
          </a:custGeom>
          <a:solidFill>
            <a:srgbClr val="0C888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31" name="文本框 8"/>
          <p:cNvSpPr txBox="1"/>
          <p:nvPr/>
        </p:nvSpPr>
        <p:spPr>
          <a:xfrm>
            <a:off x="5569034" y="3976783"/>
            <a:ext cx="2756058" cy="4348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900" dirty="0">
                <a:solidFill>
                  <a:schemeClr val="tx1">
                    <a:lumMod val="75000"/>
                    <a:lumOff val="25000"/>
                  </a:schemeClr>
                </a:solidFill>
                <a:cs typeface="+mn-ea"/>
                <a:sym typeface="+mn-lt"/>
              </a:rPr>
              <a:t>标题数字等都可以通过点击和重新输入进行更改，顶部“开始”面板中可以对</a:t>
            </a:r>
            <a:r>
              <a:rPr lang="zh-CN" altLang="en-US" sz="900" dirty="0" smtClean="0">
                <a:solidFill>
                  <a:schemeClr val="tx1">
                    <a:lumMod val="75000"/>
                    <a:lumOff val="25000"/>
                  </a:schemeClr>
                </a:solidFill>
                <a:cs typeface="+mn-ea"/>
                <a:sym typeface="+mn-lt"/>
              </a:rPr>
              <a:t>字体</a:t>
            </a:r>
            <a:endParaRPr lang="zh-CN" altLang="en-US" sz="900" dirty="0">
              <a:solidFill>
                <a:schemeClr val="tx1">
                  <a:lumMod val="75000"/>
                  <a:lumOff val="25000"/>
                </a:schemeClr>
              </a:solidFill>
              <a:cs typeface="+mn-ea"/>
              <a:sym typeface="+mn-lt"/>
            </a:endParaRPr>
          </a:p>
        </p:txBody>
      </p:sp>
      <p:sp>
        <p:nvSpPr>
          <p:cNvPr id="32" name="椭圆 31"/>
          <p:cNvSpPr/>
          <p:nvPr/>
        </p:nvSpPr>
        <p:spPr>
          <a:xfrm>
            <a:off x="4769899" y="3976783"/>
            <a:ext cx="678608" cy="678606"/>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en-US" altLang="zh-CN" sz="2800" dirty="0">
                <a:solidFill>
                  <a:schemeClr val="tx1"/>
                </a:solidFill>
                <a:cs typeface="+mn-ea"/>
                <a:sym typeface="+mn-lt"/>
              </a:rPr>
              <a:t>1</a:t>
            </a:r>
            <a:endParaRPr lang="zh-CN" altLang="en-US" sz="2800" dirty="0">
              <a:solidFill>
                <a:schemeClr val="tx1"/>
              </a:solidFill>
              <a:cs typeface="+mn-ea"/>
              <a:sym typeface="+mn-lt"/>
            </a:endParaRPr>
          </a:p>
        </p:txBody>
      </p:sp>
      <p:sp>
        <p:nvSpPr>
          <p:cNvPr id="33" name="文本框 8"/>
          <p:cNvSpPr txBox="1"/>
          <p:nvPr/>
        </p:nvSpPr>
        <p:spPr>
          <a:xfrm>
            <a:off x="5569034" y="2976321"/>
            <a:ext cx="2756058" cy="4348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900" dirty="0">
                <a:solidFill>
                  <a:schemeClr val="tx1">
                    <a:lumMod val="75000"/>
                    <a:lumOff val="25000"/>
                  </a:schemeClr>
                </a:solidFill>
                <a:cs typeface="+mn-ea"/>
                <a:sym typeface="+mn-lt"/>
              </a:rPr>
              <a:t>标题数字等都可以通过点击和重新输入进行更改，顶部“开始”面板中可以对</a:t>
            </a:r>
            <a:r>
              <a:rPr lang="zh-CN" altLang="en-US" sz="900" dirty="0" smtClean="0">
                <a:solidFill>
                  <a:schemeClr val="tx1">
                    <a:lumMod val="75000"/>
                    <a:lumOff val="25000"/>
                  </a:schemeClr>
                </a:solidFill>
                <a:cs typeface="+mn-ea"/>
                <a:sym typeface="+mn-lt"/>
              </a:rPr>
              <a:t>字体</a:t>
            </a:r>
            <a:endParaRPr lang="zh-CN" altLang="en-US" sz="900" dirty="0">
              <a:solidFill>
                <a:schemeClr val="tx1">
                  <a:lumMod val="75000"/>
                  <a:lumOff val="25000"/>
                </a:schemeClr>
              </a:solidFill>
              <a:cs typeface="+mn-ea"/>
              <a:sym typeface="+mn-lt"/>
            </a:endParaRPr>
          </a:p>
        </p:txBody>
      </p:sp>
      <p:sp>
        <p:nvSpPr>
          <p:cNvPr id="34" name="椭圆 33"/>
          <p:cNvSpPr/>
          <p:nvPr/>
        </p:nvSpPr>
        <p:spPr>
          <a:xfrm>
            <a:off x="4769899" y="2976321"/>
            <a:ext cx="678608" cy="678606"/>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en-US" altLang="zh-CN" sz="2800" dirty="0">
                <a:solidFill>
                  <a:schemeClr val="tx1"/>
                </a:solidFill>
                <a:cs typeface="+mn-ea"/>
                <a:sym typeface="+mn-lt"/>
              </a:rPr>
              <a:t>3</a:t>
            </a:r>
            <a:endParaRPr lang="zh-CN" altLang="en-US" sz="2800" dirty="0">
              <a:solidFill>
                <a:schemeClr val="tx1"/>
              </a:solidFill>
              <a:cs typeface="+mn-ea"/>
              <a:sym typeface="+mn-lt"/>
            </a:endParaRPr>
          </a:p>
        </p:txBody>
      </p:sp>
      <p:sp>
        <p:nvSpPr>
          <p:cNvPr id="35" name="文本框 8"/>
          <p:cNvSpPr txBox="1"/>
          <p:nvPr/>
        </p:nvSpPr>
        <p:spPr>
          <a:xfrm>
            <a:off x="301276" y="3480153"/>
            <a:ext cx="1479551" cy="63248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900">
                <a:solidFill>
                  <a:schemeClr val="tx1">
                    <a:lumMod val="75000"/>
                    <a:lumOff val="25000"/>
                  </a:schemeClr>
                </a:solidFill>
                <a:cs typeface="+mn-ea"/>
                <a:sym typeface="+mn-lt"/>
              </a:rPr>
              <a:t>顶部</a:t>
            </a:r>
            <a:r>
              <a:rPr lang="zh-CN" altLang="en-US" sz="900" dirty="0">
                <a:solidFill>
                  <a:schemeClr val="tx1">
                    <a:lumMod val="75000"/>
                    <a:lumOff val="25000"/>
                  </a:schemeClr>
                </a:solidFill>
                <a:cs typeface="+mn-ea"/>
                <a:sym typeface="+mn-lt"/>
              </a:rPr>
              <a:t>“开始”面板中可以对字体、字号、颜色、行距等进行</a:t>
            </a:r>
            <a:r>
              <a:rPr lang="zh-CN" altLang="en-US" sz="900">
                <a:solidFill>
                  <a:schemeClr val="tx1">
                    <a:lumMod val="75000"/>
                    <a:lumOff val="25000"/>
                  </a:schemeClr>
                </a:solidFill>
                <a:cs typeface="+mn-ea"/>
                <a:sym typeface="+mn-lt"/>
              </a:rPr>
              <a:t>修改。</a:t>
            </a:r>
            <a:endParaRPr lang="zh-CN" altLang="en-US" sz="900" dirty="0">
              <a:solidFill>
                <a:schemeClr val="tx1">
                  <a:lumMod val="75000"/>
                  <a:lumOff val="25000"/>
                </a:schemeClr>
              </a:solidFill>
              <a:cs typeface="+mn-ea"/>
              <a:sym typeface="+mn-lt"/>
            </a:endParaRPr>
          </a:p>
        </p:txBody>
      </p:sp>
      <p:sp>
        <p:nvSpPr>
          <p:cNvPr id="36" name="椭圆 35"/>
          <p:cNvSpPr/>
          <p:nvPr/>
        </p:nvSpPr>
        <p:spPr>
          <a:xfrm>
            <a:off x="1838036" y="3480154"/>
            <a:ext cx="678608" cy="678606"/>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en-US" altLang="zh-CN" sz="2800" dirty="0">
                <a:solidFill>
                  <a:schemeClr val="tx1"/>
                </a:solidFill>
                <a:cs typeface="+mn-ea"/>
                <a:sym typeface="+mn-lt"/>
              </a:rPr>
              <a:t>2</a:t>
            </a:r>
            <a:endParaRPr lang="zh-CN" altLang="en-US" sz="2800" dirty="0">
              <a:solidFill>
                <a:schemeClr val="tx1"/>
              </a:solidFill>
              <a:cs typeface="+mn-ea"/>
              <a:sym typeface="+mn-lt"/>
            </a:endParaRPr>
          </a:p>
        </p:txBody>
      </p:sp>
      <p:sp>
        <p:nvSpPr>
          <p:cNvPr id="37" name="文本框 8"/>
          <p:cNvSpPr txBox="1"/>
          <p:nvPr/>
        </p:nvSpPr>
        <p:spPr>
          <a:xfrm>
            <a:off x="301276" y="2430397"/>
            <a:ext cx="1479551" cy="63248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30000"/>
              </a:lnSpc>
            </a:pPr>
            <a:r>
              <a:rPr lang="zh-CN" altLang="en-US" sz="900" dirty="0">
                <a:solidFill>
                  <a:schemeClr val="tx1">
                    <a:lumMod val="75000"/>
                    <a:lumOff val="25000"/>
                  </a:schemeClr>
                </a:solidFill>
                <a:cs typeface="+mn-ea"/>
                <a:sym typeface="+mn-lt"/>
              </a:rPr>
              <a:t>顶部“开始”面板中可以对字体、字号、颜色、行距等进行修改。</a:t>
            </a:r>
            <a:endParaRPr lang="zh-CN" altLang="en-US" sz="900" dirty="0">
              <a:solidFill>
                <a:schemeClr val="tx1">
                  <a:lumMod val="75000"/>
                  <a:lumOff val="25000"/>
                </a:schemeClr>
              </a:solidFill>
              <a:cs typeface="+mn-ea"/>
              <a:sym typeface="+mn-lt"/>
            </a:endParaRPr>
          </a:p>
        </p:txBody>
      </p:sp>
      <p:sp>
        <p:nvSpPr>
          <p:cNvPr id="38" name="椭圆 37"/>
          <p:cNvSpPr/>
          <p:nvPr/>
        </p:nvSpPr>
        <p:spPr>
          <a:xfrm>
            <a:off x="1838036" y="2430398"/>
            <a:ext cx="678608" cy="678606"/>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en-US" altLang="zh-CN" sz="2800" dirty="0">
                <a:solidFill>
                  <a:schemeClr val="tx1"/>
                </a:solidFill>
                <a:cs typeface="+mn-ea"/>
                <a:sym typeface="+mn-lt"/>
              </a:rPr>
              <a:t>4</a:t>
            </a:r>
            <a:endParaRPr lang="zh-CN" altLang="en-US" sz="2800" dirty="0">
              <a:solidFill>
                <a:schemeClr val="tx1"/>
              </a:solidFill>
              <a:cs typeface="+mn-ea"/>
              <a:sym typeface="+mn-lt"/>
            </a:endParaRPr>
          </a:p>
        </p:txBody>
      </p:sp>
      <p:sp>
        <p:nvSpPr>
          <p:cNvPr id="39" name="文本框 8"/>
          <p:cNvSpPr txBox="1"/>
          <p:nvPr/>
        </p:nvSpPr>
        <p:spPr>
          <a:xfrm>
            <a:off x="6515523" y="1975859"/>
            <a:ext cx="2152702" cy="4348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900" dirty="0">
                <a:solidFill>
                  <a:schemeClr val="tx1">
                    <a:lumMod val="75000"/>
                    <a:lumOff val="25000"/>
                  </a:schemeClr>
                </a:solidFill>
                <a:cs typeface="+mn-ea"/>
                <a:sym typeface="+mn-lt"/>
              </a:rPr>
              <a:t>标题数字等都可以通过点击和重新输入进行更改，顶部</a:t>
            </a:r>
            <a:r>
              <a:rPr lang="zh-CN" altLang="en-US" sz="900" dirty="0" smtClean="0">
                <a:solidFill>
                  <a:schemeClr val="tx1">
                    <a:lumMod val="75000"/>
                    <a:lumOff val="25000"/>
                  </a:schemeClr>
                </a:solidFill>
                <a:cs typeface="+mn-ea"/>
                <a:sym typeface="+mn-lt"/>
              </a:rPr>
              <a:t>“开始”</a:t>
            </a:r>
            <a:endParaRPr lang="zh-CN" altLang="en-US" sz="900" dirty="0">
              <a:solidFill>
                <a:schemeClr val="tx1">
                  <a:lumMod val="75000"/>
                  <a:lumOff val="25000"/>
                </a:schemeClr>
              </a:solidFill>
              <a:cs typeface="+mn-ea"/>
              <a:sym typeface="+mn-lt"/>
            </a:endParaRPr>
          </a:p>
        </p:txBody>
      </p:sp>
      <p:sp>
        <p:nvSpPr>
          <p:cNvPr id="40" name="椭圆 39"/>
          <p:cNvSpPr/>
          <p:nvPr/>
        </p:nvSpPr>
        <p:spPr>
          <a:xfrm>
            <a:off x="5716387" y="1975860"/>
            <a:ext cx="678608" cy="678606"/>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en-US" altLang="zh-CN" sz="2800" dirty="0">
                <a:solidFill>
                  <a:schemeClr val="tx1"/>
                </a:solidFill>
                <a:cs typeface="+mn-ea"/>
                <a:sym typeface="+mn-lt"/>
              </a:rPr>
              <a:t>5</a:t>
            </a:r>
            <a:endParaRPr lang="zh-CN" altLang="en-US" sz="2800" dirty="0">
              <a:solidFill>
                <a:schemeClr val="tx1"/>
              </a:solidFill>
              <a:cs typeface="+mn-ea"/>
              <a:sym typeface="+mn-lt"/>
            </a:endParaRPr>
          </a:p>
        </p:txBody>
      </p:sp>
      <p:sp>
        <p:nvSpPr>
          <p:cNvPr id="43" name="圆角矩形 42"/>
          <p:cNvSpPr/>
          <p:nvPr/>
        </p:nvSpPr>
        <p:spPr>
          <a:xfrm rot="10800000" flipV="1">
            <a:off x="0" y="4534469"/>
            <a:ext cx="3929063" cy="197085"/>
          </a:xfrm>
          <a:prstGeom prst="roundRect">
            <a:avLst>
              <a:gd name="adj" fmla="val 0"/>
            </a:avLst>
          </a:prstGeom>
          <a:solidFill>
            <a:srgbClr val="0C888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nvGrpSpPr>
          <p:cNvPr id="44" name="组合 43"/>
          <p:cNvGrpSpPr/>
          <p:nvPr/>
        </p:nvGrpSpPr>
        <p:grpSpPr>
          <a:xfrm>
            <a:off x="3707132" y="4398476"/>
            <a:ext cx="469071" cy="469070"/>
            <a:chOff x="13083789" y="2381040"/>
            <a:chExt cx="1543987" cy="1543987"/>
          </a:xfrm>
        </p:grpSpPr>
        <p:sp>
          <p:nvSpPr>
            <p:cNvPr id="45" name="椭圆 44"/>
            <p:cNvSpPr/>
            <p:nvPr/>
          </p:nvSpPr>
          <p:spPr>
            <a:xfrm>
              <a:off x="13083789" y="2381040"/>
              <a:ext cx="1543987" cy="1543987"/>
            </a:xfrm>
            <a:prstGeom prst="ellipse">
              <a:avLst/>
            </a:prstGeom>
            <a:gradFill flip="none" rotWithShape="1">
              <a:gsLst>
                <a:gs pos="100000">
                  <a:schemeClr val="tx1">
                    <a:lumMod val="65000"/>
                    <a:lumOff val="35000"/>
                  </a:schemeClr>
                </a:gs>
                <a:gs pos="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46" name="椭圆 45"/>
            <p:cNvSpPr/>
            <p:nvPr/>
          </p:nvSpPr>
          <p:spPr>
            <a:xfrm>
              <a:off x="13310373" y="2607626"/>
              <a:ext cx="1090822" cy="1090814"/>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grpSp>
        <p:nvGrpSpPr>
          <p:cNvPr id="47" name="组合 46"/>
          <p:cNvGrpSpPr/>
          <p:nvPr/>
        </p:nvGrpSpPr>
        <p:grpSpPr>
          <a:xfrm>
            <a:off x="3707132" y="3350387"/>
            <a:ext cx="469071" cy="469070"/>
            <a:chOff x="13083789" y="2381040"/>
            <a:chExt cx="1543987" cy="1543987"/>
          </a:xfrm>
        </p:grpSpPr>
        <p:sp>
          <p:nvSpPr>
            <p:cNvPr id="48" name="椭圆 47"/>
            <p:cNvSpPr/>
            <p:nvPr/>
          </p:nvSpPr>
          <p:spPr>
            <a:xfrm>
              <a:off x="13083789" y="2381040"/>
              <a:ext cx="1543987" cy="1543987"/>
            </a:xfrm>
            <a:prstGeom prst="ellipse">
              <a:avLst/>
            </a:prstGeom>
            <a:gradFill flip="none" rotWithShape="1">
              <a:gsLst>
                <a:gs pos="100000">
                  <a:schemeClr val="tx1">
                    <a:lumMod val="65000"/>
                    <a:lumOff val="35000"/>
                  </a:schemeClr>
                </a:gs>
                <a:gs pos="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49" name="椭圆 48"/>
            <p:cNvSpPr/>
            <p:nvPr/>
          </p:nvSpPr>
          <p:spPr>
            <a:xfrm>
              <a:off x="13310373" y="2607626"/>
              <a:ext cx="1090822" cy="1090814"/>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grpSp>
        <p:nvGrpSpPr>
          <p:cNvPr id="53" name="组合 52"/>
          <p:cNvGrpSpPr/>
          <p:nvPr/>
        </p:nvGrpSpPr>
        <p:grpSpPr>
          <a:xfrm>
            <a:off x="3707132" y="2333953"/>
            <a:ext cx="469071" cy="469070"/>
            <a:chOff x="13083789" y="2381040"/>
            <a:chExt cx="1543987" cy="1543987"/>
          </a:xfrm>
        </p:grpSpPr>
        <p:sp>
          <p:nvSpPr>
            <p:cNvPr id="54" name="椭圆 53"/>
            <p:cNvSpPr/>
            <p:nvPr/>
          </p:nvSpPr>
          <p:spPr>
            <a:xfrm>
              <a:off x="13083789" y="2381040"/>
              <a:ext cx="1543987" cy="1543987"/>
            </a:xfrm>
            <a:prstGeom prst="ellipse">
              <a:avLst/>
            </a:prstGeom>
            <a:gradFill flip="none" rotWithShape="1">
              <a:gsLst>
                <a:gs pos="100000">
                  <a:schemeClr val="tx1">
                    <a:lumMod val="65000"/>
                    <a:lumOff val="35000"/>
                  </a:schemeClr>
                </a:gs>
                <a:gs pos="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55" name="椭圆 54"/>
            <p:cNvSpPr/>
            <p:nvPr/>
          </p:nvSpPr>
          <p:spPr>
            <a:xfrm>
              <a:off x="13310373" y="2607626"/>
              <a:ext cx="1090822" cy="1090814"/>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grpSp>
        <p:nvGrpSpPr>
          <p:cNvPr id="62" name="组合 61"/>
          <p:cNvGrpSpPr/>
          <p:nvPr/>
        </p:nvGrpSpPr>
        <p:grpSpPr>
          <a:xfrm>
            <a:off x="2955985" y="2846555"/>
            <a:ext cx="469071" cy="469070"/>
            <a:chOff x="13083789" y="2381040"/>
            <a:chExt cx="1543987" cy="1543987"/>
          </a:xfrm>
        </p:grpSpPr>
        <p:sp>
          <p:nvSpPr>
            <p:cNvPr id="63" name="椭圆 62"/>
            <p:cNvSpPr/>
            <p:nvPr/>
          </p:nvSpPr>
          <p:spPr>
            <a:xfrm>
              <a:off x="13083789" y="2381040"/>
              <a:ext cx="1543987" cy="1543987"/>
            </a:xfrm>
            <a:prstGeom prst="ellipse">
              <a:avLst/>
            </a:prstGeom>
            <a:gradFill flip="none" rotWithShape="1">
              <a:gsLst>
                <a:gs pos="100000">
                  <a:schemeClr val="tx1">
                    <a:lumMod val="65000"/>
                    <a:lumOff val="35000"/>
                  </a:schemeClr>
                </a:gs>
                <a:gs pos="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64" name="椭圆 63"/>
            <p:cNvSpPr/>
            <p:nvPr/>
          </p:nvSpPr>
          <p:spPr>
            <a:xfrm>
              <a:off x="13310373" y="2607626"/>
              <a:ext cx="1090822" cy="1090814"/>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grpSp>
        <p:nvGrpSpPr>
          <p:cNvPr id="65" name="组合 64"/>
          <p:cNvGrpSpPr/>
          <p:nvPr/>
        </p:nvGrpSpPr>
        <p:grpSpPr>
          <a:xfrm>
            <a:off x="2955985" y="3894989"/>
            <a:ext cx="469071" cy="469070"/>
            <a:chOff x="13083789" y="2381040"/>
            <a:chExt cx="1543987" cy="1543987"/>
          </a:xfrm>
        </p:grpSpPr>
        <p:sp>
          <p:nvSpPr>
            <p:cNvPr id="66" name="椭圆 65"/>
            <p:cNvSpPr/>
            <p:nvPr/>
          </p:nvSpPr>
          <p:spPr>
            <a:xfrm>
              <a:off x="13083789" y="2381040"/>
              <a:ext cx="1543987" cy="1543987"/>
            </a:xfrm>
            <a:prstGeom prst="ellipse">
              <a:avLst/>
            </a:prstGeom>
            <a:gradFill flip="none" rotWithShape="1">
              <a:gsLst>
                <a:gs pos="100000">
                  <a:schemeClr val="tx1">
                    <a:lumMod val="65000"/>
                    <a:lumOff val="35000"/>
                  </a:schemeClr>
                </a:gs>
                <a:gs pos="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67" name="椭圆 66"/>
            <p:cNvSpPr/>
            <p:nvPr/>
          </p:nvSpPr>
          <p:spPr>
            <a:xfrm>
              <a:off x="13310373" y="2607626"/>
              <a:ext cx="1090822" cy="1090814"/>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sp>
        <p:nvSpPr>
          <p:cNvPr id="74" name="手杖形箭头 19"/>
          <p:cNvSpPr/>
          <p:nvPr/>
        </p:nvSpPr>
        <p:spPr>
          <a:xfrm rot="16200000">
            <a:off x="3416921" y="646778"/>
            <a:ext cx="820199" cy="2145861"/>
          </a:xfrm>
          <a:custGeom>
            <a:avLst/>
            <a:gdLst>
              <a:gd name="connsiteX0" fmla="*/ 0 w 1093599"/>
              <a:gd name="connsiteY0" fmla="*/ 2926138 h 2926138"/>
              <a:gd name="connsiteX1" fmla="*/ 0 w 1093599"/>
              <a:gd name="connsiteY1" fmla="*/ 472637 h 2926138"/>
              <a:gd name="connsiteX2" fmla="*/ 472637 w 1093599"/>
              <a:gd name="connsiteY2" fmla="*/ 0 h 2926138"/>
              <a:gd name="connsiteX3" fmla="*/ 472637 w 1093599"/>
              <a:gd name="connsiteY3" fmla="*/ 0 h 2926138"/>
              <a:gd name="connsiteX4" fmla="*/ 945274 w 1093599"/>
              <a:gd name="connsiteY4" fmla="*/ 472637 h 2926138"/>
              <a:gd name="connsiteX5" fmla="*/ 945274 w 1093599"/>
              <a:gd name="connsiteY5" fmla="*/ 2578519 h 2926138"/>
              <a:gd name="connsiteX6" fmla="*/ 1093599 w 1093599"/>
              <a:gd name="connsiteY6" fmla="*/ 2578519 h 2926138"/>
              <a:gd name="connsiteX7" fmla="*/ 820199 w 1093599"/>
              <a:gd name="connsiteY7" fmla="*/ 2861148 h 2926138"/>
              <a:gd name="connsiteX8" fmla="*/ 546800 w 1093599"/>
              <a:gd name="connsiteY8" fmla="*/ 2578519 h 2926138"/>
              <a:gd name="connsiteX9" fmla="*/ 695124 w 1093599"/>
              <a:gd name="connsiteY9" fmla="*/ 2578519 h 2926138"/>
              <a:gd name="connsiteX10" fmla="*/ 695124 w 1093599"/>
              <a:gd name="connsiteY10" fmla="*/ 472637 h 2926138"/>
              <a:gd name="connsiteX11" fmla="*/ 472637 w 1093599"/>
              <a:gd name="connsiteY11" fmla="*/ 250150 h 2926138"/>
              <a:gd name="connsiteX12" fmla="*/ 472637 w 1093599"/>
              <a:gd name="connsiteY12" fmla="*/ 250150 h 2926138"/>
              <a:gd name="connsiteX13" fmla="*/ 250150 w 1093599"/>
              <a:gd name="connsiteY13" fmla="*/ 472637 h 2926138"/>
              <a:gd name="connsiteX14" fmla="*/ 250150 w 1093599"/>
              <a:gd name="connsiteY14" fmla="*/ 2926138 h 2926138"/>
              <a:gd name="connsiteX15" fmla="*/ 0 w 1093599"/>
              <a:gd name="connsiteY15" fmla="*/ 2926138 h 2926138"/>
              <a:gd name="connsiteX0-1" fmla="*/ 0 w 1093599"/>
              <a:gd name="connsiteY0-2" fmla="*/ 2926138 h 2926138"/>
              <a:gd name="connsiteX1-3" fmla="*/ 0 w 1093599"/>
              <a:gd name="connsiteY1-4" fmla="*/ 472637 h 2926138"/>
              <a:gd name="connsiteX2-5" fmla="*/ 472637 w 1093599"/>
              <a:gd name="connsiteY2-6" fmla="*/ 0 h 2926138"/>
              <a:gd name="connsiteX3-7" fmla="*/ 472637 w 1093599"/>
              <a:gd name="connsiteY3-8" fmla="*/ 0 h 2926138"/>
              <a:gd name="connsiteX4-9" fmla="*/ 945274 w 1093599"/>
              <a:gd name="connsiteY4-10" fmla="*/ 472637 h 2926138"/>
              <a:gd name="connsiteX5-11" fmla="*/ 945274 w 1093599"/>
              <a:gd name="connsiteY5-12" fmla="*/ 2578519 h 2926138"/>
              <a:gd name="connsiteX6-13" fmla="*/ 1093599 w 1093599"/>
              <a:gd name="connsiteY6-14" fmla="*/ 2578519 h 2926138"/>
              <a:gd name="connsiteX7-15" fmla="*/ 820199 w 1093599"/>
              <a:gd name="connsiteY7-16" fmla="*/ 2861148 h 2926138"/>
              <a:gd name="connsiteX8-17" fmla="*/ 546800 w 1093599"/>
              <a:gd name="connsiteY8-18" fmla="*/ 2578519 h 2926138"/>
              <a:gd name="connsiteX9-19" fmla="*/ 695124 w 1093599"/>
              <a:gd name="connsiteY9-20" fmla="*/ 2578519 h 2926138"/>
              <a:gd name="connsiteX10-21" fmla="*/ 695124 w 1093599"/>
              <a:gd name="connsiteY10-22" fmla="*/ 472637 h 2926138"/>
              <a:gd name="connsiteX11-23" fmla="*/ 472637 w 1093599"/>
              <a:gd name="connsiteY11-24" fmla="*/ 250150 h 2926138"/>
              <a:gd name="connsiteX12-25" fmla="*/ 472637 w 1093599"/>
              <a:gd name="connsiteY12-26" fmla="*/ 250150 h 2926138"/>
              <a:gd name="connsiteX13-27" fmla="*/ 250150 w 1093599"/>
              <a:gd name="connsiteY13-28" fmla="*/ 472637 h 2926138"/>
              <a:gd name="connsiteX14-29" fmla="*/ 0 w 1093599"/>
              <a:gd name="connsiteY14-30" fmla="*/ 2926138 h 2926138"/>
              <a:gd name="connsiteX0-31" fmla="*/ 250150 w 1093599"/>
              <a:gd name="connsiteY0-32" fmla="*/ 472637 h 2861148"/>
              <a:gd name="connsiteX1-33" fmla="*/ 0 w 1093599"/>
              <a:gd name="connsiteY1-34" fmla="*/ 472637 h 2861148"/>
              <a:gd name="connsiteX2-35" fmla="*/ 472637 w 1093599"/>
              <a:gd name="connsiteY2-36" fmla="*/ 0 h 2861148"/>
              <a:gd name="connsiteX3-37" fmla="*/ 472637 w 1093599"/>
              <a:gd name="connsiteY3-38" fmla="*/ 0 h 2861148"/>
              <a:gd name="connsiteX4-39" fmla="*/ 945274 w 1093599"/>
              <a:gd name="connsiteY4-40" fmla="*/ 472637 h 2861148"/>
              <a:gd name="connsiteX5-41" fmla="*/ 945274 w 1093599"/>
              <a:gd name="connsiteY5-42" fmla="*/ 2578519 h 2861148"/>
              <a:gd name="connsiteX6-43" fmla="*/ 1093599 w 1093599"/>
              <a:gd name="connsiteY6-44" fmla="*/ 2578519 h 2861148"/>
              <a:gd name="connsiteX7-45" fmla="*/ 820199 w 1093599"/>
              <a:gd name="connsiteY7-46" fmla="*/ 2861148 h 2861148"/>
              <a:gd name="connsiteX8-47" fmla="*/ 546800 w 1093599"/>
              <a:gd name="connsiteY8-48" fmla="*/ 2578519 h 2861148"/>
              <a:gd name="connsiteX9-49" fmla="*/ 695124 w 1093599"/>
              <a:gd name="connsiteY9-50" fmla="*/ 2578519 h 2861148"/>
              <a:gd name="connsiteX10-51" fmla="*/ 695124 w 1093599"/>
              <a:gd name="connsiteY10-52" fmla="*/ 472637 h 2861148"/>
              <a:gd name="connsiteX11-53" fmla="*/ 472637 w 1093599"/>
              <a:gd name="connsiteY11-54" fmla="*/ 250150 h 2861148"/>
              <a:gd name="connsiteX12-55" fmla="*/ 472637 w 1093599"/>
              <a:gd name="connsiteY12-56" fmla="*/ 250150 h 2861148"/>
              <a:gd name="connsiteX13-57" fmla="*/ 250150 w 1093599"/>
              <a:gd name="connsiteY13-58" fmla="*/ 472637 h 28611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Lst>
            <a:rect l="l" t="t" r="r" b="b"/>
            <a:pathLst>
              <a:path w="1093599" h="2861148">
                <a:moveTo>
                  <a:pt x="250150" y="472637"/>
                </a:moveTo>
                <a:lnTo>
                  <a:pt x="0" y="472637"/>
                </a:lnTo>
                <a:cubicBezTo>
                  <a:pt x="0" y="211607"/>
                  <a:pt x="211607" y="0"/>
                  <a:pt x="472637" y="0"/>
                </a:cubicBezTo>
                <a:lnTo>
                  <a:pt x="472637" y="0"/>
                </a:lnTo>
                <a:cubicBezTo>
                  <a:pt x="733667" y="0"/>
                  <a:pt x="945274" y="211607"/>
                  <a:pt x="945274" y="472637"/>
                </a:cubicBezTo>
                <a:lnTo>
                  <a:pt x="945274" y="2578519"/>
                </a:lnTo>
                <a:lnTo>
                  <a:pt x="1093599" y="2578519"/>
                </a:lnTo>
                <a:lnTo>
                  <a:pt x="820199" y="2861148"/>
                </a:lnTo>
                <a:lnTo>
                  <a:pt x="546800" y="2578519"/>
                </a:lnTo>
                <a:lnTo>
                  <a:pt x="695124" y="2578519"/>
                </a:lnTo>
                <a:lnTo>
                  <a:pt x="695124" y="472637"/>
                </a:lnTo>
                <a:cubicBezTo>
                  <a:pt x="695124" y="349761"/>
                  <a:pt x="595513" y="250150"/>
                  <a:pt x="472637" y="250150"/>
                </a:cubicBezTo>
                <a:lnTo>
                  <a:pt x="472637" y="250150"/>
                </a:lnTo>
                <a:cubicBezTo>
                  <a:pt x="349761" y="250150"/>
                  <a:pt x="250150" y="349761"/>
                  <a:pt x="250150" y="472637"/>
                </a:cubicBezTo>
                <a:close/>
              </a:path>
            </a:pathLst>
          </a:custGeom>
          <a:solidFill>
            <a:srgbClr val="0C888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grpSp>
        <p:nvGrpSpPr>
          <p:cNvPr id="56" name="组合 55"/>
          <p:cNvGrpSpPr/>
          <p:nvPr/>
        </p:nvGrpSpPr>
        <p:grpSpPr>
          <a:xfrm>
            <a:off x="4492073" y="1292951"/>
            <a:ext cx="469071" cy="469070"/>
            <a:chOff x="13083789" y="2381040"/>
            <a:chExt cx="1543987" cy="1543987"/>
          </a:xfrm>
        </p:grpSpPr>
        <p:sp>
          <p:nvSpPr>
            <p:cNvPr id="57" name="椭圆 56"/>
            <p:cNvSpPr/>
            <p:nvPr/>
          </p:nvSpPr>
          <p:spPr>
            <a:xfrm>
              <a:off x="13083789" y="2381040"/>
              <a:ext cx="1543987" cy="1543987"/>
            </a:xfrm>
            <a:prstGeom prst="ellipse">
              <a:avLst/>
            </a:prstGeom>
            <a:gradFill flip="none" rotWithShape="1">
              <a:gsLst>
                <a:gs pos="100000">
                  <a:schemeClr val="tx1">
                    <a:lumMod val="65000"/>
                    <a:lumOff val="35000"/>
                  </a:schemeClr>
                </a:gs>
                <a:gs pos="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 name="椭圆 57"/>
            <p:cNvSpPr/>
            <p:nvPr/>
          </p:nvSpPr>
          <p:spPr>
            <a:xfrm>
              <a:off x="13310373" y="2607626"/>
              <a:ext cx="1090822" cy="1090814"/>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59" name="组合 58"/>
          <p:cNvGrpSpPr/>
          <p:nvPr/>
        </p:nvGrpSpPr>
        <p:grpSpPr>
          <a:xfrm>
            <a:off x="2955985" y="1763311"/>
            <a:ext cx="469071" cy="469070"/>
            <a:chOff x="13083789" y="2381040"/>
            <a:chExt cx="1543987" cy="1543987"/>
          </a:xfrm>
        </p:grpSpPr>
        <p:sp>
          <p:nvSpPr>
            <p:cNvPr id="60" name="椭圆 59"/>
            <p:cNvSpPr/>
            <p:nvPr/>
          </p:nvSpPr>
          <p:spPr>
            <a:xfrm>
              <a:off x="13083789" y="2381040"/>
              <a:ext cx="1543987" cy="1543987"/>
            </a:xfrm>
            <a:prstGeom prst="ellipse">
              <a:avLst/>
            </a:prstGeom>
            <a:gradFill flip="none" rotWithShape="1">
              <a:gsLst>
                <a:gs pos="100000">
                  <a:schemeClr val="tx1">
                    <a:lumMod val="65000"/>
                    <a:lumOff val="35000"/>
                  </a:schemeClr>
                </a:gs>
                <a:gs pos="0">
                  <a:schemeClr val="bg1"/>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61" name="椭圆 60"/>
            <p:cNvSpPr/>
            <p:nvPr/>
          </p:nvSpPr>
          <p:spPr>
            <a:xfrm>
              <a:off x="13310373" y="2607626"/>
              <a:ext cx="1090822" cy="1090814"/>
            </a:xfrm>
            <a:prstGeom prst="ellipse">
              <a:avLst/>
            </a:prstGeom>
            <a:gradFill flip="none" rotWithShape="1">
              <a:gsLst>
                <a:gs pos="100000">
                  <a:schemeClr val="bg1">
                    <a:lumMod val="95000"/>
                  </a:schemeClr>
                </a:gs>
                <a:gs pos="0">
                  <a:schemeClr val="bg1">
                    <a:lumMod val="6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cs typeface="+mn-ea"/>
                <a:sym typeface="+mn-lt"/>
              </a:endParaRPr>
            </a:p>
          </p:txBody>
        </p:sp>
      </p:grpSp>
      <p:sp>
        <p:nvSpPr>
          <p:cNvPr id="50" name="TextBox 66"/>
          <p:cNvSpPr txBox="1"/>
          <p:nvPr/>
        </p:nvSpPr>
        <p:spPr>
          <a:xfrm>
            <a:off x="660328" y="0"/>
            <a:ext cx="2608406"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年度完成的主要工作</a:t>
            </a:r>
            <a:endParaRPr lang="zh-CN" altLang="en-US" dirty="0">
              <a:sym typeface="+mn-lt"/>
            </a:endParaRPr>
          </a:p>
        </p:txBody>
      </p:sp>
      <p:sp>
        <p:nvSpPr>
          <p:cNvPr id="51" name="灯片编号占位符 1"/>
          <p:cNvSpPr>
            <a:spLocks noGrp="1"/>
          </p:cNvSpPr>
          <p:nvPr>
            <p:ph type="sldNum" sz="quarter" idx="12"/>
          </p:nvPr>
        </p:nvSpPr>
        <p:spPr>
          <a:xfrm>
            <a:off x="6673669" y="4703401"/>
            <a:ext cx="2133600" cy="273844"/>
          </a:xfrm>
        </p:spPr>
        <p:txBody>
          <a:bodyPr/>
          <a:lstStyle/>
          <a:p>
            <a:r>
              <a:rPr lang="en-US" altLang="zh-CN" dirty="0" smtClean="0">
                <a:cs typeface="+mn-ea"/>
                <a:sym typeface="+mn-lt"/>
              </a:rPr>
              <a:t>17</a:t>
            </a:r>
            <a:endParaRPr lang="zh-CN" altLang="en-US" dirty="0">
              <a:cs typeface="+mn-ea"/>
              <a:sym typeface="+mn-lt"/>
            </a:endParaRPr>
          </a:p>
        </p:txBody>
      </p:sp>
      <p:sp>
        <p:nvSpPr>
          <p:cNvPr id="52" name="文本框 51"/>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p:tgtEl>
                                              <p:spTgt spid="50"/>
                                            </p:tgtEl>
                                            <p:attrNameLst>
                                              <p:attrName>ppt_x</p:attrName>
                                            </p:attrNameLst>
                                          </p:cBhvr>
                                          <p:tavLst>
                                            <p:tav tm="0">
                                              <p:val>
                                                <p:strVal val="#ppt_x-#ppt_w*1.125000"/>
                                              </p:val>
                                            </p:tav>
                                            <p:tav tm="100000">
                                              <p:val>
                                                <p:strVal val="#ppt_x"/>
                                              </p:val>
                                            </p:tav>
                                          </p:tavLst>
                                        </p:anim>
                                        <p:animEffect transition="in" filter="wipe(right)">
                                          <p:cBhvr>
                                            <p:cTn id="8" dur="500"/>
                                            <p:tgtEl>
                                              <p:spTgt spid="50"/>
                                            </p:tgtEl>
                                          </p:cBhvr>
                                        </p:animEffect>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up)">
                                          <p:cBhvr>
                                            <p:cTn id="12" dur="500"/>
                                            <p:tgtEl>
                                              <p:spTgt spid="42"/>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56"/>
                                            </p:tgtEl>
                                            <p:attrNameLst>
                                              <p:attrName>style.visibility</p:attrName>
                                            </p:attrNameLst>
                                          </p:cBhvr>
                                          <p:to>
                                            <p:strVal val="visible"/>
                                          </p:to>
                                        </p:set>
                                        <p:anim calcmode="lin" valueType="num">
                                          <p:cBhvr>
                                            <p:cTn id="16" dur="500" fill="hold"/>
                                            <p:tgtEl>
                                              <p:spTgt spid="56"/>
                                            </p:tgtEl>
                                            <p:attrNameLst>
                                              <p:attrName>ppt_w</p:attrName>
                                            </p:attrNameLst>
                                          </p:cBhvr>
                                          <p:tavLst>
                                            <p:tav tm="0">
                                              <p:val>
                                                <p:fltVal val="0"/>
                                              </p:val>
                                            </p:tav>
                                            <p:tav tm="100000">
                                              <p:val>
                                                <p:strVal val="#ppt_w"/>
                                              </p:val>
                                            </p:tav>
                                          </p:tavLst>
                                        </p:anim>
                                        <p:anim calcmode="lin" valueType="num">
                                          <p:cBhvr>
                                            <p:cTn id="17" dur="500" fill="hold"/>
                                            <p:tgtEl>
                                              <p:spTgt spid="56"/>
                                            </p:tgtEl>
                                            <p:attrNameLst>
                                              <p:attrName>ppt_h</p:attrName>
                                            </p:attrNameLst>
                                          </p:cBhvr>
                                          <p:tavLst>
                                            <p:tav tm="0">
                                              <p:val>
                                                <p:fltVal val="0"/>
                                              </p:val>
                                            </p:tav>
                                            <p:tav tm="100000">
                                              <p:val>
                                                <p:strVal val="#ppt_h"/>
                                              </p:val>
                                            </p:tav>
                                          </p:tavLst>
                                        </p:anim>
                                        <p:animEffect transition="in" filter="fade">
                                          <p:cBhvr>
                                            <p:cTn id="18" dur="500"/>
                                            <p:tgtEl>
                                              <p:spTgt spid="56"/>
                                            </p:tgtEl>
                                          </p:cBhvr>
                                        </p:animEffect>
                                      </p:childTnLst>
                                    </p:cTn>
                                  </p:par>
                                  <p:par>
                                    <p:cTn id="19" presetID="53" presetClass="entr" presetSubtype="16"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p:cTn id="21" dur="500" fill="hold"/>
                                            <p:tgtEl>
                                              <p:spTgt spid="59"/>
                                            </p:tgtEl>
                                            <p:attrNameLst>
                                              <p:attrName>ppt_w</p:attrName>
                                            </p:attrNameLst>
                                          </p:cBhvr>
                                          <p:tavLst>
                                            <p:tav tm="0">
                                              <p:val>
                                                <p:fltVal val="0"/>
                                              </p:val>
                                            </p:tav>
                                            <p:tav tm="100000">
                                              <p:val>
                                                <p:strVal val="#ppt_w"/>
                                              </p:val>
                                            </p:tav>
                                          </p:tavLst>
                                        </p:anim>
                                        <p:anim calcmode="lin" valueType="num">
                                          <p:cBhvr>
                                            <p:cTn id="22" dur="500" fill="hold"/>
                                            <p:tgtEl>
                                              <p:spTgt spid="59"/>
                                            </p:tgtEl>
                                            <p:attrNameLst>
                                              <p:attrName>ppt_h</p:attrName>
                                            </p:attrNameLst>
                                          </p:cBhvr>
                                          <p:tavLst>
                                            <p:tav tm="0">
                                              <p:val>
                                                <p:fltVal val="0"/>
                                              </p:val>
                                            </p:tav>
                                            <p:tav tm="100000">
                                              <p:val>
                                                <p:strVal val="#ppt_h"/>
                                              </p:val>
                                            </p:tav>
                                          </p:tavLst>
                                        </p:anim>
                                        <p:animEffect transition="in" filter="fade">
                                          <p:cBhvr>
                                            <p:cTn id="23" dur="500"/>
                                            <p:tgtEl>
                                              <p:spTgt spid="59"/>
                                            </p:tgtEl>
                                          </p:cBhvr>
                                        </p:animEffect>
                                      </p:childTnLst>
                                    </p:cTn>
                                  </p:par>
                                  <p:par>
                                    <p:cTn id="24" presetID="53" presetClass="entr" presetSubtype="16" fill="hold" nodeType="withEffect">
                                      <p:stCondLst>
                                        <p:cond delay="0"/>
                                      </p:stCondLst>
                                      <p:childTnLst>
                                        <p:set>
                                          <p:cBhvr>
                                            <p:cTn id="25" dur="1" fill="hold">
                                              <p:stCondLst>
                                                <p:cond delay="0"/>
                                              </p:stCondLst>
                                            </p:cTn>
                                            <p:tgtEl>
                                              <p:spTgt spid="53"/>
                                            </p:tgtEl>
                                            <p:attrNameLst>
                                              <p:attrName>style.visibility</p:attrName>
                                            </p:attrNameLst>
                                          </p:cBhvr>
                                          <p:to>
                                            <p:strVal val="visible"/>
                                          </p:to>
                                        </p:set>
                                        <p:anim calcmode="lin" valueType="num">
                                          <p:cBhvr>
                                            <p:cTn id="26" dur="500" fill="hold"/>
                                            <p:tgtEl>
                                              <p:spTgt spid="53"/>
                                            </p:tgtEl>
                                            <p:attrNameLst>
                                              <p:attrName>ppt_w</p:attrName>
                                            </p:attrNameLst>
                                          </p:cBhvr>
                                          <p:tavLst>
                                            <p:tav tm="0">
                                              <p:val>
                                                <p:fltVal val="0"/>
                                              </p:val>
                                            </p:tav>
                                            <p:tav tm="100000">
                                              <p:val>
                                                <p:strVal val="#ppt_w"/>
                                              </p:val>
                                            </p:tav>
                                          </p:tavLst>
                                        </p:anim>
                                        <p:anim calcmode="lin" valueType="num">
                                          <p:cBhvr>
                                            <p:cTn id="27" dur="500" fill="hold"/>
                                            <p:tgtEl>
                                              <p:spTgt spid="53"/>
                                            </p:tgtEl>
                                            <p:attrNameLst>
                                              <p:attrName>ppt_h</p:attrName>
                                            </p:attrNameLst>
                                          </p:cBhvr>
                                          <p:tavLst>
                                            <p:tav tm="0">
                                              <p:val>
                                                <p:fltVal val="0"/>
                                              </p:val>
                                            </p:tav>
                                            <p:tav tm="100000">
                                              <p:val>
                                                <p:strVal val="#ppt_h"/>
                                              </p:val>
                                            </p:tav>
                                          </p:tavLst>
                                        </p:anim>
                                        <p:animEffect transition="in" filter="fade">
                                          <p:cBhvr>
                                            <p:cTn id="28" dur="500"/>
                                            <p:tgtEl>
                                              <p:spTgt spid="53"/>
                                            </p:tgtEl>
                                          </p:cBhvr>
                                        </p:animEffect>
                                      </p:childTnLst>
                                    </p:cTn>
                                  </p:par>
                                  <p:par>
                                    <p:cTn id="29" presetID="53" presetClass="entr" presetSubtype="16" fill="hold" nodeType="with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p:cTn id="31" dur="500" fill="hold"/>
                                            <p:tgtEl>
                                              <p:spTgt spid="62"/>
                                            </p:tgtEl>
                                            <p:attrNameLst>
                                              <p:attrName>ppt_w</p:attrName>
                                            </p:attrNameLst>
                                          </p:cBhvr>
                                          <p:tavLst>
                                            <p:tav tm="0">
                                              <p:val>
                                                <p:fltVal val="0"/>
                                              </p:val>
                                            </p:tav>
                                            <p:tav tm="100000">
                                              <p:val>
                                                <p:strVal val="#ppt_w"/>
                                              </p:val>
                                            </p:tav>
                                          </p:tavLst>
                                        </p:anim>
                                        <p:anim calcmode="lin" valueType="num">
                                          <p:cBhvr>
                                            <p:cTn id="32" dur="500" fill="hold"/>
                                            <p:tgtEl>
                                              <p:spTgt spid="62"/>
                                            </p:tgtEl>
                                            <p:attrNameLst>
                                              <p:attrName>ppt_h</p:attrName>
                                            </p:attrNameLst>
                                          </p:cBhvr>
                                          <p:tavLst>
                                            <p:tav tm="0">
                                              <p:val>
                                                <p:fltVal val="0"/>
                                              </p:val>
                                            </p:tav>
                                            <p:tav tm="100000">
                                              <p:val>
                                                <p:strVal val="#ppt_h"/>
                                              </p:val>
                                            </p:tav>
                                          </p:tavLst>
                                        </p:anim>
                                        <p:animEffect transition="in" filter="fade">
                                          <p:cBhvr>
                                            <p:cTn id="33" dur="500"/>
                                            <p:tgtEl>
                                              <p:spTgt spid="62"/>
                                            </p:tgtEl>
                                          </p:cBhvr>
                                        </p:animEffect>
                                      </p:childTnLst>
                                    </p:cTn>
                                  </p:par>
                                  <p:par>
                                    <p:cTn id="34" presetID="53" presetClass="entr" presetSubtype="16"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anim calcmode="lin" valueType="num">
                                          <p:cBhvr>
                                            <p:cTn id="36" dur="500" fill="hold"/>
                                            <p:tgtEl>
                                              <p:spTgt spid="47"/>
                                            </p:tgtEl>
                                            <p:attrNameLst>
                                              <p:attrName>ppt_w</p:attrName>
                                            </p:attrNameLst>
                                          </p:cBhvr>
                                          <p:tavLst>
                                            <p:tav tm="0">
                                              <p:val>
                                                <p:fltVal val="0"/>
                                              </p:val>
                                            </p:tav>
                                            <p:tav tm="100000">
                                              <p:val>
                                                <p:strVal val="#ppt_w"/>
                                              </p:val>
                                            </p:tav>
                                          </p:tavLst>
                                        </p:anim>
                                        <p:anim calcmode="lin" valueType="num">
                                          <p:cBhvr>
                                            <p:cTn id="37" dur="500" fill="hold"/>
                                            <p:tgtEl>
                                              <p:spTgt spid="47"/>
                                            </p:tgtEl>
                                            <p:attrNameLst>
                                              <p:attrName>ppt_h</p:attrName>
                                            </p:attrNameLst>
                                          </p:cBhvr>
                                          <p:tavLst>
                                            <p:tav tm="0">
                                              <p:val>
                                                <p:fltVal val="0"/>
                                              </p:val>
                                            </p:tav>
                                            <p:tav tm="100000">
                                              <p:val>
                                                <p:strVal val="#ppt_h"/>
                                              </p:val>
                                            </p:tav>
                                          </p:tavLst>
                                        </p:anim>
                                        <p:animEffect transition="in" filter="fade">
                                          <p:cBhvr>
                                            <p:cTn id="38" dur="500"/>
                                            <p:tgtEl>
                                              <p:spTgt spid="47"/>
                                            </p:tgtEl>
                                          </p:cBhvr>
                                        </p:animEffect>
                                      </p:childTnLst>
                                    </p:cTn>
                                  </p:par>
                                  <p:par>
                                    <p:cTn id="39" presetID="53" presetClass="entr" presetSubtype="16" fill="hold" nodeType="with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500" fill="hold"/>
                                            <p:tgtEl>
                                              <p:spTgt spid="65"/>
                                            </p:tgtEl>
                                            <p:attrNameLst>
                                              <p:attrName>ppt_w</p:attrName>
                                            </p:attrNameLst>
                                          </p:cBhvr>
                                          <p:tavLst>
                                            <p:tav tm="0">
                                              <p:val>
                                                <p:fltVal val="0"/>
                                              </p:val>
                                            </p:tav>
                                            <p:tav tm="100000">
                                              <p:val>
                                                <p:strVal val="#ppt_w"/>
                                              </p:val>
                                            </p:tav>
                                          </p:tavLst>
                                        </p:anim>
                                        <p:anim calcmode="lin" valueType="num">
                                          <p:cBhvr>
                                            <p:cTn id="42" dur="500" fill="hold"/>
                                            <p:tgtEl>
                                              <p:spTgt spid="65"/>
                                            </p:tgtEl>
                                            <p:attrNameLst>
                                              <p:attrName>ppt_h</p:attrName>
                                            </p:attrNameLst>
                                          </p:cBhvr>
                                          <p:tavLst>
                                            <p:tav tm="0">
                                              <p:val>
                                                <p:fltVal val="0"/>
                                              </p:val>
                                            </p:tav>
                                            <p:tav tm="100000">
                                              <p:val>
                                                <p:strVal val="#ppt_h"/>
                                              </p:val>
                                            </p:tav>
                                          </p:tavLst>
                                        </p:anim>
                                        <p:animEffect transition="in" filter="fade">
                                          <p:cBhvr>
                                            <p:cTn id="43" dur="500"/>
                                            <p:tgtEl>
                                              <p:spTgt spid="65"/>
                                            </p:tgtEl>
                                          </p:cBhvr>
                                        </p:animEffect>
                                      </p:childTnLst>
                                    </p:cTn>
                                  </p:par>
                                  <p:par>
                                    <p:cTn id="44" presetID="53" presetClass="entr" presetSubtype="16" fill="hold" nodeType="withEffect">
                                      <p:stCondLst>
                                        <p:cond delay="0"/>
                                      </p:stCondLst>
                                      <p:childTnLst>
                                        <p:set>
                                          <p:cBhvr>
                                            <p:cTn id="45" dur="1" fill="hold">
                                              <p:stCondLst>
                                                <p:cond delay="0"/>
                                              </p:stCondLst>
                                            </p:cTn>
                                            <p:tgtEl>
                                              <p:spTgt spid="44"/>
                                            </p:tgtEl>
                                            <p:attrNameLst>
                                              <p:attrName>style.visibility</p:attrName>
                                            </p:attrNameLst>
                                          </p:cBhvr>
                                          <p:to>
                                            <p:strVal val="visible"/>
                                          </p:to>
                                        </p:set>
                                        <p:anim calcmode="lin" valueType="num">
                                          <p:cBhvr>
                                            <p:cTn id="46" dur="500" fill="hold"/>
                                            <p:tgtEl>
                                              <p:spTgt spid="44"/>
                                            </p:tgtEl>
                                            <p:attrNameLst>
                                              <p:attrName>ppt_w</p:attrName>
                                            </p:attrNameLst>
                                          </p:cBhvr>
                                          <p:tavLst>
                                            <p:tav tm="0">
                                              <p:val>
                                                <p:fltVal val="0"/>
                                              </p:val>
                                            </p:tav>
                                            <p:tav tm="100000">
                                              <p:val>
                                                <p:strVal val="#ppt_w"/>
                                              </p:val>
                                            </p:tav>
                                          </p:tavLst>
                                        </p:anim>
                                        <p:anim calcmode="lin" valueType="num">
                                          <p:cBhvr>
                                            <p:cTn id="47" dur="500" fill="hold"/>
                                            <p:tgtEl>
                                              <p:spTgt spid="44"/>
                                            </p:tgtEl>
                                            <p:attrNameLst>
                                              <p:attrName>ppt_h</p:attrName>
                                            </p:attrNameLst>
                                          </p:cBhvr>
                                          <p:tavLst>
                                            <p:tav tm="0">
                                              <p:val>
                                                <p:fltVal val="0"/>
                                              </p:val>
                                            </p:tav>
                                            <p:tav tm="100000">
                                              <p:val>
                                                <p:strVal val="#ppt_h"/>
                                              </p:val>
                                            </p:tav>
                                          </p:tavLst>
                                        </p:anim>
                                        <p:animEffect transition="in" filter="fade">
                                          <p:cBhvr>
                                            <p:cTn id="48" dur="500"/>
                                            <p:tgtEl>
                                              <p:spTgt spid="44"/>
                                            </p:tgtEl>
                                          </p:cBhvr>
                                        </p:animEffect>
                                      </p:childTnLst>
                                    </p:cTn>
                                  </p:par>
                                </p:childTnLst>
                              </p:cTn>
                            </p:par>
                            <p:par>
                              <p:cTn id="49" fill="hold">
                                <p:stCondLst>
                                  <p:cond delay="1500"/>
                                </p:stCondLst>
                                <p:childTnLst>
                                  <p:par>
                                    <p:cTn id="50" presetID="22" presetClass="entr" presetSubtype="2" fill="hold" grpId="0" nodeType="afterEffect">
                                      <p:stCondLst>
                                        <p:cond delay="0"/>
                                      </p:stCondLst>
                                      <p:childTnLst>
                                        <p:set>
                                          <p:cBhvr>
                                            <p:cTn id="51" dur="1" fill="hold">
                                              <p:stCondLst>
                                                <p:cond delay="0"/>
                                              </p:stCondLst>
                                            </p:cTn>
                                            <p:tgtEl>
                                              <p:spTgt spid="74"/>
                                            </p:tgtEl>
                                            <p:attrNameLst>
                                              <p:attrName>style.visibility</p:attrName>
                                            </p:attrNameLst>
                                          </p:cBhvr>
                                          <p:to>
                                            <p:strVal val="visible"/>
                                          </p:to>
                                        </p:set>
                                        <p:animEffect transition="in" filter="wipe(right)">
                                          <p:cBhvr>
                                            <p:cTn id="52" dur="500"/>
                                            <p:tgtEl>
                                              <p:spTgt spid="74"/>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72"/>
                                            </p:tgtEl>
                                            <p:attrNameLst>
                                              <p:attrName>style.visibility</p:attrName>
                                            </p:attrNameLst>
                                          </p:cBhvr>
                                          <p:to>
                                            <p:strVal val="visible"/>
                                          </p:to>
                                        </p:set>
                                        <p:animEffect transition="in" filter="wipe(right)">
                                          <p:cBhvr>
                                            <p:cTn id="55" dur="500"/>
                                            <p:tgtEl>
                                              <p:spTgt spid="72"/>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71"/>
                                            </p:tgtEl>
                                            <p:attrNameLst>
                                              <p:attrName>style.visibility</p:attrName>
                                            </p:attrNameLst>
                                          </p:cBhvr>
                                          <p:to>
                                            <p:strVal val="visible"/>
                                          </p:to>
                                        </p:set>
                                        <p:animEffect transition="in" filter="wipe(right)">
                                          <p:cBhvr>
                                            <p:cTn id="58" dur="500"/>
                                            <p:tgtEl>
                                              <p:spTgt spid="71"/>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right)">
                                          <p:cBhvr>
                                            <p:cTn id="61" dur="500"/>
                                            <p:tgtEl>
                                              <p:spTgt spid="43"/>
                                            </p:tgtEl>
                                          </p:cBhvr>
                                        </p:animEffect>
                                      </p:childTnLst>
                                    </p:cTn>
                                  </p:par>
                                </p:childTnLst>
                              </p:cTn>
                            </p:par>
                            <p:par>
                              <p:cTn id="62" fill="hold">
                                <p:stCondLst>
                                  <p:cond delay="2000"/>
                                </p:stCondLst>
                                <p:childTnLst>
                                  <p:par>
                                    <p:cTn id="63" presetID="22" presetClass="entr" presetSubtype="2" fill="hold"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wipe(right)">
                                          <p:cBhvr>
                                            <p:cTn id="65" dur="500"/>
                                            <p:tgtEl>
                                              <p:spTgt spid="2"/>
                                            </p:tgtEl>
                                          </p:cBhvr>
                                        </p:animEffect>
                                      </p:childTnLst>
                                    </p:cTn>
                                  </p:par>
                                </p:childTnLst>
                              </p:cTn>
                            </p:par>
                            <p:par>
                              <p:cTn id="66" fill="hold">
                                <p:stCondLst>
                                  <p:cond delay="2500"/>
                                </p:stCondLst>
                                <p:childTnLst>
                                  <p:par>
                                    <p:cTn id="67" presetID="2" presetClass="entr" presetSubtype="4" accel="50000" fill="hold" grpId="0" nodeType="afterEffect" p14:presetBounceEnd="50000">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14:bounceEnd="50000">
                                          <p:cBhvr additive="base">
                                            <p:cTn id="69" dur="10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70" dur="1000" fill="hold"/>
                                            <p:tgtEl>
                                              <p:spTgt spid="32"/>
                                            </p:tgtEl>
                                            <p:attrNameLst>
                                              <p:attrName>ppt_y</p:attrName>
                                            </p:attrNameLst>
                                          </p:cBhvr>
                                          <p:tavLst>
                                            <p:tav tm="0">
                                              <p:val>
                                                <p:strVal val="1+#ppt_h/2"/>
                                              </p:val>
                                            </p:tav>
                                            <p:tav tm="100000">
                                              <p:val>
                                                <p:strVal val="#ppt_y"/>
                                              </p:val>
                                            </p:tav>
                                          </p:tavLst>
                                        </p:anim>
                                      </p:childTnLst>
                                    </p:cTn>
                                  </p:par>
                                  <p:par>
                                    <p:cTn id="71" presetID="2" presetClass="entr" presetSubtype="4" accel="50000" fill="hold" grpId="0" nodeType="withEffect" p14:presetBounceEnd="50000">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14:bounceEnd="50000">
                                          <p:cBhvr additive="base">
                                            <p:cTn id="73" dur="1000" fill="hold"/>
                                            <p:tgtEl>
                                              <p:spTgt spid="36"/>
                                            </p:tgtEl>
                                            <p:attrNameLst>
                                              <p:attrName>ppt_x</p:attrName>
                                            </p:attrNameLst>
                                          </p:cBhvr>
                                          <p:tavLst>
                                            <p:tav tm="0">
                                              <p:val>
                                                <p:strVal val="#ppt_x"/>
                                              </p:val>
                                            </p:tav>
                                            <p:tav tm="100000">
                                              <p:val>
                                                <p:strVal val="#ppt_x"/>
                                              </p:val>
                                            </p:tav>
                                          </p:tavLst>
                                        </p:anim>
                                        <p:anim calcmode="lin" valueType="num" p14:bounceEnd="50000">
                                          <p:cBhvr additive="base">
                                            <p:cTn id="74" dur="1000" fill="hold"/>
                                            <p:tgtEl>
                                              <p:spTgt spid="36"/>
                                            </p:tgtEl>
                                            <p:attrNameLst>
                                              <p:attrName>ppt_y</p:attrName>
                                            </p:attrNameLst>
                                          </p:cBhvr>
                                          <p:tavLst>
                                            <p:tav tm="0">
                                              <p:val>
                                                <p:strVal val="1+#ppt_h/2"/>
                                              </p:val>
                                            </p:tav>
                                            <p:tav tm="100000">
                                              <p:val>
                                                <p:strVal val="#ppt_y"/>
                                              </p:val>
                                            </p:tav>
                                          </p:tavLst>
                                        </p:anim>
                                      </p:childTnLst>
                                    </p:cTn>
                                  </p:par>
                                  <p:par>
                                    <p:cTn id="75" presetID="2" presetClass="entr" presetSubtype="4" accel="50000" fill="hold" grpId="0" nodeType="withEffect" p14:presetBounceEnd="50000">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14:bounceEnd="50000">
                                          <p:cBhvr additive="base">
                                            <p:cTn id="77" dur="1000" fill="hold"/>
                                            <p:tgtEl>
                                              <p:spTgt spid="34"/>
                                            </p:tgtEl>
                                            <p:attrNameLst>
                                              <p:attrName>ppt_x</p:attrName>
                                            </p:attrNameLst>
                                          </p:cBhvr>
                                          <p:tavLst>
                                            <p:tav tm="0">
                                              <p:val>
                                                <p:strVal val="#ppt_x"/>
                                              </p:val>
                                            </p:tav>
                                            <p:tav tm="100000">
                                              <p:val>
                                                <p:strVal val="#ppt_x"/>
                                              </p:val>
                                            </p:tav>
                                          </p:tavLst>
                                        </p:anim>
                                        <p:anim calcmode="lin" valueType="num" p14:bounceEnd="50000">
                                          <p:cBhvr additive="base">
                                            <p:cTn id="78" dur="1000" fill="hold"/>
                                            <p:tgtEl>
                                              <p:spTgt spid="34"/>
                                            </p:tgtEl>
                                            <p:attrNameLst>
                                              <p:attrName>ppt_y</p:attrName>
                                            </p:attrNameLst>
                                          </p:cBhvr>
                                          <p:tavLst>
                                            <p:tav tm="0">
                                              <p:val>
                                                <p:strVal val="1+#ppt_h/2"/>
                                              </p:val>
                                            </p:tav>
                                            <p:tav tm="100000">
                                              <p:val>
                                                <p:strVal val="#ppt_y"/>
                                              </p:val>
                                            </p:tav>
                                          </p:tavLst>
                                        </p:anim>
                                      </p:childTnLst>
                                    </p:cTn>
                                  </p:par>
                                  <p:par>
                                    <p:cTn id="79" presetID="2" presetClass="entr" presetSubtype="4" accel="50000" fill="hold" grpId="0" nodeType="withEffect" p14:presetBounceEnd="50000">
                                      <p:stCondLst>
                                        <p:cond delay="0"/>
                                      </p:stCondLst>
                                      <p:childTnLst>
                                        <p:set>
                                          <p:cBhvr>
                                            <p:cTn id="80" dur="1" fill="hold">
                                              <p:stCondLst>
                                                <p:cond delay="0"/>
                                              </p:stCondLst>
                                            </p:cTn>
                                            <p:tgtEl>
                                              <p:spTgt spid="40"/>
                                            </p:tgtEl>
                                            <p:attrNameLst>
                                              <p:attrName>style.visibility</p:attrName>
                                            </p:attrNameLst>
                                          </p:cBhvr>
                                          <p:to>
                                            <p:strVal val="visible"/>
                                          </p:to>
                                        </p:set>
                                        <p:anim calcmode="lin" valueType="num" p14:bounceEnd="50000">
                                          <p:cBhvr additive="base">
                                            <p:cTn id="81" dur="10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82" dur="1000" fill="hold"/>
                                            <p:tgtEl>
                                              <p:spTgt spid="40"/>
                                            </p:tgtEl>
                                            <p:attrNameLst>
                                              <p:attrName>ppt_y</p:attrName>
                                            </p:attrNameLst>
                                          </p:cBhvr>
                                          <p:tavLst>
                                            <p:tav tm="0">
                                              <p:val>
                                                <p:strVal val="1+#ppt_h/2"/>
                                              </p:val>
                                            </p:tav>
                                            <p:tav tm="100000">
                                              <p:val>
                                                <p:strVal val="#ppt_y"/>
                                              </p:val>
                                            </p:tav>
                                          </p:tavLst>
                                        </p:anim>
                                      </p:childTnLst>
                                    </p:cTn>
                                  </p:par>
                                  <p:par>
                                    <p:cTn id="83" presetID="2" presetClass="entr" presetSubtype="4" accel="50000" fill="hold" grpId="0" nodeType="withEffect" p14:presetBounceEnd="50000">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14:bounceEnd="50000">
                                          <p:cBhvr additive="base">
                                            <p:cTn id="85" dur="1000" fill="hold"/>
                                            <p:tgtEl>
                                              <p:spTgt spid="38"/>
                                            </p:tgtEl>
                                            <p:attrNameLst>
                                              <p:attrName>ppt_x</p:attrName>
                                            </p:attrNameLst>
                                          </p:cBhvr>
                                          <p:tavLst>
                                            <p:tav tm="0">
                                              <p:val>
                                                <p:strVal val="#ppt_x"/>
                                              </p:val>
                                            </p:tav>
                                            <p:tav tm="100000">
                                              <p:val>
                                                <p:strVal val="#ppt_x"/>
                                              </p:val>
                                            </p:tav>
                                          </p:tavLst>
                                        </p:anim>
                                        <p:anim calcmode="lin" valueType="num" p14:bounceEnd="50000">
                                          <p:cBhvr additive="base">
                                            <p:cTn id="86" dur="1000" fill="hold"/>
                                            <p:tgtEl>
                                              <p:spTgt spid="38"/>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14" presetClass="entr" presetSubtype="10" fill="hold" grpId="0" nodeType="afterEffect">
                                      <p:stCondLst>
                                        <p:cond delay="0"/>
                                      </p:stCondLst>
                                      <p:iterate type="lt">
                                        <p:tmPct val="10000"/>
                                      </p:iterate>
                                      <p:childTnLst>
                                        <p:set>
                                          <p:cBhvr>
                                            <p:cTn id="89" dur="1" fill="hold">
                                              <p:stCondLst>
                                                <p:cond delay="0"/>
                                              </p:stCondLst>
                                            </p:cTn>
                                            <p:tgtEl>
                                              <p:spTgt spid="39"/>
                                            </p:tgtEl>
                                            <p:attrNameLst>
                                              <p:attrName>style.visibility</p:attrName>
                                            </p:attrNameLst>
                                          </p:cBhvr>
                                          <p:to>
                                            <p:strVal val="visible"/>
                                          </p:to>
                                        </p:set>
                                        <p:animEffect transition="in" filter="randombar(horizontal)">
                                          <p:cBhvr>
                                            <p:cTn id="90" dur="500"/>
                                            <p:tgtEl>
                                              <p:spTgt spid="39"/>
                                            </p:tgtEl>
                                          </p:cBhvr>
                                        </p:animEffect>
                                      </p:childTnLst>
                                    </p:cTn>
                                  </p:par>
                                  <p:par>
                                    <p:cTn id="91" presetID="14" presetClass="entr" presetSubtype="10" fill="hold" grpId="0" nodeType="withEffect">
                                      <p:stCondLst>
                                        <p:cond delay="0"/>
                                      </p:stCondLst>
                                      <p:iterate type="lt">
                                        <p:tmPct val="10000"/>
                                      </p:iterate>
                                      <p:childTnLst>
                                        <p:set>
                                          <p:cBhvr>
                                            <p:cTn id="92" dur="1" fill="hold">
                                              <p:stCondLst>
                                                <p:cond delay="0"/>
                                              </p:stCondLst>
                                            </p:cTn>
                                            <p:tgtEl>
                                              <p:spTgt spid="33"/>
                                            </p:tgtEl>
                                            <p:attrNameLst>
                                              <p:attrName>style.visibility</p:attrName>
                                            </p:attrNameLst>
                                          </p:cBhvr>
                                          <p:to>
                                            <p:strVal val="visible"/>
                                          </p:to>
                                        </p:set>
                                        <p:animEffect transition="in" filter="randombar(horizontal)">
                                          <p:cBhvr>
                                            <p:cTn id="93" dur="500"/>
                                            <p:tgtEl>
                                              <p:spTgt spid="33"/>
                                            </p:tgtEl>
                                          </p:cBhvr>
                                        </p:animEffect>
                                      </p:childTnLst>
                                    </p:cTn>
                                  </p:par>
                                  <p:par>
                                    <p:cTn id="94" presetID="14" presetClass="entr" presetSubtype="10" fill="hold" grpId="0" nodeType="withEffect">
                                      <p:stCondLst>
                                        <p:cond delay="0"/>
                                      </p:stCondLst>
                                      <p:iterate type="lt">
                                        <p:tmPct val="10000"/>
                                      </p:iterate>
                                      <p:childTnLst>
                                        <p:set>
                                          <p:cBhvr>
                                            <p:cTn id="95" dur="1" fill="hold">
                                              <p:stCondLst>
                                                <p:cond delay="0"/>
                                              </p:stCondLst>
                                            </p:cTn>
                                            <p:tgtEl>
                                              <p:spTgt spid="31"/>
                                            </p:tgtEl>
                                            <p:attrNameLst>
                                              <p:attrName>style.visibility</p:attrName>
                                            </p:attrNameLst>
                                          </p:cBhvr>
                                          <p:to>
                                            <p:strVal val="visible"/>
                                          </p:to>
                                        </p:set>
                                        <p:animEffect transition="in" filter="randombar(horizontal)">
                                          <p:cBhvr>
                                            <p:cTn id="96" dur="500"/>
                                            <p:tgtEl>
                                              <p:spTgt spid="31"/>
                                            </p:tgtEl>
                                          </p:cBhvr>
                                        </p:animEffect>
                                      </p:childTnLst>
                                    </p:cTn>
                                  </p:par>
                                  <p:par>
                                    <p:cTn id="97" presetID="14" presetClass="entr" presetSubtype="10" fill="hold" grpId="0" nodeType="withEffect">
                                      <p:stCondLst>
                                        <p:cond delay="0"/>
                                      </p:stCondLst>
                                      <p:iterate type="lt">
                                        <p:tmPct val="10000"/>
                                      </p:iterate>
                                      <p:childTnLst>
                                        <p:set>
                                          <p:cBhvr>
                                            <p:cTn id="98" dur="1" fill="hold">
                                              <p:stCondLst>
                                                <p:cond delay="0"/>
                                              </p:stCondLst>
                                            </p:cTn>
                                            <p:tgtEl>
                                              <p:spTgt spid="35"/>
                                            </p:tgtEl>
                                            <p:attrNameLst>
                                              <p:attrName>style.visibility</p:attrName>
                                            </p:attrNameLst>
                                          </p:cBhvr>
                                          <p:to>
                                            <p:strVal val="visible"/>
                                          </p:to>
                                        </p:set>
                                        <p:animEffect transition="in" filter="randombar(horizontal)">
                                          <p:cBhvr>
                                            <p:cTn id="99" dur="500"/>
                                            <p:tgtEl>
                                              <p:spTgt spid="35"/>
                                            </p:tgtEl>
                                          </p:cBhvr>
                                        </p:animEffect>
                                      </p:childTnLst>
                                    </p:cTn>
                                  </p:par>
                                  <p:par>
                                    <p:cTn id="100" presetID="14" presetClass="entr" presetSubtype="10" fill="hold" grpId="0" nodeType="withEffect">
                                      <p:stCondLst>
                                        <p:cond delay="0"/>
                                      </p:stCondLst>
                                      <p:iterate type="lt">
                                        <p:tmPct val="10000"/>
                                      </p:iterate>
                                      <p:childTnLst>
                                        <p:set>
                                          <p:cBhvr>
                                            <p:cTn id="101" dur="1" fill="hold">
                                              <p:stCondLst>
                                                <p:cond delay="0"/>
                                              </p:stCondLst>
                                            </p:cTn>
                                            <p:tgtEl>
                                              <p:spTgt spid="37"/>
                                            </p:tgtEl>
                                            <p:attrNameLst>
                                              <p:attrName>style.visibility</p:attrName>
                                            </p:attrNameLst>
                                          </p:cBhvr>
                                          <p:to>
                                            <p:strVal val="visible"/>
                                          </p:to>
                                        </p:set>
                                        <p:animEffect transition="in" filter="randombar(horizontal)">
                                          <p:cBhvr>
                                            <p:cTn id="102" dur="500"/>
                                            <p:tgtEl>
                                              <p:spTgt spid="37"/>
                                            </p:tgtEl>
                                          </p:cBhvr>
                                        </p:animEffect>
                                      </p:childTnLst>
                                    </p:cTn>
                                  </p:par>
                                </p:childTnLst>
                              </p:cTn>
                            </p:par>
                            <p:par>
                              <p:cTn id="103" fill="hold">
                                <p:stCondLst>
                                  <p:cond delay="5750"/>
                                </p:stCondLst>
                                <p:childTnLst>
                                  <p:par>
                                    <p:cTn id="104" presetID="22" presetClass="entr" presetSubtype="4" fill="hold" grpId="0" nodeType="afterEffect">
                                      <p:stCondLst>
                                        <p:cond delay="0"/>
                                      </p:stCondLst>
                                      <p:childTnLst>
                                        <p:set>
                                          <p:cBhvr>
                                            <p:cTn id="105" dur="1" fill="hold">
                                              <p:stCondLst>
                                                <p:cond delay="0"/>
                                              </p:stCondLst>
                                            </p:cTn>
                                            <p:tgtEl>
                                              <p:spTgt spid="52"/>
                                            </p:tgtEl>
                                            <p:attrNameLst>
                                              <p:attrName>style.visibility</p:attrName>
                                            </p:attrNameLst>
                                          </p:cBhvr>
                                          <p:to>
                                            <p:strVal val="visible"/>
                                          </p:to>
                                        </p:set>
                                        <p:animEffect transition="in" filter="wipe(down)">
                                          <p:cBhvr>
                                            <p:cTn id="106"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71" grpId="0" animBg="1"/>
          <p:bldP spid="72" grpId="0" animBg="1"/>
          <p:bldP spid="31" grpId="0"/>
          <p:bldP spid="32" grpId="0" animBg="1"/>
          <p:bldP spid="33" grpId="0"/>
          <p:bldP spid="34" grpId="0" animBg="1"/>
          <p:bldP spid="35" grpId="0"/>
          <p:bldP spid="36" grpId="0" animBg="1"/>
          <p:bldP spid="37" grpId="0"/>
          <p:bldP spid="38" grpId="0" animBg="1"/>
          <p:bldP spid="39" grpId="0"/>
          <p:bldP spid="40" grpId="0" animBg="1"/>
          <p:bldP spid="43" grpId="0" animBg="1"/>
          <p:bldP spid="74" grpId="0" animBg="1"/>
          <p:bldP spid="50" grpId="0"/>
          <p:bldP spid="5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p:tgtEl>
                                              <p:spTgt spid="50"/>
                                            </p:tgtEl>
                                            <p:attrNameLst>
                                              <p:attrName>ppt_x</p:attrName>
                                            </p:attrNameLst>
                                          </p:cBhvr>
                                          <p:tavLst>
                                            <p:tav tm="0">
                                              <p:val>
                                                <p:strVal val="#ppt_x-#ppt_w*1.125000"/>
                                              </p:val>
                                            </p:tav>
                                            <p:tav tm="100000">
                                              <p:val>
                                                <p:strVal val="#ppt_x"/>
                                              </p:val>
                                            </p:tav>
                                          </p:tavLst>
                                        </p:anim>
                                        <p:animEffect transition="in" filter="wipe(right)">
                                          <p:cBhvr>
                                            <p:cTn id="8" dur="500"/>
                                            <p:tgtEl>
                                              <p:spTgt spid="50"/>
                                            </p:tgtEl>
                                          </p:cBhvr>
                                        </p:animEffect>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up)">
                                          <p:cBhvr>
                                            <p:cTn id="12" dur="500"/>
                                            <p:tgtEl>
                                              <p:spTgt spid="42"/>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56"/>
                                            </p:tgtEl>
                                            <p:attrNameLst>
                                              <p:attrName>style.visibility</p:attrName>
                                            </p:attrNameLst>
                                          </p:cBhvr>
                                          <p:to>
                                            <p:strVal val="visible"/>
                                          </p:to>
                                        </p:set>
                                        <p:anim calcmode="lin" valueType="num">
                                          <p:cBhvr>
                                            <p:cTn id="16" dur="500" fill="hold"/>
                                            <p:tgtEl>
                                              <p:spTgt spid="56"/>
                                            </p:tgtEl>
                                            <p:attrNameLst>
                                              <p:attrName>ppt_w</p:attrName>
                                            </p:attrNameLst>
                                          </p:cBhvr>
                                          <p:tavLst>
                                            <p:tav tm="0">
                                              <p:val>
                                                <p:fltVal val="0"/>
                                              </p:val>
                                            </p:tav>
                                            <p:tav tm="100000">
                                              <p:val>
                                                <p:strVal val="#ppt_w"/>
                                              </p:val>
                                            </p:tav>
                                          </p:tavLst>
                                        </p:anim>
                                        <p:anim calcmode="lin" valueType="num">
                                          <p:cBhvr>
                                            <p:cTn id="17" dur="500" fill="hold"/>
                                            <p:tgtEl>
                                              <p:spTgt spid="56"/>
                                            </p:tgtEl>
                                            <p:attrNameLst>
                                              <p:attrName>ppt_h</p:attrName>
                                            </p:attrNameLst>
                                          </p:cBhvr>
                                          <p:tavLst>
                                            <p:tav tm="0">
                                              <p:val>
                                                <p:fltVal val="0"/>
                                              </p:val>
                                            </p:tav>
                                            <p:tav tm="100000">
                                              <p:val>
                                                <p:strVal val="#ppt_h"/>
                                              </p:val>
                                            </p:tav>
                                          </p:tavLst>
                                        </p:anim>
                                        <p:animEffect transition="in" filter="fade">
                                          <p:cBhvr>
                                            <p:cTn id="18" dur="500"/>
                                            <p:tgtEl>
                                              <p:spTgt spid="56"/>
                                            </p:tgtEl>
                                          </p:cBhvr>
                                        </p:animEffect>
                                      </p:childTnLst>
                                    </p:cTn>
                                  </p:par>
                                  <p:par>
                                    <p:cTn id="19" presetID="53" presetClass="entr" presetSubtype="16"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p:cTn id="21" dur="500" fill="hold"/>
                                            <p:tgtEl>
                                              <p:spTgt spid="59"/>
                                            </p:tgtEl>
                                            <p:attrNameLst>
                                              <p:attrName>ppt_w</p:attrName>
                                            </p:attrNameLst>
                                          </p:cBhvr>
                                          <p:tavLst>
                                            <p:tav tm="0">
                                              <p:val>
                                                <p:fltVal val="0"/>
                                              </p:val>
                                            </p:tav>
                                            <p:tav tm="100000">
                                              <p:val>
                                                <p:strVal val="#ppt_w"/>
                                              </p:val>
                                            </p:tav>
                                          </p:tavLst>
                                        </p:anim>
                                        <p:anim calcmode="lin" valueType="num">
                                          <p:cBhvr>
                                            <p:cTn id="22" dur="500" fill="hold"/>
                                            <p:tgtEl>
                                              <p:spTgt spid="59"/>
                                            </p:tgtEl>
                                            <p:attrNameLst>
                                              <p:attrName>ppt_h</p:attrName>
                                            </p:attrNameLst>
                                          </p:cBhvr>
                                          <p:tavLst>
                                            <p:tav tm="0">
                                              <p:val>
                                                <p:fltVal val="0"/>
                                              </p:val>
                                            </p:tav>
                                            <p:tav tm="100000">
                                              <p:val>
                                                <p:strVal val="#ppt_h"/>
                                              </p:val>
                                            </p:tav>
                                          </p:tavLst>
                                        </p:anim>
                                        <p:animEffect transition="in" filter="fade">
                                          <p:cBhvr>
                                            <p:cTn id="23" dur="500"/>
                                            <p:tgtEl>
                                              <p:spTgt spid="59"/>
                                            </p:tgtEl>
                                          </p:cBhvr>
                                        </p:animEffect>
                                      </p:childTnLst>
                                    </p:cTn>
                                  </p:par>
                                  <p:par>
                                    <p:cTn id="24" presetID="53" presetClass="entr" presetSubtype="16" fill="hold" nodeType="withEffect">
                                      <p:stCondLst>
                                        <p:cond delay="0"/>
                                      </p:stCondLst>
                                      <p:childTnLst>
                                        <p:set>
                                          <p:cBhvr>
                                            <p:cTn id="25" dur="1" fill="hold">
                                              <p:stCondLst>
                                                <p:cond delay="0"/>
                                              </p:stCondLst>
                                            </p:cTn>
                                            <p:tgtEl>
                                              <p:spTgt spid="53"/>
                                            </p:tgtEl>
                                            <p:attrNameLst>
                                              <p:attrName>style.visibility</p:attrName>
                                            </p:attrNameLst>
                                          </p:cBhvr>
                                          <p:to>
                                            <p:strVal val="visible"/>
                                          </p:to>
                                        </p:set>
                                        <p:anim calcmode="lin" valueType="num">
                                          <p:cBhvr>
                                            <p:cTn id="26" dur="500" fill="hold"/>
                                            <p:tgtEl>
                                              <p:spTgt spid="53"/>
                                            </p:tgtEl>
                                            <p:attrNameLst>
                                              <p:attrName>ppt_w</p:attrName>
                                            </p:attrNameLst>
                                          </p:cBhvr>
                                          <p:tavLst>
                                            <p:tav tm="0">
                                              <p:val>
                                                <p:fltVal val="0"/>
                                              </p:val>
                                            </p:tav>
                                            <p:tav tm="100000">
                                              <p:val>
                                                <p:strVal val="#ppt_w"/>
                                              </p:val>
                                            </p:tav>
                                          </p:tavLst>
                                        </p:anim>
                                        <p:anim calcmode="lin" valueType="num">
                                          <p:cBhvr>
                                            <p:cTn id="27" dur="500" fill="hold"/>
                                            <p:tgtEl>
                                              <p:spTgt spid="53"/>
                                            </p:tgtEl>
                                            <p:attrNameLst>
                                              <p:attrName>ppt_h</p:attrName>
                                            </p:attrNameLst>
                                          </p:cBhvr>
                                          <p:tavLst>
                                            <p:tav tm="0">
                                              <p:val>
                                                <p:fltVal val="0"/>
                                              </p:val>
                                            </p:tav>
                                            <p:tav tm="100000">
                                              <p:val>
                                                <p:strVal val="#ppt_h"/>
                                              </p:val>
                                            </p:tav>
                                          </p:tavLst>
                                        </p:anim>
                                        <p:animEffect transition="in" filter="fade">
                                          <p:cBhvr>
                                            <p:cTn id="28" dur="500"/>
                                            <p:tgtEl>
                                              <p:spTgt spid="53"/>
                                            </p:tgtEl>
                                          </p:cBhvr>
                                        </p:animEffect>
                                      </p:childTnLst>
                                    </p:cTn>
                                  </p:par>
                                  <p:par>
                                    <p:cTn id="29" presetID="53" presetClass="entr" presetSubtype="16" fill="hold" nodeType="with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p:cTn id="31" dur="500" fill="hold"/>
                                            <p:tgtEl>
                                              <p:spTgt spid="62"/>
                                            </p:tgtEl>
                                            <p:attrNameLst>
                                              <p:attrName>ppt_w</p:attrName>
                                            </p:attrNameLst>
                                          </p:cBhvr>
                                          <p:tavLst>
                                            <p:tav tm="0">
                                              <p:val>
                                                <p:fltVal val="0"/>
                                              </p:val>
                                            </p:tav>
                                            <p:tav tm="100000">
                                              <p:val>
                                                <p:strVal val="#ppt_w"/>
                                              </p:val>
                                            </p:tav>
                                          </p:tavLst>
                                        </p:anim>
                                        <p:anim calcmode="lin" valueType="num">
                                          <p:cBhvr>
                                            <p:cTn id="32" dur="500" fill="hold"/>
                                            <p:tgtEl>
                                              <p:spTgt spid="62"/>
                                            </p:tgtEl>
                                            <p:attrNameLst>
                                              <p:attrName>ppt_h</p:attrName>
                                            </p:attrNameLst>
                                          </p:cBhvr>
                                          <p:tavLst>
                                            <p:tav tm="0">
                                              <p:val>
                                                <p:fltVal val="0"/>
                                              </p:val>
                                            </p:tav>
                                            <p:tav tm="100000">
                                              <p:val>
                                                <p:strVal val="#ppt_h"/>
                                              </p:val>
                                            </p:tav>
                                          </p:tavLst>
                                        </p:anim>
                                        <p:animEffect transition="in" filter="fade">
                                          <p:cBhvr>
                                            <p:cTn id="33" dur="500"/>
                                            <p:tgtEl>
                                              <p:spTgt spid="62"/>
                                            </p:tgtEl>
                                          </p:cBhvr>
                                        </p:animEffect>
                                      </p:childTnLst>
                                    </p:cTn>
                                  </p:par>
                                  <p:par>
                                    <p:cTn id="34" presetID="53" presetClass="entr" presetSubtype="16"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anim calcmode="lin" valueType="num">
                                          <p:cBhvr>
                                            <p:cTn id="36" dur="500" fill="hold"/>
                                            <p:tgtEl>
                                              <p:spTgt spid="47"/>
                                            </p:tgtEl>
                                            <p:attrNameLst>
                                              <p:attrName>ppt_w</p:attrName>
                                            </p:attrNameLst>
                                          </p:cBhvr>
                                          <p:tavLst>
                                            <p:tav tm="0">
                                              <p:val>
                                                <p:fltVal val="0"/>
                                              </p:val>
                                            </p:tav>
                                            <p:tav tm="100000">
                                              <p:val>
                                                <p:strVal val="#ppt_w"/>
                                              </p:val>
                                            </p:tav>
                                          </p:tavLst>
                                        </p:anim>
                                        <p:anim calcmode="lin" valueType="num">
                                          <p:cBhvr>
                                            <p:cTn id="37" dur="500" fill="hold"/>
                                            <p:tgtEl>
                                              <p:spTgt spid="47"/>
                                            </p:tgtEl>
                                            <p:attrNameLst>
                                              <p:attrName>ppt_h</p:attrName>
                                            </p:attrNameLst>
                                          </p:cBhvr>
                                          <p:tavLst>
                                            <p:tav tm="0">
                                              <p:val>
                                                <p:fltVal val="0"/>
                                              </p:val>
                                            </p:tav>
                                            <p:tav tm="100000">
                                              <p:val>
                                                <p:strVal val="#ppt_h"/>
                                              </p:val>
                                            </p:tav>
                                          </p:tavLst>
                                        </p:anim>
                                        <p:animEffect transition="in" filter="fade">
                                          <p:cBhvr>
                                            <p:cTn id="38" dur="500"/>
                                            <p:tgtEl>
                                              <p:spTgt spid="47"/>
                                            </p:tgtEl>
                                          </p:cBhvr>
                                        </p:animEffect>
                                      </p:childTnLst>
                                    </p:cTn>
                                  </p:par>
                                  <p:par>
                                    <p:cTn id="39" presetID="53" presetClass="entr" presetSubtype="16" fill="hold" nodeType="with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500" fill="hold"/>
                                            <p:tgtEl>
                                              <p:spTgt spid="65"/>
                                            </p:tgtEl>
                                            <p:attrNameLst>
                                              <p:attrName>ppt_w</p:attrName>
                                            </p:attrNameLst>
                                          </p:cBhvr>
                                          <p:tavLst>
                                            <p:tav tm="0">
                                              <p:val>
                                                <p:fltVal val="0"/>
                                              </p:val>
                                            </p:tav>
                                            <p:tav tm="100000">
                                              <p:val>
                                                <p:strVal val="#ppt_w"/>
                                              </p:val>
                                            </p:tav>
                                          </p:tavLst>
                                        </p:anim>
                                        <p:anim calcmode="lin" valueType="num">
                                          <p:cBhvr>
                                            <p:cTn id="42" dur="500" fill="hold"/>
                                            <p:tgtEl>
                                              <p:spTgt spid="65"/>
                                            </p:tgtEl>
                                            <p:attrNameLst>
                                              <p:attrName>ppt_h</p:attrName>
                                            </p:attrNameLst>
                                          </p:cBhvr>
                                          <p:tavLst>
                                            <p:tav tm="0">
                                              <p:val>
                                                <p:fltVal val="0"/>
                                              </p:val>
                                            </p:tav>
                                            <p:tav tm="100000">
                                              <p:val>
                                                <p:strVal val="#ppt_h"/>
                                              </p:val>
                                            </p:tav>
                                          </p:tavLst>
                                        </p:anim>
                                        <p:animEffect transition="in" filter="fade">
                                          <p:cBhvr>
                                            <p:cTn id="43" dur="500"/>
                                            <p:tgtEl>
                                              <p:spTgt spid="65"/>
                                            </p:tgtEl>
                                          </p:cBhvr>
                                        </p:animEffect>
                                      </p:childTnLst>
                                    </p:cTn>
                                  </p:par>
                                  <p:par>
                                    <p:cTn id="44" presetID="53" presetClass="entr" presetSubtype="16" fill="hold" nodeType="withEffect">
                                      <p:stCondLst>
                                        <p:cond delay="0"/>
                                      </p:stCondLst>
                                      <p:childTnLst>
                                        <p:set>
                                          <p:cBhvr>
                                            <p:cTn id="45" dur="1" fill="hold">
                                              <p:stCondLst>
                                                <p:cond delay="0"/>
                                              </p:stCondLst>
                                            </p:cTn>
                                            <p:tgtEl>
                                              <p:spTgt spid="44"/>
                                            </p:tgtEl>
                                            <p:attrNameLst>
                                              <p:attrName>style.visibility</p:attrName>
                                            </p:attrNameLst>
                                          </p:cBhvr>
                                          <p:to>
                                            <p:strVal val="visible"/>
                                          </p:to>
                                        </p:set>
                                        <p:anim calcmode="lin" valueType="num">
                                          <p:cBhvr>
                                            <p:cTn id="46" dur="500" fill="hold"/>
                                            <p:tgtEl>
                                              <p:spTgt spid="44"/>
                                            </p:tgtEl>
                                            <p:attrNameLst>
                                              <p:attrName>ppt_w</p:attrName>
                                            </p:attrNameLst>
                                          </p:cBhvr>
                                          <p:tavLst>
                                            <p:tav tm="0">
                                              <p:val>
                                                <p:fltVal val="0"/>
                                              </p:val>
                                            </p:tav>
                                            <p:tav tm="100000">
                                              <p:val>
                                                <p:strVal val="#ppt_w"/>
                                              </p:val>
                                            </p:tav>
                                          </p:tavLst>
                                        </p:anim>
                                        <p:anim calcmode="lin" valueType="num">
                                          <p:cBhvr>
                                            <p:cTn id="47" dur="500" fill="hold"/>
                                            <p:tgtEl>
                                              <p:spTgt spid="44"/>
                                            </p:tgtEl>
                                            <p:attrNameLst>
                                              <p:attrName>ppt_h</p:attrName>
                                            </p:attrNameLst>
                                          </p:cBhvr>
                                          <p:tavLst>
                                            <p:tav tm="0">
                                              <p:val>
                                                <p:fltVal val="0"/>
                                              </p:val>
                                            </p:tav>
                                            <p:tav tm="100000">
                                              <p:val>
                                                <p:strVal val="#ppt_h"/>
                                              </p:val>
                                            </p:tav>
                                          </p:tavLst>
                                        </p:anim>
                                        <p:animEffect transition="in" filter="fade">
                                          <p:cBhvr>
                                            <p:cTn id="48" dur="500"/>
                                            <p:tgtEl>
                                              <p:spTgt spid="44"/>
                                            </p:tgtEl>
                                          </p:cBhvr>
                                        </p:animEffect>
                                      </p:childTnLst>
                                    </p:cTn>
                                  </p:par>
                                </p:childTnLst>
                              </p:cTn>
                            </p:par>
                            <p:par>
                              <p:cTn id="49" fill="hold">
                                <p:stCondLst>
                                  <p:cond delay="1500"/>
                                </p:stCondLst>
                                <p:childTnLst>
                                  <p:par>
                                    <p:cTn id="50" presetID="22" presetClass="entr" presetSubtype="2" fill="hold" grpId="0" nodeType="afterEffect">
                                      <p:stCondLst>
                                        <p:cond delay="0"/>
                                      </p:stCondLst>
                                      <p:childTnLst>
                                        <p:set>
                                          <p:cBhvr>
                                            <p:cTn id="51" dur="1" fill="hold">
                                              <p:stCondLst>
                                                <p:cond delay="0"/>
                                              </p:stCondLst>
                                            </p:cTn>
                                            <p:tgtEl>
                                              <p:spTgt spid="74"/>
                                            </p:tgtEl>
                                            <p:attrNameLst>
                                              <p:attrName>style.visibility</p:attrName>
                                            </p:attrNameLst>
                                          </p:cBhvr>
                                          <p:to>
                                            <p:strVal val="visible"/>
                                          </p:to>
                                        </p:set>
                                        <p:animEffect transition="in" filter="wipe(right)">
                                          <p:cBhvr>
                                            <p:cTn id="52" dur="500"/>
                                            <p:tgtEl>
                                              <p:spTgt spid="74"/>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72"/>
                                            </p:tgtEl>
                                            <p:attrNameLst>
                                              <p:attrName>style.visibility</p:attrName>
                                            </p:attrNameLst>
                                          </p:cBhvr>
                                          <p:to>
                                            <p:strVal val="visible"/>
                                          </p:to>
                                        </p:set>
                                        <p:animEffect transition="in" filter="wipe(right)">
                                          <p:cBhvr>
                                            <p:cTn id="55" dur="500"/>
                                            <p:tgtEl>
                                              <p:spTgt spid="72"/>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71"/>
                                            </p:tgtEl>
                                            <p:attrNameLst>
                                              <p:attrName>style.visibility</p:attrName>
                                            </p:attrNameLst>
                                          </p:cBhvr>
                                          <p:to>
                                            <p:strVal val="visible"/>
                                          </p:to>
                                        </p:set>
                                        <p:animEffect transition="in" filter="wipe(right)">
                                          <p:cBhvr>
                                            <p:cTn id="58" dur="500"/>
                                            <p:tgtEl>
                                              <p:spTgt spid="71"/>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right)">
                                          <p:cBhvr>
                                            <p:cTn id="61" dur="500"/>
                                            <p:tgtEl>
                                              <p:spTgt spid="43"/>
                                            </p:tgtEl>
                                          </p:cBhvr>
                                        </p:animEffect>
                                      </p:childTnLst>
                                    </p:cTn>
                                  </p:par>
                                </p:childTnLst>
                              </p:cTn>
                            </p:par>
                            <p:par>
                              <p:cTn id="62" fill="hold">
                                <p:stCondLst>
                                  <p:cond delay="2000"/>
                                </p:stCondLst>
                                <p:childTnLst>
                                  <p:par>
                                    <p:cTn id="63" presetID="22" presetClass="entr" presetSubtype="2" fill="hold"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wipe(right)">
                                          <p:cBhvr>
                                            <p:cTn id="65" dur="500"/>
                                            <p:tgtEl>
                                              <p:spTgt spid="2"/>
                                            </p:tgtEl>
                                          </p:cBhvr>
                                        </p:animEffect>
                                      </p:childTnLst>
                                    </p:cTn>
                                  </p:par>
                                </p:childTnLst>
                              </p:cTn>
                            </p:par>
                            <p:par>
                              <p:cTn id="66" fill="hold">
                                <p:stCondLst>
                                  <p:cond delay="2500"/>
                                </p:stCondLst>
                                <p:childTnLst>
                                  <p:par>
                                    <p:cTn id="67" presetID="2" presetClass="entr" presetSubtype="4" accel="50000" fill="hold" grpId="0" nodeType="after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1000" fill="hold"/>
                                            <p:tgtEl>
                                              <p:spTgt spid="32"/>
                                            </p:tgtEl>
                                            <p:attrNameLst>
                                              <p:attrName>ppt_x</p:attrName>
                                            </p:attrNameLst>
                                          </p:cBhvr>
                                          <p:tavLst>
                                            <p:tav tm="0">
                                              <p:val>
                                                <p:strVal val="#ppt_x"/>
                                              </p:val>
                                            </p:tav>
                                            <p:tav tm="100000">
                                              <p:val>
                                                <p:strVal val="#ppt_x"/>
                                              </p:val>
                                            </p:tav>
                                          </p:tavLst>
                                        </p:anim>
                                        <p:anim calcmode="lin" valueType="num">
                                          <p:cBhvr additive="base">
                                            <p:cTn id="70" dur="1000" fill="hold"/>
                                            <p:tgtEl>
                                              <p:spTgt spid="32"/>
                                            </p:tgtEl>
                                            <p:attrNameLst>
                                              <p:attrName>ppt_y</p:attrName>
                                            </p:attrNameLst>
                                          </p:cBhvr>
                                          <p:tavLst>
                                            <p:tav tm="0">
                                              <p:val>
                                                <p:strVal val="1+#ppt_h/2"/>
                                              </p:val>
                                            </p:tav>
                                            <p:tav tm="100000">
                                              <p:val>
                                                <p:strVal val="#ppt_y"/>
                                              </p:val>
                                            </p:tav>
                                          </p:tavLst>
                                        </p:anim>
                                      </p:childTnLst>
                                    </p:cTn>
                                  </p:par>
                                  <p:par>
                                    <p:cTn id="71" presetID="2" presetClass="entr" presetSubtype="4" accel="50000"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additive="base">
                                            <p:cTn id="73" dur="1000" fill="hold"/>
                                            <p:tgtEl>
                                              <p:spTgt spid="36"/>
                                            </p:tgtEl>
                                            <p:attrNameLst>
                                              <p:attrName>ppt_x</p:attrName>
                                            </p:attrNameLst>
                                          </p:cBhvr>
                                          <p:tavLst>
                                            <p:tav tm="0">
                                              <p:val>
                                                <p:strVal val="#ppt_x"/>
                                              </p:val>
                                            </p:tav>
                                            <p:tav tm="100000">
                                              <p:val>
                                                <p:strVal val="#ppt_x"/>
                                              </p:val>
                                            </p:tav>
                                          </p:tavLst>
                                        </p:anim>
                                        <p:anim calcmode="lin" valueType="num">
                                          <p:cBhvr additive="base">
                                            <p:cTn id="74" dur="1000" fill="hold"/>
                                            <p:tgtEl>
                                              <p:spTgt spid="36"/>
                                            </p:tgtEl>
                                            <p:attrNameLst>
                                              <p:attrName>ppt_y</p:attrName>
                                            </p:attrNameLst>
                                          </p:cBhvr>
                                          <p:tavLst>
                                            <p:tav tm="0">
                                              <p:val>
                                                <p:strVal val="1+#ppt_h/2"/>
                                              </p:val>
                                            </p:tav>
                                            <p:tav tm="100000">
                                              <p:val>
                                                <p:strVal val="#ppt_y"/>
                                              </p:val>
                                            </p:tav>
                                          </p:tavLst>
                                        </p:anim>
                                      </p:childTnLst>
                                    </p:cTn>
                                  </p:par>
                                  <p:par>
                                    <p:cTn id="75" presetID="2" presetClass="entr" presetSubtype="4" accel="5000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cBhvr additive="base">
                                            <p:cTn id="77" dur="1000" fill="hold"/>
                                            <p:tgtEl>
                                              <p:spTgt spid="34"/>
                                            </p:tgtEl>
                                            <p:attrNameLst>
                                              <p:attrName>ppt_x</p:attrName>
                                            </p:attrNameLst>
                                          </p:cBhvr>
                                          <p:tavLst>
                                            <p:tav tm="0">
                                              <p:val>
                                                <p:strVal val="#ppt_x"/>
                                              </p:val>
                                            </p:tav>
                                            <p:tav tm="100000">
                                              <p:val>
                                                <p:strVal val="#ppt_x"/>
                                              </p:val>
                                            </p:tav>
                                          </p:tavLst>
                                        </p:anim>
                                        <p:anim calcmode="lin" valueType="num">
                                          <p:cBhvr additive="base">
                                            <p:cTn id="78" dur="1000" fill="hold"/>
                                            <p:tgtEl>
                                              <p:spTgt spid="34"/>
                                            </p:tgtEl>
                                            <p:attrNameLst>
                                              <p:attrName>ppt_y</p:attrName>
                                            </p:attrNameLst>
                                          </p:cBhvr>
                                          <p:tavLst>
                                            <p:tav tm="0">
                                              <p:val>
                                                <p:strVal val="1+#ppt_h/2"/>
                                              </p:val>
                                            </p:tav>
                                            <p:tav tm="100000">
                                              <p:val>
                                                <p:strVal val="#ppt_y"/>
                                              </p:val>
                                            </p:tav>
                                          </p:tavLst>
                                        </p:anim>
                                      </p:childTnLst>
                                    </p:cTn>
                                  </p:par>
                                  <p:par>
                                    <p:cTn id="79" presetID="2" presetClass="entr" presetSubtype="4" accel="5000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anim calcmode="lin" valueType="num">
                                          <p:cBhvr additive="base">
                                            <p:cTn id="81" dur="1000" fill="hold"/>
                                            <p:tgtEl>
                                              <p:spTgt spid="40"/>
                                            </p:tgtEl>
                                            <p:attrNameLst>
                                              <p:attrName>ppt_x</p:attrName>
                                            </p:attrNameLst>
                                          </p:cBhvr>
                                          <p:tavLst>
                                            <p:tav tm="0">
                                              <p:val>
                                                <p:strVal val="#ppt_x"/>
                                              </p:val>
                                            </p:tav>
                                            <p:tav tm="100000">
                                              <p:val>
                                                <p:strVal val="#ppt_x"/>
                                              </p:val>
                                            </p:tav>
                                          </p:tavLst>
                                        </p:anim>
                                        <p:anim calcmode="lin" valueType="num">
                                          <p:cBhvr additive="base">
                                            <p:cTn id="82" dur="1000" fill="hold"/>
                                            <p:tgtEl>
                                              <p:spTgt spid="40"/>
                                            </p:tgtEl>
                                            <p:attrNameLst>
                                              <p:attrName>ppt_y</p:attrName>
                                            </p:attrNameLst>
                                          </p:cBhvr>
                                          <p:tavLst>
                                            <p:tav tm="0">
                                              <p:val>
                                                <p:strVal val="1+#ppt_h/2"/>
                                              </p:val>
                                            </p:tav>
                                            <p:tav tm="100000">
                                              <p:val>
                                                <p:strVal val="#ppt_y"/>
                                              </p:val>
                                            </p:tav>
                                          </p:tavLst>
                                        </p:anim>
                                      </p:childTnLst>
                                    </p:cTn>
                                  </p:par>
                                  <p:par>
                                    <p:cTn id="83" presetID="2" presetClass="entr" presetSubtype="4" accel="50000"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additive="base">
                                            <p:cTn id="85" dur="1000" fill="hold"/>
                                            <p:tgtEl>
                                              <p:spTgt spid="38"/>
                                            </p:tgtEl>
                                            <p:attrNameLst>
                                              <p:attrName>ppt_x</p:attrName>
                                            </p:attrNameLst>
                                          </p:cBhvr>
                                          <p:tavLst>
                                            <p:tav tm="0">
                                              <p:val>
                                                <p:strVal val="#ppt_x"/>
                                              </p:val>
                                            </p:tav>
                                            <p:tav tm="100000">
                                              <p:val>
                                                <p:strVal val="#ppt_x"/>
                                              </p:val>
                                            </p:tav>
                                          </p:tavLst>
                                        </p:anim>
                                        <p:anim calcmode="lin" valueType="num">
                                          <p:cBhvr additive="base">
                                            <p:cTn id="86" dur="1000" fill="hold"/>
                                            <p:tgtEl>
                                              <p:spTgt spid="38"/>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14" presetClass="entr" presetSubtype="10" fill="hold" grpId="0" nodeType="afterEffect">
                                      <p:stCondLst>
                                        <p:cond delay="0"/>
                                      </p:stCondLst>
                                      <p:iterate type="lt">
                                        <p:tmPct val="10000"/>
                                      </p:iterate>
                                      <p:childTnLst>
                                        <p:set>
                                          <p:cBhvr>
                                            <p:cTn id="89" dur="1" fill="hold">
                                              <p:stCondLst>
                                                <p:cond delay="0"/>
                                              </p:stCondLst>
                                            </p:cTn>
                                            <p:tgtEl>
                                              <p:spTgt spid="39"/>
                                            </p:tgtEl>
                                            <p:attrNameLst>
                                              <p:attrName>style.visibility</p:attrName>
                                            </p:attrNameLst>
                                          </p:cBhvr>
                                          <p:to>
                                            <p:strVal val="visible"/>
                                          </p:to>
                                        </p:set>
                                        <p:animEffect transition="in" filter="randombar(horizontal)">
                                          <p:cBhvr>
                                            <p:cTn id="90" dur="500"/>
                                            <p:tgtEl>
                                              <p:spTgt spid="39"/>
                                            </p:tgtEl>
                                          </p:cBhvr>
                                        </p:animEffect>
                                      </p:childTnLst>
                                    </p:cTn>
                                  </p:par>
                                  <p:par>
                                    <p:cTn id="91" presetID="14" presetClass="entr" presetSubtype="10" fill="hold" grpId="0" nodeType="withEffect">
                                      <p:stCondLst>
                                        <p:cond delay="0"/>
                                      </p:stCondLst>
                                      <p:iterate type="lt">
                                        <p:tmPct val="10000"/>
                                      </p:iterate>
                                      <p:childTnLst>
                                        <p:set>
                                          <p:cBhvr>
                                            <p:cTn id="92" dur="1" fill="hold">
                                              <p:stCondLst>
                                                <p:cond delay="0"/>
                                              </p:stCondLst>
                                            </p:cTn>
                                            <p:tgtEl>
                                              <p:spTgt spid="33"/>
                                            </p:tgtEl>
                                            <p:attrNameLst>
                                              <p:attrName>style.visibility</p:attrName>
                                            </p:attrNameLst>
                                          </p:cBhvr>
                                          <p:to>
                                            <p:strVal val="visible"/>
                                          </p:to>
                                        </p:set>
                                        <p:animEffect transition="in" filter="randombar(horizontal)">
                                          <p:cBhvr>
                                            <p:cTn id="93" dur="500"/>
                                            <p:tgtEl>
                                              <p:spTgt spid="33"/>
                                            </p:tgtEl>
                                          </p:cBhvr>
                                        </p:animEffect>
                                      </p:childTnLst>
                                    </p:cTn>
                                  </p:par>
                                  <p:par>
                                    <p:cTn id="94" presetID="14" presetClass="entr" presetSubtype="10" fill="hold" grpId="0" nodeType="withEffect">
                                      <p:stCondLst>
                                        <p:cond delay="0"/>
                                      </p:stCondLst>
                                      <p:iterate type="lt">
                                        <p:tmPct val="10000"/>
                                      </p:iterate>
                                      <p:childTnLst>
                                        <p:set>
                                          <p:cBhvr>
                                            <p:cTn id="95" dur="1" fill="hold">
                                              <p:stCondLst>
                                                <p:cond delay="0"/>
                                              </p:stCondLst>
                                            </p:cTn>
                                            <p:tgtEl>
                                              <p:spTgt spid="31"/>
                                            </p:tgtEl>
                                            <p:attrNameLst>
                                              <p:attrName>style.visibility</p:attrName>
                                            </p:attrNameLst>
                                          </p:cBhvr>
                                          <p:to>
                                            <p:strVal val="visible"/>
                                          </p:to>
                                        </p:set>
                                        <p:animEffect transition="in" filter="randombar(horizontal)">
                                          <p:cBhvr>
                                            <p:cTn id="96" dur="500"/>
                                            <p:tgtEl>
                                              <p:spTgt spid="31"/>
                                            </p:tgtEl>
                                          </p:cBhvr>
                                        </p:animEffect>
                                      </p:childTnLst>
                                    </p:cTn>
                                  </p:par>
                                  <p:par>
                                    <p:cTn id="97" presetID="14" presetClass="entr" presetSubtype="10" fill="hold" grpId="0" nodeType="withEffect">
                                      <p:stCondLst>
                                        <p:cond delay="0"/>
                                      </p:stCondLst>
                                      <p:iterate type="lt">
                                        <p:tmPct val="10000"/>
                                      </p:iterate>
                                      <p:childTnLst>
                                        <p:set>
                                          <p:cBhvr>
                                            <p:cTn id="98" dur="1" fill="hold">
                                              <p:stCondLst>
                                                <p:cond delay="0"/>
                                              </p:stCondLst>
                                            </p:cTn>
                                            <p:tgtEl>
                                              <p:spTgt spid="35"/>
                                            </p:tgtEl>
                                            <p:attrNameLst>
                                              <p:attrName>style.visibility</p:attrName>
                                            </p:attrNameLst>
                                          </p:cBhvr>
                                          <p:to>
                                            <p:strVal val="visible"/>
                                          </p:to>
                                        </p:set>
                                        <p:animEffect transition="in" filter="randombar(horizontal)">
                                          <p:cBhvr>
                                            <p:cTn id="99" dur="500"/>
                                            <p:tgtEl>
                                              <p:spTgt spid="35"/>
                                            </p:tgtEl>
                                          </p:cBhvr>
                                        </p:animEffect>
                                      </p:childTnLst>
                                    </p:cTn>
                                  </p:par>
                                  <p:par>
                                    <p:cTn id="100" presetID="14" presetClass="entr" presetSubtype="10" fill="hold" grpId="0" nodeType="withEffect">
                                      <p:stCondLst>
                                        <p:cond delay="0"/>
                                      </p:stCondLst>
                                      <p:iterate type="lt">
                                        <p:tmPct val="10000"/>
                                      </p:iterate>
                                      <p:childTnLst>
                                        <p:set>
                                          <p:cBhvr>
                                            <p:cTn id="101" dur="1" fill="hold">
                                              <p:stCondLst>
                                                <p:cond delay="0"/>
                                              </p:stCondLst>
                                            </p:cTn>
                                            <p:tgtEl>
                                              <p:spTgt spid="37"/>
                                            </p:tgtEl>
                                            <p:attrNameLst>
                                              <p:attrName>style.visibility</p:attrName>
                                            </p:attrNameLst>
                                          </p:cBhvr>
                                          <p:to>
                                            <p:strVal val="visible"/>
                                          </p:to>
                                        </p:set>
                                        <p:animEffect transition="in" filter="randombar(horizontal)">
                                          <p:cBhvr>
                                            <p:cTn id="102" dur="500"/>
                                            <p:tgtEl>
                                              <p:spTgt spid="37"/>
                                            </p:tgtEl>
                                          </p:cBhvr>
                                        </p:animEffect>
                                      </p:childTnLst>
                                    </p:cTn>
                                  </p:par>
                                </p:childTnLst>
                              </p:cTn>
                            </p:par>
                            <p:par>
                              <p:cTn id="103" fill="hold">
                                <p:stCondLst>
                                  <p:cond delay="5750"/>
                                </p:stCondLst>
                                <p:childTnLst>
                                  <p:par>
                                    <p:cTn id="104" presetID="22" presetClass="entr" presetSubtype="4" fill="hold" grpId="0" nodeType="afterEffect">
                                      <p:stCondLst>
                                        <p:cond delay="0"/>
                                      </p:stCondLst>
                                      <p:childTnLst>
                                        <p:set>
                                          <p:cBhvr>
                                            <p:cTn id="105" dur="1" fill="hold">
                                              <p:stCondLst>
                                                <p:cond delay="0"/>
                                              </p:stCondLst>
                                            </p:cTn>
                                            <p:tgtEl>
                                              <p:spTgt spid="52"/>
                                            </p:tgtEl>
                                            <p:attrNameLst>
                                              <p:attrName>style.visibility</p:attrName>
                                            </p:attrNameLst>
                                          </p:cBhvr>
                                          <p:to>
                                            <p:strVal val="visible"/>
                                          </p:to>
                                        </p:set>
                                        <p:animEffect transition="in" filter="wipe(down)">
                                          <p:cBhvr>
                                            <p:cTn id="106"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71" grpId="0" animBg="1"/>
          <p:bldP spid="72" grpId="0" animBg="1"/>
          <p:bldP spid="31" grpId="0"/>
          <p:bldP spid="32" grpId="0" animBg="1"/>
          <p:bldP spid="33" grpId="0"/>
          <p:bldP spid="34" grpId="0" animBg="1"/>
          <p:bldP spid="35" grpId="0"/>
          <p:bldP spid="36" grpId="0" animBg="1"/>
          <p:bldP spid="37" grpId="0"/>
          <p:bldP spid="38" grpId="0" animBg="1"/>
          <p:bldP spid="39" grpId="0"/>
          <p:bldP spid="40" grpId="0" animBg="1"/>
          <p:bldP spid="43" grpId="0" animBg="1"/>
          <p:bldP spid="74" grpId="0" animBg="1"/>
          <p:bldP spid="50" grpId="0"/>
          <p:bldP spid="5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边形 1"/>
          <p:cNvSpPr/>
          <p:nvPr/>
        </p:nvSpPr>
        <p:spPr>
          <a:xfrm rot="5400000">
            <a:off x="3061061" y="-2679338"/>
            <a:ext cx="2997154" cy="9168728"/>
          </a:xfrm>
          <a:prstGeom prst="homePlate">
            <a:avLst>
              <a:gd name="adj" fmla="val 23728"/>
            </a:avLst>
          </a:prstGeom>
          <a:blipFill dpi="0" rotWithShape="0">
            <a:blip r:embed="rId5">
              <a:extLst>
                <a:ext uri="{28A0092B-C50C-407E-A947-70E740481C1C}">
                  <a14:useLocalDpi xmlns:a14="http://schemas.microsoft.com/office/drawing/2010/main" val="0"/>
                </a:ext>
              </a:extLst>
            </a:blip>
            <a:srcRect/>
            <a:stretch>
              <a:fillRect/>
            </a:stretch>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4" name="TextBox 93"/>
          <p:cNvSpPr txBox="1"/>
          <p:nvPr/>
        </p:nvSpPr>
        <p:spPr>
          <a:xfrm>
            <a:off x="639200" y="0"/>
            <a:ext cx="2608406"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本年度完成工作情况</a:t>
            </a:r>
            <a:endParaRPr lang="zh-CN" altLang="en-US" dirty="0">
              <a:sym typeface="+mn-lt"/>
            </a:endParaRPr>
          </a:p>
        </p:txBody>
      </p:sp>
      <p:graphicFrame>
        <p:nvGraphicFramePr>
          <p:cNvPr id="102" name="图表 101"/>
          <p:cNvGraphicFramePr/>
          <p:nvPr/>
        </p:nvGraphicFramePr>
        <p:xfrm>
          <a:off x="878115" y="1048401"/>
          <a:ext cx="2816405" cy="160644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04" name="图表 103"/>
          <p:cNvGraphicFramePr/>
          <p:nvPr/>
        </p:nvGraphicFramePr>
        <p:xfrm>
          <a:off x="2486570" y="1048401"/>
          <a:ext cx="2816405" cy="16064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5" name="图表 104"/>
          <p:cNvGraphicFramePr/>
          <p:nvPr/>
        </p:nvGraphicFramePr>
        <p:xfrm>
          <a:off x="4095025" y="1048401"/>
          <a:ext cx="2816405" cy="16064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6" name="图表 105"/>
          <p:cNvGraphicFramePr/>
          <p:nvPr/>
        </p:nvGraphicFramePr>
        <p:xfrm>
          <a:off x="5703481" y="1048401"/>
          <a:ext cx="2816405" cy="1606445"/>
        </p:xfrm>
        <a:graphic>
          <a:graphicData uri="http://schemas.openxmlformats.org/drawingml/2006/chart">
            <c:chart xmlns:c="http://schemas.openxmlformats.org/drawingml/2006/chart" xmlns:r="http://schemas.openxmlformats.org/officeDocument/2006/relationships" r:id="rId4"/>
          </a:graphicData>
        </a:graphic>
      </p:graphicFrame>
      <p:sp>
        <p:nvSpPr>
          <p:cNvPr id="107" name="文本框 32"/>
          <p:cNvSpPr txBox="1"/>
          <p:nvPr/>
        </p:nvSpPr>
        <p:spPr>
          <a:xfrm>
            <a:off x="1811019" y="2558964"/>
            <a:ext cx="858915" cy="346249"/>
          </a:xfrm>
          <a:prstGeom prst="rect">
            <a:avLst/>
          </a:prstGeom>
          <a:noFill/>
        </p:spPr>
        <p:txBody>
          <a:bodyPr wrap="square" lIns="68580" tIns="34290" rIns="68580" bIns="34290" rtlCol="0">
            <a:spAutoFit/>
          </a:bodyPr>
          <a:lstStyle/>
          <a:p>
            <a:pPr algn="ctr"/>
            <a:r>
              <a:rPr lang="en-US" altLang="zh-CN" dirty="0">
                <a:solidFill>
                  <a:schemeClr val="tx1">
                    <a:lumMod val="50000"/>
                    <a:lumOff val="50000"/>
                  </a:schemeClr>
                </a:solidFill>
                <a:cs typeface="+mn-ea"/>
                <a:sym typeface="+mn-lt"/>
              </a:rPr>
              <a:t>30</a:t>
            </a:r>
            <a:r>
              <a:rPr lang="en-US" altLang="zh-CN" sz="1200" dirty="0">
                <a:solidFill>
                  <a:schemeClr val="tx1">
                    <a:lumMod val="50000"/>
                    <a:lumOff val="50000"/>
                  </a:schemeClr>
                </a:solidFill>
                <a:cs typeface="+mn-ea"/>
                <a:sym typeface="+mn-lt"/>
              </a:rPr>
              <a:t>%</a:t>
            </a:r>
            <a:endParaRPr lang="zh-CN" altLang="en-US" sz="1100" dirty="0">
              <a:solidFill>
                <a:schemeClr val="tx1">
                  <a:lumMod val="50000"/>
                  <a:lumOff val="50000"/>
                </a:schemeClr>
              </a:solidFill>
              <a:cs typeface="+mn-ea"/>
              <a:sym typeface="+mn-lt"/>
            </a:endParaRPr>
          </a:p>
        </p:txBody>
      </p:sp>
      <p:grpSp>
        <p:nvGrpSpPr>
          <p:cNvPr id="108" name="Group 8"/>
          <p:cNvGrpSpPr>
            <a:grpSpLocks noChangeAspect="1"/>
          </p:cNvGrpSpPr>
          <p:nvPr/>
        </p:nvGrpSpPr>
        <p:grpSpPr bwMode="auto">
          <a:xfrm>
            <a:off x="2075275" y="1639237"/>
            <a:ext cx="330403" cy="362031"/>
            <a:chOff x="3437" y="2282"/>
            <a:chExt cx="679" cy="744"/>
          </a:xfrm>
          <a:solidFill>
            <a:schemeClr val="tx1">
              <a:lumMod val="50000"/>
              <a:lumOff val="50000"/>
            </a:schemeClr>
          </a:solidFill>
        </p:grpSpPr>
        <p:sp>
          <p:nvSpPr>
            <p:cNvPr id="109" name="Freeform 9"/>
            <p:cNvSpPr/>
            <p:nvPr/>
          </p:nvSpPr>
          <p:spPr bwMode="auto">
            <a:xfrm>
              <a:off x="3595" y="2282"/>
              <a:ext cx="364" cy="379"/>
            </a:xfrm>
            <a:custGeom>
              <a:avLst/>
              <a:gdLst>
                <a:gd name="T0" fmla="*/ 50 w 152"/>
                <a:gd name="T1" fmla="*/ 147 h 159"/>
                <a:gd name="T2" fmla="*/ 39 w 152"/>
                <a:gd name="T3" fmla="*/ 147 h 159"/>
                <a:gd name="T4" fmla="*/ 76 w 152"/>
                <a:gd name="T5" fmla="*/ 159 h 159"/>
                <a:gd name="T6" fmla="*/ 114 w 152"/>
                <a:gd name="T7" fmla="*/ 147 h 159"/>
                <a:gd name="T8" fmla="*/ 103 w 152"/>
                <a:gd name="T9" fmla="*/ 147 h 159"/>
                <a:gd name="T10" fmla="*/ 152 w 152"/>
                <a:gd name="T11" fmla="*/ 76 h 159"/>
                <a:gd name="T12" fmla="*/ 76 w 152"/>
                <a:gd name="T13" fmla="*/ 0 h 159"/>
                <a:gd name="T14" fmla="*/ 0 w 152"/>
                <a:gd name="T15" fmla="*/ 76 h 159"/>
                <a:gd name="T16" fmla="*/ 50 w 152"/>
                <a:gd name="T17" fmla="*/ 14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59">
                  <a:moveTo>
                    <a:pt x="50" y="147"/>
                  </a:moveTo>
                  <a:cubicBezTo>
                    <a:pt x="39" y="147"/>
                    <a:pt x="39" y="147"/>
                    <a:pt x="39" y="147"/>
                  </a:cubicBezTo>
                  <a:cubicBezTo>
                    <a:pt x="39" y="152"/>
                    <a:pt x="53" y="159"/>
                    <a:pt x="76" y="159"/>
                  </a:cubicBezTo>
                  <a:cubicBezTo>
                    <a:pt x="99" y="159"/>
                    <a:pt x="113" y="152"/>
                    <a:pt x="114" y="147"/>
                  </a:cubicBezTo>
                  <a:cubicBezTo>
                    <a:pt x="103" y="147"/>
                    <a:pt x="103" y="147"/>
                    <a:pt x="103" y="147"/>
                  </a:cubicBezTo>
                  <a:cubicBezTo>
                    <a:pt x="131" y="136"/>
                    <a:pt x="152" y="108"/>
                    <a:pt x="152" y="76"/>
                  </a:cubicBezTo>
                  <a:cubicBezTo>
                    <a:pt x="152" y="34"/>
                    <a:pt x="118" y="0"/>
                    <a:pt x="76" y="0"/>
                  </a:cubicBezTo>
                  <a:cubicBezTo>
                    <a:pt x="34" y="0"/>
                    <a:pt x="0" y="34"/>
                    <a:pt x="0" y="76"/>
                  </a:cubicBezTo>
                  <a:cubicBezTo>
                    <a:pt x="0" y="108"/>
                    <a:pt x="21" y="136"/>
                    <a:pt x="50"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10" name="Freeform 10"/>
            <p:cNvSpPr/>
            <p:nvPr/>
          </p:nvSpPr>
          <p:spPr bwMode="auto">
            <a:xfrm>
              <a:off x="3437" y="2633"/>
              <a:ext cx="679" cy="393"/>
            </a:xfrm>
            <a:custGeom>
              <a:avLst/>
              <a:gdLst>
                <a:gd name="T0" fmla="*/ 222 w 284"/>
                <a:gd name="T1" fmla="*/ 0 h 165"/>
                <a:gd name="T2" fmla="*/ 188 w 284"/>
                <a:gd name="T3" fmla="*/ 0 h 165"/>
                <a:gd name="T4" fmla="*/ 154 w 284"/>
                <a:gd name="T5" fmla="*/ 19 h 165"/>
                <a:gd name="T6" fmla="*/ 154 w 284"/>
                <a:gd name="T7" fmla="*/ 134 h 165"/>
                <a:gd name="T8" fmla="*/ 143 w 284"/>
                <a:gd name="T9" fmla="*/ 146 h 165"/>
                <a:gd name="T10" fmla="*/ 131 w 284"/>
                <a:gd name="T11" fmla="*/ 134 h 165"/>
                <a:gd name="T12" fmla="*/ 131 w 284"/>
                <a:gd name="T13" fmla="*/ 19 h 165"/>
                <a:gd name="T14" fmla="*/ 97 w 284"/>
                <a:gd name="T15" fmla="*/ 0 h 165"/>
                <a:gd name="T16" fmla="*/ 63 w 284"/>
                <a:gd name="T17" fmla="*/ 0 h 165"/>
                <a:gd name="T18" fmla="*/ 0 w 284"/>
                <a:gd name="T19" fmla="*/ 86 h 165"/>
                <a:gd name="T20" fmla="*/ 0 w 284"/>
                <a:gd name="T21" fmla="*/ 165 h 165"/>
                <a:gd name="T22" fmla="*/ 284 w 284"/>
                <a:gd name="T23" fmla="*/ 165 h 165"/>
                <a:gd name="T24" fmla="*/ 284 w 284"/>
                <a:gd name="T25" fmla="*/ 86 h 165"/>
                <a:gd name="T26" fmla="*/ 222 w 284"/>
                <a:gd name="T2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65">
                  <a:moveTo>
                    <a:pt x="222" y="0"/>
                  </a:moveTo>
                  <a:cubicBezTo>
                    <a:pt x="188" y="0"/>
                    <a:pt x="188" y="0"/>
                    <a:pt x="188" y="0"/>
                  </a:cubicBezTo>
                  <a:cubicBezTo>
                    <a:pt x="188" y="10"/>
                    <a:pt x="172" y="17"/>
                    <a:pt x="154" y="19"/>
                  </a:cubicBezTo>
                  <a:cubicBezTo>
                    <a:pt x="154" y="134"/>
                    <a:pt x="154" y="134"/>
                    <a:pt x="154" y="134"/>
                  </a:cubicBezTo>
                  <a:cubicBezTo>
                    <a:pt x="154" y="140"/>
                    <a:pt x="149" y="146"/>
                    <a:pt x="143" y="146"/>
                  </a:cubicBezTo>
                  <a:cubicBezTo>
                    <a:pt x="136" y="146"/>
                    <a:pt x="131" y="140"/>
                    <a:pt x="131" y="134"/>
                  </a:cubicBezTo>
                  <a:cubicBezTo>
                    <a:pt x="131" y="19"/>
                    <a:pt x="131" y="19"/>
                    <a:pt x="131" y="19"/>
                  </a:cubicBezTo>
                  <a:cubicBezTo>
                    <a:pt x="113" y="17"/>
                    <a:pt x="97" y="11"/>
                    <a:pt x="97" y="0"/>
                  </a:cubicBezTo>
                  <a:cubicBezTo>
                    <a:pt x="63" y="0"/>
                    <a:pt x="63" y="0"/>
                    <a:pt x="63" y="0"/>
                  </a:cubicBezTo>
                  <a:cubicBezTo>
                    <a:pt x="28" y="0"/>
                    <a:pt x="0" y="39"/>
                    <a:pt x="0" y="86"/>
                  </a:cubicBezTo>
                  <a:cubicBezTo>
                    <a:pt x="0" y="165"/>
                    <a:pt x="0" y="165"/>
                    <a:pt x="0" y="165"/>
                  </a:cubicBezTo>
                  <a:cubicBezTo>
                    <a:pt x="284" y="165"/>
                    <a:pt x="284" y="165"/>
                    <a:pt x="284" y="165"/>
                  </a:cubicBezTo>
                  <a:cubicBezTo>
                    <a:pt x="284" y="86"/>
                    <a:pt x="284" y="86"/>
                    <a:pt x="284" y="86"/>
                  </a:cubicBezTo>
                  <a:cubicBezTo>
                    <a:pt x="284" y="39"/>
                    <a:pt x="256" y="0"/>
                    <a:pt x="22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grpSp>
      <p:grpSp>
        <p:nvGrpSpPr>
          <p:cNvPr id="111" name="Group 13"/>
          <p:cNvGrpSpPr>
            <a:grpSpLocks noChangeAspect="1"/>
          </p:cNvGrpSpPr>
          <p:nvPr/>
        </p:nvGrpSpPr>
        <p:grpSpPr bwMode="auto">
          <a:xfrm>
            <a:off x="3659732" y="1640361"/>
            <a:ext cx="362309" cy="366587"/>
            <a:chOff x="2426" y="2781"/>
            <a:chExt cx="593" cy="600"/>
          </a:xfrm>
          <a:solidFill>
            <a:srgbClr val="0C8882"/>
          </a:solidFill>
        </p:grpSpPr>
        <p:sp>
          <p:nvSpPr>
            <p:cNvPr id="112"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13"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grpSp>
      <p:grpSp>
        <p:nvGrpSpPr>
          <p:cNvPr id="114" name="Group 18"/>
          <p:cNvGrpSpPr>
            <a:grpSpLocks noChangeAspect="1"/>
          </p:cNvGrpSpPr>
          <p:nvPr/>
        </p:nvGrpSpPr>
        <p:grpSpPr bwMode="auto">
          <a:xfrm>
            <a:off x="5268794" y="1637313"/>
            <a:ext cx="376364" cy="350702"/>
            <a:chOff x="3802" y="2858"/>
            <a:chExt cx="616" cy="574"/>
          </a:xfrm>
          <a:solidFill>
            <a:schemeClr val="tx1">
              <a:lumMod val="50000"/>
              <a:lumOff val="50000"/>
            </a:schemeClr>
          </a:solidFill>
        </p:grpSpPr>
        <p:sp>
          <p:nvSpPr>
            <p:cNvPr id="115" name="Rectangle 19"/>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16" name="Rectangle 20"/>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17" name="Rectangle 21"/>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18" name="Rectangle 22"/>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19"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grpSp>
      <p:grpSp>
        <p:nvGrpSpPr>
          <p:cNvPr id="120" name="Group 26"/>
          <p:cNvGrpSpPr>
            <a:grpSpLocks noChangeAspect="1"/>
          </p:cNvGrpSpPr>
          <p:nvPr/>
        </p:nvGrpSpPr>
        <p:grpSpPr bwMode="auto">
          <a:xfrm>
            <a:off x="6795463" y="1723605"/>
            <a:ext cx="535744" cy="265601"/>
            <a:chOff x="5676" y="2597"/>
            <a:chExt cx="1061" cy="526"/>
          </a:xfrm>
          <a:solidFill>
            <a:srgbClr val="0C8882"/>
          </a:solidFill>
        </p:grpSpPr>
        <p:sp>
          <p:nvSpPr>
            <p:cNvPr id="121" name="Freeform 27"/>
            <p:cNvSpPr/>
            <p:nvPr/>
          </p:nvSpPr>
          <p:spPr bwMode="auto">
            <a:xfrm>
              <a:off x="5747" y="2597"/>
              <a:ext cx="181" cy="115"/>
            </a:xfrm>
            <a:custGeom>
              <a:avLst/>
              <a:gdLst>
                <a:gd name="T0" fmla="*/ 25 w 76"/>
                <a:gd name="T1" fmla="*/ 48 h 48"/>
                <a:gd name="T2" fmla="*/ 64 w 76"/>
                <a:gd name="T3" fmla="*/ 44 h 48"/>
                <a:gd name="T4" fmla="*/ 76 w 76"/>
                <a:gd name="T5" fmla="*/ 13 h 48"/>
                <a:gd name="T6" fmla="*/ 39 w 76"/>
                <a:gd name="T7" fmla="*/ 15 h 48"/>
                <a:gd name="T8" fmla="*/ 23 w 76"/>
                <a:gd name="T9" fmla="*/ 10 h 48"/>
                <a:gd name="T10" fmla="*/ 7 w 76"/>
                <a:gd name="T11" fmla="*/ 20 h 48"/>
                <a:gd name="T12" fmla="*/ 25 w 76"/>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76" h="48">
                  <a:moveTo>
                    <a:pt x="25" y="48"/>
                  </a:moveTo>
                  <a:cubicBezTo>
                    <a:pt x="64" y="44"/>
                    <a:pt x="64" y="44"/>
                    <a:pt x="64" y="44"/>
                  </a:cubicBezTo>
                  <a:cubicBezTo>
                    <a:pt x="66" y="36"/>
                    <a:pt x="69" y="26"/>
                    <a:pt x="76" y="13"/>
                  </a:cubicBezTo>
                  <a:cubicBezTo>
                    <a:pt x="76" y="13"/>
                    <a:pt x="70" y="0"/>
                    <a:pt x="39" y="15"/>
                  </a:cubicBezTo>
                  <a:cubicBezTo>
                    <a:pt x="39" y="15"/>
                    <a:pt x="32" y="14"/>
                    <a:pt x="23" y="10"/>
                  </a:cubicBezTo>
                  <a:cubicBezTo>
                    <a:pt x="23" y="10"/>
                    <a:pt x="0" y="4"/>
                    <a:pt x="7" y="20"/>
                  </a:cubicBezTo>
                  <a:lnTo>
                    <a:pt x="25"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22" name="Freeform 28"/>
            <p:cNvSpPr>
              <a:spLocks noEditPoints="1"/>
            </p:cNvSpPr>
            <p:nvPr/>
          </p:nvSpPr>
          <p:spPr bwMode="auto">
            <a:xfrm>
              <a:off x="5759" y="2613"/>
              <a:ext cx="169" cy="101"/>
            </a:xfrm>
            <a:custGeom>
              <a:avLst/>
              <a:gdLst>
                <a:gd name="T0" fmla="*/ 20 w 71"/>
                <a:gd name="T1" fmla="*/ 42 h 42"/>
                <a:gd name="T2" fmla="*/ 2 w 71"/>
                <a:gd name="T3" fmla="*/ 13 h 42"/>
                <a:gd name="T4" fmla="*/ 1 w 71"/>
                <a:gd name="T5" fmla="*/ 4 h 42"/>
                <a:gd name="T6" fmla="*/ 10 w 71"/>
                <a:gd name="T7" fmla="*/ 1 h 42"/>
                <a:gd name="T8" fmla="*/ 18 w 71"/>
                <a:gd name="T9" fmla="*/ 2 h 42"/>
                <a:gd name="T10" fmla="*/ 18 w 71"/>
                <a:gd name="T11" fmla="*/ 2 h 42"/>
                <a:gd name="T12" fmla="*/ 34 w 71"/>
                <a:gd name="T13" fmla="*/ 8 h 42"/>
                <a:gd name="T14" fmla="*/ 59 w 71"/>
                <a:gd name="T15" fmla="*/ 0 h 42"/>
                <a:gd name="T16" fmla="*/ 71 w 71"/>
                <a:gd name="T17" fmla="*/ 6 h 42"/>
                <a:gd name="T18" fmla="*/ 71 w 71"/>
                <a:gd name="T19" fmla="*/ 6 h 42"/>
                <a:gd name="T20" fmla="*/ 71 w 71"/>
                <a:gd name="T21" fmla="*/ 6 h 42"/>
                <a:gd name="T22" fmla="*/ 60 w 71"/>
                <a:gd name="T23" fmla="*/ 37 h 42"/>
                <a:gd name="T24" fmla="*/ 60 w 71"/>
                <a:gd name="T25" fmla="*/ 37 h 42"/>
                <a:gd name="T26" fmla="*/ 20 w 71"/>
                <a:gd name="T27" fmla="*/ 42 h 42"/>
                <a:gd name="T28" fmla="*/ 10 w 71"/>
                <a:gd name="T29" fmla="*/ 2 h 42"/>
                <a:gd name="T30" fmla="*/ 2 w 71"/>
                <a:gd name="T31" fmla="*/ 5 h 42"/>
                <a:gd name="T32" fmla="*/ 3 w 71"/>
                <a:gd name="T33" fmla="*/ 13 h 42"/>
                <a:gd name="T34" fmla="*/ 20 w 71"/>
                <a:gd name="T35" fmla="*/ 40 h 42"/>
                <a:gd name="T36" fmla="*/ 59 w 71"/>
                <a:gd name="T37" fmla="*/ 36 h 42"/>
                <a:gd name="T38" fmla="*/ 70 w 71"/>
                <a:gd name="T39" fmla="*/ 6 h 42"/>
                <a:gd name="T40" fmla="*/ 59 w 71"/>
                <a:gd name="T41" fmla="*/ 1 h 42"/>
                <a:gd name="T42" fmla="*/ 34 w 71"/>
                <a:gd name="T43" fmla="*/ 9 h 42"/>
                <a:gd name="T44" fmla="*/ 34 w 71"/>
                <a:gd name="T45" fmla="*/ 9 h 42"/>
                <a:gd name="T46" fmla="*/ 34 w 71"/>
                <a:gd name="T47" fmla="*/ 9 h 42"/>
                <a:gd name="T48" fmla="*/ 18 w 71"/>
                <a:gd name="T49" fmla="*/ 3 h 42"/>
                <a:gd name="T50" fmla="*/ 10 w 71"/>
                <a:gd name="T51"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42">
                  <a:moveTo>
                    <a:pt x="20" y="42"/>
                  </a:moveTo>
                  <a:cubicBezTo>
                    <a:pt x="2" y="13"/>
                    <a:pt x="2" y="13"/>
                    <a:pt x="2" y="13"/>
                  </a:cubicBezTo>
                  <a:cubicBezTo>
                    <a:pt x="0" y="9"/>
                    <a:pt x="0" y="6"/>
                    <a:pt x="1" y="4"/>
                  </a:cubicBezTo>
                  <a:cubicBezTo>
                    <a:pt x="3" y="2"/>
                    <a:pt x="6" y="1"/>
                    <a:pt x="10" y="1"/>
                  </a:cubicBezTo>
                  <a:cubicBezTo>
                    <a:pt x="14" y="1"/>
                    <a:pt x="18" y="2"/>
                    <a:pt x="18" y="2"/>
                  </a:cubicBezTo>
                  <a:cubicBezTo>
                    <a:pt x="18" y="2"/>
                    <a:pt x="18" y="2"/>
                    <a:pt x="18" y="2"/>
                  </a:cubicBezTo>
                  <a:cubicBezTo>
                    <a:pt x="26" y="6"/>
                    <a:pt x="33" y="7"/>
                    <a:pt x="34" y="8"/>
                  </a:cubicBezTo>
                  <a:cubicBezTo>
                    <a:pt x="44" y="3"/>
                    <a:pt x="52" y="0"/>
                    <a:pt x="59" y="0"/>
                  </a:cubicBezTo>
                  <a:cubicBezTo>
                    <a:pt x="69" y="0"/>
                    <a:pt x="71" y="6"/>
                    <a:pt x="71" y="6"/>
                  </a:cubicBezTo>
                  <a:cubicBezTo>
                    <a:pt x="71" y="6"/>
                    <a:pt x="71" y="6"/>
                    <a:pt x="71" y="6"/>
                  </a:cubicBezTo>
                  <a:cubicBezTo>
                    <a:pt x="71" y="6"/>
                    <a:pt x="71" y="6"/>
                    <a:pt x="71" y="6"/>
                  </a:cubicBezTo>
                  <a:cubicBezTo>
                    <a:pt x="66" y="17"/>
                    <a:pt x="62" y="28"/>
                    <a:pt x="60" y="37"/>
                  </a:cubicBezTo>
                  <a:cubicBezTo>
                    <a:pt x="60" y="37"/>
                    <a:pt x="60" y="37"/>
                    <a:pt x="60" y="37"/>
                  </a:cubicBezTo>
                  <a:lnTo>
                    <a:pt x="20" y="42"/>
                  </a:lnTo>
                  <a:close/>
                  <a:moveTo>
                    <a:pt x="10" y="2"/>
                  </a:moveTo>
                  <a:cubicBezTo>
                    <a:pt x="7" y="2"/>
                    <a:pt x="4" y="3"/>
                    <a:pt x="2" y="5"/>
                  </a:cubicBezTo>
                  <a:cubicBezTo>
                    <a:pt x="1" y="7"/>
                    <a:pt x="1" y="9"/>
                    <a:pt x="3" y="13"/>
                  </a:cubicBezTo>
                  <a:cubicBezTo>
                    <a:pt x="20" y="40"/>
                    <a:pt x="20" y="40"/>
                    <a:pt x="20" y="40"/>
                  </a:cubicBezTo>
                  <a:cubicBezTo>
                    <a:pt x="59" y="36"/>
                    <a:pt x="59" y="36"/>
                    <a:pt x="59" y="36"/>
                  </a:cubicBezTo>
                  <a:cubicBezTo>
                    <a:pt x="61" y="27"/>
                    <a:pt x="64" y="17"/>
                    <a:pt x="70" y="6"/>
                  </a:cubicBezTo>
                  <a:cubicBezTo>
                    <a:pt x="70" y="5"/>
                    <a:pt x="67" y="1"/>
                    <a:pt x="59" y="1"/>
                  </a:cubicBezTo>
                  <a:cubicBezTo>
                    <a:pt x="52" y="1"/>
                    <a:pt x="44" y="4"/>
                    <a:pt x="34" y="9"/>
                  </a:cubicBezTo>
                  <a:cubicBezTo>
                    <a:pt x="34" y="9"/>
                    <a:pt x="34" y="9"/>
                    <a:pt x="34" y="9"/>
                  </a:cubicBezTo>
                  <a:cubicBezTo>
                    <a:pt x="34" y="9"/>
                    <a:pt x="34" y="9"/>
                    <a:pt x="34" y="9"/>
                  </a:cubicBezTo>
                  <a:cubicBezTo>
                    <a:pt x="34" y="9"/>
                    <a:pt x="27" y="8"/>
                    <a:pt x="18" y="3"/>
                  </a:cubicBezTo>
                  <a:cubicBezTo>
                    <a:pt x="17" y="3"/>
                    <a:pt x="14" y="2"/>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23" name="Freeform 29"/>
            <p:cNvSpPr/>
            <p:nvPr/>
          </p:nvSpPr>
          <p:spPr bwMode="auto">
            <a:xfrm>
              <a:off x="5795" y="2709"/>
              <a:ext cx="119" cy="43"/>
            </a:xfrm>
            <a:custGeom>
              <a:avLst/>
              <a:gdLst>
                <a:gd name="T0" fmla="*/ 41 w 50"/>
                <a:gd name="T1" fmla="*/ 0 h 18"/>
                <a:gd name="T2" fmla="*/ 7 w 50"/>
                <a:gd name="T3" fmla="*/ 4 h 18"/>
                <a:gd name="T4" fmla="*/ 1 w 50"/>
                <a:gd name="T5" fmla="*/ 12 h 18"/>
                <a:gd name="T6" fmla="*/ 8 w 50"/>
                <a:gd name="T7" fmla="*/ 17 h 18"/>
                <a:gd name="T8" fmla="*/ 43 w 50"/>
                <a:gd name="T9" fmla="*/ 14 h 18"/>
                <a:gd name="T10" fmla="*/ 49 w 50"/>
                <a:gd name="T11" fmla="*/ 6 h 18"/>
                <a:gd name="T12" fmla="*/ 41 w 5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50" h="18">
                  <a:moveTo>
                    <a:pt x="41" y="0"/>
                  </a:moveTo>
                  <a:cubicBezTo>
                    <a:pt x="7" y="4"/>
                    <a:pt x="7" y="4"/>
                    <a:pt x="7" y="4"/>
                  </a:cubicBezTo>
                  <a:cubicBezTo>
                    <a:pt x="3" y="5"/>
                    <a:pt x="0" y="8"/>
                    <a:pt x="1" y="12"/>
                  </a:cubicBezTo>
                  <a:cubicBezTo>
                    <a:pt x="1" y="15"/>
                    <a:pt x="5" y="18"/>
                    <a:pt x="8" y="17"/>
                  </a:cubicBezTo>
                  <a:cubicBezTo>
                    <a:pt x="43" y="14"/>
                    <a:pt x="43" y="14"/>
                    <a:pt x="43" y="14"/>
                  </a:cubicBezTo>
                  <a:cubicBezTo>
                    <a:pt x="47" y="13"/>
                    <a:pt x="50" y="10"/>
                    <a:pt x="49" y="6"/>
                  </a:cubicBezTo>
                  <a:cubicBezTo>
                    <a:pt x="49" y="3"/>
                    <a:pt x="45" y="0"/>
                    <a:pt x="4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24" name="Freeform 30"/>
            <p:cNvSpPr>
              <a:spLocks noEditPoints="1"/>
            </p:cNvSpPr>
            <p:nvPr/>
          </p:nvSpPr>
          <p:spPr bwMode="auto">
            <a:xfrm>
              <a:off x="5795" y="2707"/>
              <a:ext cx="119" cy="45"/>
            </a:xfrm>
            <a:custGeom>
              <a:avLst/>
              <a:gdLst>
                <a:gd name="T0" fmla="*/ 8 w 50"/>
                <a:gd name="T1" fmla="*/ 19 h 19"/>
                <a:gd name="T2" fmla="*/ 0 w 50"/>
                <a:gd name="T3" fmla="*/ 13 h 19"/>
                <a:gd name="T4" fmla="*/ 2 w 50"/>
                <a:gd name="T5" fmla="*/ 7 h 19"/>
                <a:gd name="T6" fmla="*/ 7 w 50"/>
                <a:gd name="T7" fmla="*/ 5 h 19"/>
                <a:gd name="T8" fmla="*/ 41 w 50"/>
                <a:gd name="T9" fmla="*/ 1 h 19"/>
                <a:gd name="T10" fmla="*/ 50 w 50"/>
                <a:gd name="T11" fmla="*/ 7 h 19"/>
                <a:gd name="T12" fmla="*/ 48 w 50"/>
                <a:gd name="T13" fmla="*/ 12 h 19"/>
                <a:gd name="T14" fmla="*/ 43 w 50"/>
                <a:gd name="T15" fmla="*/ 15 h 19"/>
                <a:gd name="T16" fmla="*/ 9 w 50"/>
                <a:gd name="T17" fmla="*/ 19 h 19"/>
                <a:gd name="T18" fmla="*/ 8 w 50"/>
                <a:gd name="T19" fmla="*/ 19 h 19"/>
                <a:gd name="T20" fmla="*/ 42 w 50"/>
                <a:gd name="T21" fmla="*/ 2 h 19"/>
                <a:gd name="T22" fmla="*/ 41 w 50"/>
                <a:gd name="T23" fmla="*/ 2 h 19"/>
                <a:gd name="T24" fmla="*/ 7 w 50"/>
                <a:gd name="T25" fmla="*/ 6 h 19"/>
                <a:gd name="T26" fmla="*/ 3 w 50"/>
                <a:gd name="T27" fmla="*/ 8 h 19"/>
                <a:gd name="T28" fmla="*/ 1 w 50"/>
                <a:gd name="T29" fmla="*/ 12 h 19"/>
                <a:gd name="T30" fmla="*/ 8 w 50"/>
                <a:gd name="T31" fmla="*/ 18 h 19"/>
                <a:gd name="T32" fmla="*/ 43 w 50"/>
                <a:gd name="T33" fmla="*/ 14 h 19"/>
                <a:gd name="T34" fmla="*/ 47 w 50"/>
                <a:gd name="T35" fmla="*/ 12 h 19"/>
                <a:gd name="T36" fmla="*/ 49 w 50"/>
                <a:gd name="T37" fmla="*/ 7 h 19"/>
                <a:gd name="T38" fmla="*/ 42 w 50"/>
                <a:gd name="T39"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19">
                  <a:moveTo>
                    <a:pt x="8" y="19"/>
                  </a:moveTo>
                  <a:cubicBezTo>
                    <a:pt x="4" y="19"/>
                    <a:pt x="0" y="16"/>
                    <a:pt x="0" y="13"/>
                  </a:cubicBezTo>
                  <a:cubicBezTo>
                    <a:pt x="0" y="11"/>
                    <a:pt x="0" y="9"/>
                    <a:pt x="2" y="7"/>
                  </a:cubicBezTo>
                  <a:cubicBezTo>
                    <a:pt x="3" y="6"/>
                    <a:pt x="5" y="5"/>
                    <a:pt x="7" y="5"/>
                  </a:cubicBezTo>
                  <a:cubicBezTo>
                    <a:pt x="41" y="1"/>
                    <a:pt x="41" y="1"/>
                    <a:pt x="41" y="1"/>
                  </a:cubicBezTo>
                  <a:cubicBezTo>
                    <a:pt x="45" y="0"/>
                    <a:pt x="49" y="3"/>
                    <a:pt x="50" y="7"/>
                  </a:cubicBezTo>
                  <a:cubicBezTo>
                    <a:pt x="50" y="9"/>
                    <a:pt x="49" y="11"/>
                    <a:pt x="48" y="12"/>
                  </a:cubicBezTo>
                  <a:cubicBezTo>
                    <a:pt x="47" y="14"/>
                    <a:pt x="45" y="15"/>
                    <a:pt x="43" y="15"/>
                  </a:cubicBezTo>
                  <a:cubicBezTo>
                    <a:pt x="9" y="19"/>
                    <a:pt x="9" y="19"/>
                    <a:pt x="9" y="19"/>
                  </a:cubicBezTo>
                  <a:cubicBezTo>
                    <a:pt x="8" y="19"/>
                    <a:pt x="8" y="19"/>
                    <a:pt x="8" y="19"/>
                  </a:cubicBezTo>
                  <a:close/>
                  <a:moveTo>
                    <a:pt x="42" y="2"/>
                  </a:moveTo>
                  <a:cubicBezTo>
                    <a:pt x="42" y="2"/>
                    <a:pt x="42" y="2"/>
                    <a:pt x="41" y="2"/>
                  </a:cubicBezTo>
                  <a:cubicBezTo>
                    <a:pt x="7" y="6"/>
                    <a:pt x="7" y="6"/>
                    <a:pt x="7" y="6"/>
                  </a:cubicBezTo>
                  <a:cubicBezTo>
                    <a:pt x="5" y="6"/>
                    <a:pt x="4" y="7"/>
                    <a:pt x="3" y="8"/>
                  </a:cubicBezTo>
                  <a:cubicBezTo>
                    <a:pt x="1" y="9"/>
                    <a:pt x="1" y="11"/>
                    <a:pt x="1" y="12"/>
                  </a:cubicBezTo>
                  <a:cubicBezTo>
                    <a:pt x="2" y="16"/>
                    <a:pt x="5" y="18"/>
                    <a:pt x="8" y="18"/>
                  </a:cubicBezTo>
                  <a:cubicBezTo>
                    <a:pt x="43" y="14"/>
                    <a:pt x="43" y="14"/>
                    <a:pt x="43" y="14"/>
                  </a:cubicBezTo>
                  <a:cubicBezTo>
                    <a:pt x="45" y="14"/>
                    <a:pt x="46" y="13"/>
                    <a:pt x="47" y="12"/>
                  </a:cubicBezTo>
                  <a:cubicBezTo>
                    <a:pt x="48" y="10"/>
                    <a:pt x="49" y="9"/>
                    <a:pt x="49" y="7"/>
                  </a:cubicBezTo>
                  <a:cubicBezTo>
                    <a:pt x="48" y="4"/>
                    <a:pt x="45" y="2"/>
                    <a:pt x="4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25" name="Freeform 31"/>
            <p:cNvSpPr>
              <a:spLocks noEditPoints="1"/>
            </p:cNvSpPr>
            <p:nvPr/>
          </p:nvSpPr>
          <p:spPr bwMode="auto">
            <a:xfrm>
              <a:off x="5676" y="2752"/>
              <a:ext cx="424" cy="371"/>
            </a:xfrm>
            <a:custGeom>
              <a:avLst/>
              <a:gdLst>
                <a:gd name="T0" fmla="*/ 153 w 178"/>
                <a:gd name="T1" fmla="*/ 137 h 155"/>
                <a:gd name="T2" fmla="*/ 157 w 178"/>
                <a:gd name="T3" fmla="*/ 137 h 155"/>
                <a:gd name="T4" fmla="*/ 165 w 178"/>
                <a:gd name="T5" fmla="*/ 138 h 155"/>
                <a:gd name="T6" fmla="*/ 168 w 178"/>
                <a:gd name="T7" fmla="*/ 139 h 155"/>
                <a:gd name="T8" fmla="*/ 176 w 178"/>
                <a:gd name="T9" fmla="*/ 135 h 155"/>
                <a:gd name="T10" fmla="*/ 172 w 178"/>
                <a:gd name="T11" fmla="*/ 128 h 155"/>
                <a:gd name="T12" fmla="*/ 166 w 178"/>
                <a:gd name="T13" fmla="*/ 105 h 155"/>
                <a:gd name="T14" fmla="*/ 134 w 178"/>
                <a:gd name="T15" fmla="*/ 34 h 155"/>
                <a:gd name="T16" fmla="*/ 95 w 178"/>
                <a:gd name="T17" fmla="*/ 2 h 155"/>
                <a:gd name="T18" fmla="*/ 94 w 178"/>
                <a:gd name="T19" fmla="*/ 0 h 155"/>
                <a:gd name="T20" fmla="*/ 58 w 178"/>
                <a:gd name="T21" fmla="*/ 4 h 155"/>
                <a:gd name="T22" fmla="*/ 35 w 178"/>
                <a:gd name="T23" fmla="*/ 37 h 155"/>
                <a:gd name="T24" fmla="*/ 21 w 178"/>
                <a:gd name="T25" fmla="*/ 133 h 155"/>
                <a:gd name="T26" fmla="*/ 15 w 178"/>
                <a:gd name="T27" fmla="*/ 148 h 155"/>
                <a:gd name="T28" fmla="*/ 15 w 178"/>
                <a:gd name="T29" fmla="*/ 153 h 155"/>
                <a:gd name="T30" fmla="*/ 24 w 178"/>
                <a:gd name="T31" fmla="*/ 153 h 155"/>
                <a:gd name="T32" fmla="*/ 36 w 178"/>
                <a:gd name="T33" fmla="*/ 150 h 155"/>
                <a:gd name="T34" fmla="*/ 36 w 178"/>
                <a:gd name="T35" fmla="*/ 150 h 155"/>
                <a:gd name="T36" fmla="*/ 36 w 178"/>
                <a:gd name="T37" fmla="*/ 150 h 155"/>
                <a:gd name="T38" fmla="*/ 68 w 178"/>
                <a:gd name="T39" fmla="*/ 153 h 155"/>
                <a:gd name="T40" fmla="*/ 153 w 178"/>
                <a:gd name="T41" fmla="*/ 137 h 155"/>
                <a:gd name="T42" fmla="*/ 67 w 178"/>
                <a:gd name="T43" fmla="*/ 57 h 155"/>
                <a:gd name="T44" fmla="*/ 81 w 178"/>
                <a:gd name="T45" fmla="*/ 50 h 155"/>
                <a:gd name="T46" fmla="*/ 80 w 178"/>
                <a:gd name="T47" fmla="*/ 42 h 155"/>
                <a:gd name="T48" fmla="*/ 86 w 178"/>
                <a:gd name="T49" fmla="*/ 41 h 155"/>
                <a:gd name="T50" fmla="*/ 88 w 178"/>
                <a:gd name="T51" fmla="*/ 49 h 155"/>
                <a:gd name="T52" fmla="*/ 102 w 178"/>
                <a:gd name="T53" fmla="*/ 50 h 155"/>
                <a:gd name="T54" fmla="*/ 100 w 178"/>
                <a:gd name="T55" fmla="*/ 55 h 155"/>
                <a:gd name="T56" fmla="*/ 75 w 178"/>
                <a:gd name="T57" fmla="*/ 62 h 155"/>
                <a:gd name="T58" fmla="*/ 92 w 178"/>
                <a:gd name="T59" fmla="*/ 70 h 155"/>
                <a:gd name="T60" fmla="*/ 106 w 178"/>
                <a:gd name="T61" fmla="*/ 92 h 155"/>
                <a:gd name="T62" fmla="*/ 93 w 178"/>
                <a:gd name="T63" fmla="*/ 98 h 155"/>
                <a:gd name="T64" fmla="*/ 94 w 178"/>
                <a:gd name="T65" fmla="*/ 106 h 155"/>
                <a:gd name="T66" fmla="*/ 87 w 178"/>
                <a:gd name="T67" fmla="*/ 107 h 155"/>
                <a:gd name="T68" fmla="*/ 86 w 178"/>
                <a:gd name="T69" fmla="*/ 99 h 155"/>
                <a:gd name="T70" fmla="*/ 69 w 178"/>
                <a:gd name="T71" fmla="*/ 97 h 155"/>
                <a:gd name="T72" fmla="*/ 70 w 178"/>
                <a:gd name="T73" fmla="*/ 92 h 155"/>
                <a:gd name="T74" fmla="*/ 97 w 178"/>
                <a:gd name="T75" fmla="*/ 90 h 155"/>
                <a:gd name="T76" fmla="*/ 93 w 178"/>
                <a:gd name="T77" fmla="*/ 78 h 155"/>
                <a:gd name="T78" fmla="*/ 78 w 178"/>
                <a:gd name="T79" fmla="*/ 74 h 155"/>
                <a:gd name="T80" fmla="*/ 67 w 178"/>
                <a:gd name="T81" fmla="*/ 5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55">
                  <a:moveTo>
                    <a:pt x="153" y="137"/>
                  </a:moveTo>
                  <a:cubicBezTo>
                    <a:pt x="153" y="137"/>
                    <a:pt x="154" y="137"/>
                    <a:pt x="157" y="137"/>
                  </a:cubicBezTo>
                  <a:cubicBezTo>
                    <a:pt x="160" y="137"/>
                    <a:pt x="162" y="137"/>
                    <a:pt x="165" y="138"/>
                  </a:cubicBezTo>
                  <a:cubicBezTo>
                    <a:pt x="165" y="138"/>
                    <a:pt x="166" y="139"/>
                    <a:pt x="168" y="139"/>
                  </a:cubicBezTo>
                  <a:cubicBezTo>
                    <a:pt x="172" y="139"/>
                    <a:pt x="174" y="137"/>
                    <a:pt x="176" y="135"/>
                  </a:cubicBezTo>
                  <a:cubicBezTo>
                    <a:pt x="176" y="135"/>
                    <a:pt x="178" y="132"/>
                    <a:pt x="172" y="128"/>
                  </a:cubicBezTo>
                  <a:cubicBezTo>
                    <a:pt x="172" y="128"/>
                    <a:pt x="162" y="123"/>
                    <a:pt x="166" y="105"/>
                  </a:cubicBezTo>
                  <a:cubicBezTo>
                    <a:pt x="166" y="105"/>
                    <a:pt x="171" y="57"/>
                    <a:pt x="134" y="34"/>
                  </a:cubicBezTo>
                  <a:cubicBezTo>
                    <a:pt x="133" y="33"/>
                    <a:pt x="96" y="10"/>
                    <a:pt x="95" y="2"/>
                  </a:cubicBezTo>
                  <a:cubicBezTo>
                    <a:pt x="95" y="2"/>
                    <a:pt x="95" y="1"/>
                    <a:pt x="94" y="0"/>
                  </a:cubicBezTo>
                  <a:cubicBezTo>
                    <a:pt x="58" y="4"/>
                    <a:pt x="58" y="4"/>
                    <a:pt x="58" y="4"/>
                  </a:cubicBezTo>
                  <a:cubicBezTo>
                    <a:pt x="54" y="12"/>
                    <a:pt x="46" y="24"/>
                    <a:pt x="35" y="37"/>
                  </a:cubicBezTo>
                  <a:cubicBezTo>
                    <a:pt x="35" y="37"/>
                    <a:pt x="0" y="78"/>
                    <a:pt x="21" y="133"/>
                  </a:cubicBezTo>
                  <a:cubicBezTo>
                    <a:pt x="21" y="134"/>
                    <a:pt x="22" y="137"/>
                    <a:pt x="15" y="148"/>
                  </a:cubicBezTo>
                  <a:cubicBezTo>
                    <a:pt x="15" y="148"/>
                    <a:pt x="14" y="151"/>
                    <a:pt x="15" y="153"/>
                  </a:cubicBezTo>
                  <a:cubicBezTo>
                    <a:pt x="16" y="155"/>
                    <a:pt x="19" y="155"/>
                    <a:pt x="24" y="153"/>
                  </a:cubicBezTo>
                  <a:cubicBezTo>
                    <a:pt x="24" y="153"/>
                    <a:pt x="28" y="151"/>
                    <a:pt x="36" y="150"/>
                  </a:cubicBezTo>
                  <a:cubicBezTo>
                    <a:pt x="36" y="150"/>
                    <a:pt x="36" y="150"/>
                    <a:pt x="36" y="150"/>
                  </a:cubicBezTo>
                  <a:cubicBezTo>
                    <a:pt x="36" y="150"/>
                    <a:pt x="36" y="150"/>
                    <a:pt x="36" y="150"/>
                  </a:cubicBezTo>
                  <a:cubicBezTo>
                    <a:pt x="36" y="150"/>
                    <a:pt x="49" y="153"/>
                    <a:pt x="68" y="153"/>
                  </a:cubicBezTo>
                  <a:cubicBezTo>
                    <a:pt x="88" y="153"/>
                    <a:pt x="119" y="150"/>
                    <a:pt x="153" y="137"/>
                  </a:cubicBezTo>
                  <a:close/>
                  <a:moveTo>
                    <a:pt x="67" y="57"/>
                  </a:moveTo>
                  <a:cubicBezTo>
                    <a:pt x="67" y="57"/>
                    <a:pt x="69" y="52"/>
                    <a:pt x="81" y="50"/>
                  </a:cubicBezTo>
                  <a:cubicBezTo>
                    <a:pt x="80" y="42"/>
                    <a:pt x="80" y="42"/>
                    <a:pt x="80" y="42"/>
                  </a:cubicBezTo>
                  <a:cubicBezTo>
                    <a:pt x="86" y="41"/>
                    <a:pt x="86" y="41"/>
                    <a:pt x="86" y="41"/>
                  </a:cubicBezTo>
                  <a:cubicBezTo>
                    <a:pt x="88" y="49"/>
                    <a:pt x="88" y="49"/>
                    <a:pt x="88" y="49"/>
                  </a:cubicBezTo>
                  <a:cubicBezTo>
                    <a:pt x="88" y="49"/>
                    <a:pt x="96" y="48"/>
                    <a:pt x="102" y="50"/>
                  </a:cubicBezTo>
                  <a:cubicBezTo>
                    <a:pt x="100" y="55"/>
                    <a:pt x="100" y="55"/>
                    <a:pt x="100" y="55"/>
                  </a:cubicBezTo>
                  <a:cubicBezTo>
                    <a:pt x="100" y="55"/>
                    <a:pt x="78" y="52"/>
                    <a:pt x="75" y="62"/>
                  </a:cubicBezTo>
                  <a:cubicBezTo>
                    <a:pt x="75" y="62"/>
                    <a:pt x="73" y="69"/>
                    <a:pt x="92" y="70"/>
                  </a:cubicBezTo>
                  <a:cubicBezTo>
                    <a:pt x="92" y="70"/>
                    <a:pt x="119" y="73"/>
                    <a:pt x="106" y="92"/>
                  </a:cubicBezTo>
                  <a:cubicBezTo>
                    <a:pt x="106" y="92"/>
                    <a:pt x="102" y="97"/>
                    <a:pt x="93" y="98"/>
                  </a:cubicBezTo>
                  <a:cubicBezTo>
                    <a:pt x="94" y="106"/>
                    <a:pt x="94" y="106"/>
                    <a:pt x="94" y="106"/>
                  </a:cubicBezTo>
                  <a:cubicBezTo>
                    <a:pt x="87" y="107"/>
                    <a:pt x="87" y="107"/>
                    <a:pt x="87" y="107"/>
                  </a:cubicBezTo>
                  <a:cubicBezTo>
                    <a:pt x="86" y="99"/>
                    <a:pt x="86" y="99"/>
                    <a:pt x="86" y="99"/>
                  </a:cubicBezTo>
                  <a:cubicBezTo>
                    <a:pt x="86" y="99"/>
                    <a:pt x="75" y="100"/>
                    <a:pt x="69" y="97"/>
                  </a:cubicBezTo>
                  <a:cubicBezTo>
                    <a:pt x="70" y="92"/>
                    <a:pt x="70" y="92"/>
                    <a:pt x="70" y="92"/>
                  </a:cubicBezTo>
                  <a:cubicBezTo>
                    <a:pt x="70" y="92"/>
                    <a:pt x="84" y="98"/>
                    <a:pt x="97" y="90"/>
                  </a:cubicBezTo>
                  <a:cubicBezTo>
                    <a:pt x="97" y="90"/>
                    <a:pt x="108" y="82"/>
                    <a:pt x="93" y="78"/>
                  </a:cubicBezTo>
                  <a:cubicBezTo>
                    <a:pt x="93" y="78"/>
                    <a:pt x="85" y="76"/>
                    <a:pt x="78" y="74"/>
                  </a:cubicBezTo>
                  <a:cubicBezTo>
                    <a:pt x="78" y="74"/>
                    <a:pt x="60" y="70"/>
                    <a:pt x="67"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26" name="Freeform 32"/>
            <p:cNvSpPr/>
            <p:nvPr/>
          </p:nvSpPr>
          <p:spPr bwMode="auto">
            <a:xfrm>
              <a:off x="6433" y="2606"/>
              <a:ext cx="176" cy="108"/>
            </a:xfrm>
            <a:custGeom>
              <a:avLst/>
              <a:gdLst>
                <a:gd name="T0" fmla="*/ 21 w 74"/>
                <a:gd name="T1" fmla="*/ 45 h 45"/>
                <a:gd name="T2" fmla="*/ 60 w 74"/>
                <a:gd name="T3" fmla="*/ 44 h 45"/>
                <a:gd name="T4" fmla="*/ 74 w 74"/>
                <a:gd name="T5" fmla="*/ 15 h 45"/>
                <a:gd name="T6" fmla="*/ 38 w 74"/>
                <a:gd name="T7" fmla="*/ 14 h 45"/>
                <a:gd name="T8" fmla="*/ 23 w 74"/>
                <a:gd name="T9" fmla="*/ 8 h 45"/>
                <a:gd name="T10" fmla="*/ 6 w 74"/>
                <a:gd name="T11" fmla="*/ 17 h 45"/>
                <a:gd name="T12" fmla="*/ 21 w 7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74" h="45">
                  <a:moveTo>
                    <a:pt x="21" y="45"/>
                  </a:moveTo>
                  <a:cubicBezTo>
                    <a:pt x="60" y="44"/>
                    <a:pt x="60" y="44"/>
                    <a:pt x="60" y="44"/>
                  </a:cubicBezTo>
                  <a:cubicBezTo>
                    <a:pt x="62" y="37"/>
                    <a:pt x="66" y="27"/>
                    <a:pt x="74" y="15"/>
                  </a:cubicBezTo>
                  <a:cubicBezTo>
                    <a:pt x="74" y="15"/>
                    <a:pt x="69" y="2"/>
                    <a:pt x="38" y="14"/>
                  </a:cubicBezTo>
                  <a:cubicBezTo>
                    <a:pt x="38" y="14"/>
                    <a:pt x="31" y="13"/>
                    <a:pt x="23" y="8"/>
                  </a:cubicBezTo>
                  <a:cubicBezTo>
                    <a:pt x="23" y="8"/>
                    <a:pt x="0" y="0"/>
                    <a:pt x="6" y="17"/>
                  </a:cubicBezTo>
                  <a:lnTo>
                    <a:pt x="21" y="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27" name="Freeform 33"/>
            <p:cNvSpPr>
              <a:spLocks noEditPoints="1"/>
            </p:cNvSpPr>
            <p:nvPr/>
          </p:nvSpPr>
          <p:spPr bwMode="auto">
            <a:xfrm>
              <a:off x="6442" y="2621"/>
              <a:ext cx="167" cy="95"/>
            </a:xfrm>
            <a:custGeom>
              <a:avLst/>
              <a:gdLst>
                <a:gd name="T0" fmla="*/ 17 w 70"/>
                <a:gd name="T1" fmla="*/ 40 h 40"/>
                <a:gd name="T2" fmla="*/ 2 w 70"/>
                <a:gd name="T3" fmla="*/ 11 h 40"/>
                <a:gd name="T4" fmla="*/ 2 w 70"/>
                <a:gd name="T5" fmla="*/ 2 h 40"/>
                <a:gd name="T6" fmla="*/ 9 w 70"/>
                <a:gd name="T7" fmla="*/ 0 h 40"/>
                <a:gd name="T8" fmla="*/ 19 w 70"/>
                <a:gd name="T9" fmla="*/ 1 h 40"/>
                <a:gd name="T10" fmla="*/ 19 w 70"/>
                <a:gd name="T11" fmla="*/ 1 h 40"/>
                <a:gd name="T12" fmla="*/ 34 w 70"/>
                <a:gd name="T13" fmla="*/ 8 h 40"/>
                <a:gd name="T14" fmla="*/ 56 w 70"/>
                <a:gd name="T15" fmla="*/ 2 h 40"/>
                <a:gd name="T16" fmla="*/ 70 w 70"/>
                <a:gd name="T17" fmla="*/ 9 h 40"/>
                <a:gd name="T18" fmla="*/ 70 w 70"/>
                <a:gd name="T19" fmla="*/ 9 h 40"/>
                <a:gd name="T20" fmla="*/ 70 w 70"/>
                <a:gd name="T21" fmla="*/ 10 h 40"/>
                <a:gd name="T22" fmla="*/ 56 w 70"/>
                <a:gd name="T23" fmla="*/ 39 h 40"/>
                <a:gd name="T24" fmla="*/ 56 w 70"/>
                <a:gd name="T25" fmla="*/ 39 h 40"/>
                <a:gd name="T26" fmla="*/ 17 w 70"/>
                <a:gd name="T27" fmla="*/ 40 h 40"/>
                <a:gd name="T28" fmla="*/ 9 w 70"/>
                <a:gd name="T29" fmla="*/ 1 h 40"/>
                <a:gd name="T30" fmla="*/ 3 w 70"/>
                <a:gd name="T31" fmla="*/ 3 h 40"/>
                <a:gd name="T32" fmla="*/ 3 w 70"/>
                <a:gd name="T33" fmla="*/ 11 h 40"/>
                <a:gd name="T34" fmla="*/ 17 w 70"/>
                <a:gd name="T35" fmla="*/ 39 h 40"/>
                <a:gd name="T36" fmla="*/ 55 w 70"/>
                <a:gd name="T37" fmla="*/ 38 h 40"/>
                <a:gd name="T38" fmla="*/ 69 w 70"/>
                <a:gd name="T39" fmla="*/ 9 h 40"/>
                <a:gd name="T40" fmla="*/ 56 w 70"/>
                <a:gd name="T41" fmla="*/ 4 h 40"/>
                <a:gd name="T42" fmla="*/ 34 w 70"/>
                <a:gd name="T43" fmla="*/ 9 h 40"/>
                <a:gd name="T44" fmla="*/ 34 w 70"/>
                <a:gd name="T45" fmla="*/ 9 h 40"/>
                <a:gd name="T46" fmla="*/ 34 w 70"/>
                <a:gd name="T47" fmla="*/ 9 h 40"/>
                <a:gd name="T48" fmla="*/ 18 w 70"/>
                <a:gd name="T49" fmla="*/ 2 h 40"/>
                <a:gd name="T50" fmla="*/ 9 w 70"/>
                <a:gd name="T51"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 h="40">
                  <a:moveTo>
                    <a:pt x="17" y="40"/>
                  </a:moveTo>
                  <a:cubicBezTo>
                    <a:pt x="2" y="11"/>
                    <a:pt x="2" y="11"/>
                    <a:pt x="2" y="11"/>
                  </a:cubicBezTo>
                  <a:cubicBezTo>
                    <a:pt x="0" y="7"/>
                    <a:pt x="0" y="4"/>
                    <a:pt x="2" y="2"/>
                  </a:cubicBezTo>
                  <a:cubicBezTo>
                    <a:pt x="3" y="0"/>
                    <a:pt x="5" y="0"/>
                    <a:pt x="9" y="0"/>
                  </a:cubicBezTo>
                  <a:cubicBezTo>
                    <a:pt x="14" y="0"/>
                    <a:pt x="19" y="1"/>
                    <a:pt x="19" y="1"/>
                  </a:cubicBezTo>
                  <a:cubicBezTo>
                    <a:pt x="19" y="1"/>
                    <a:pt x="19" y="1"/>
                    <a:pt x="19" y="1"/>
                  </a:cubicBezTo>
                  <a:cubicBezTo>
                    <a:pt x="26" y="6"/>
                    <a:pt x="33" y="8"/>
                    <a:pt x="34" y="8"/>
                  </a:cubicBezTo>
                  <a:cubicBezTo>
                    <a:pt x="43" y="4"/>
                    <a:pt x="50" y="2"/>
                    <a:pt x="56" y="2"/>
                  </a:cubicBezTo>
                  <a:cubicBezTo>
                    <a:pt x="68" y="2"/>
                    <a:pt x="70" y="9"/>
                    <a:pt x="70" y="9"/>
                  </a:cubicBezTo>
                  <a:cubicBezTo>
                    <a:pt x="70" y="9"/>
                    <a:pt x="70" y="9"/>
                    <a:pt x="70" y="9"/>
                  </a:cubicBezTo>
                  <a:cubicBezTo>
                    <a:pt x="70" y="10"/>
                    <a:pt x="70" y="10"/>
                    <a:pt x="70" y="10"/>
                  </a:cubicBezTo>
                  <a:cubicBezTo>
                    <a:pt x="64" y="20"/>
                    <a:pt x="59" y="30"/>
                    <a:pt x="56" y="39"/>
                  </a:cubicBezTo>
                  <a:cubicBezTo>
                    <a:pt x="56" y="39"/>
                    <a:pt x="56" y="39"/>
                    <a:pt x="56" y="39"/>
                  </a:cubicBezTo>
                  <a:lnTo>
                    <a:pt x="17" y="40"/>
                  </a:lnTo>
                  <a:close/>
                  <a:moveTo>
                    <a:pt x="9" y="1"/>
                  </a:moveTo>
                  <a:cubicBezTo>
                    <a:pt x="6" y="1"/>
                    <a:pt x="4" y="1"/>
                    <a:pt x="3" y="3"/>
                  </a:cubicBezTo>
                  <a:cubicBezTo>
                    <a:pt x="1" y="4"/>
                    <a:pt x="1" y="7"/>
                    <a:pt x="3" y="11"/>
                  </a:cubicBezTo>
                  <a:cubicBezTo>
                    <a:pt x="17" y="39"/>
                    <a:pt x="17" y="39"/>
                    <a:pt x="17" y="39"/>
                  </a:cubicBezTo>
                  <a:cubicBezTo>
                    <a:pt x="55" y="38"/>
                    <a:pt x="55" y="38"/>
                    <a:pt x="55" y="38"/>
                  </a:cubicBezTo>
                  <a:cubicBezTo>
                    <a:pt x="58" y="29"/>
                    <a:pt x="63" y="19"/>
                    <a:pt x="69" y="9"/>
                  </a:cubicBezTo>
                  <a:cubicBezTo>
                    <a:pt x="69" y="8"/>
                    <a:pt x="66" y="4"/>
                    <a:pt x="56" y="4"/>
                  </a:cubicBezTo>
                  <a:cubicBezTo>
                    <a:pt x="50" y="4"/>
                    <a:pt x="43" y="5"/>
                    <a:pt x="34" y="9"/>
                  </a:cubicBezTo>
                  <a:cubicBezTo>
                    <a:pt x="34" y="9"/>
                    <a:pt x="34" y="9"/>
                    <a:pt x="34" y="9"/>
                  </a:cubicBezTo>
                  <a:cubicBezTo>
                    <a:pt x="34" y="9"/>
                    <a:pt x="34" y="9"/>
                    <a:pt x="34" y="9"/>
                  </a:cubicBezTo>
                  <a:cubicBezTo>
                    <a:pt x="33" y="9"/>
                    <a:pt x="27" y="8"/>
                    <a:pt x="18" y="2"/>
                  </a:cubicBezTo>
                  <a:cubicBezTo>
                    <a:pt x="18" y="2"/>
                    <a:pt x="13" y="1"/>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28" name="Freeform 34"/>
            <p:cNvSpPr/>
            <p:nvPr/>
          </p:nvSpPr>
          <p:spPr bwMode="auto">
            <a:xfrm>
              <a:off x="6471" y="2721"/>
              <a:ext cx="114" cy="34"/>
            </a:xfrm>
            <a:custGeom>
              <a:avLst/>
              <a:gdLst>
                <a:gd name="T0" fmla="*/ 40 w 48"/>
                <a:gd name="T1" fmla="*/ 0 h 14"/>
                <a:gd name="T2" fmla="*/ 6 w 48"/>
                <a:gd name="T3" fmla="*/ 1 h 14"/>
                <a:gd name="T4" fmla="*/ 0 w 48"/>
                <a:gd name="T5" fmla="*/ 7 h 14"/>
                <a:gd name="T6" fmla="*/ 7 w 48"/>
                <a:gd name="T7" fmla="*/ 14 h 14"/>
                <a:gd name="T8" fmla="*/ 41 w 48"/>
                <a:gd name="T9" fmla="*/ 13 h 14"/>
                <a:gd name="T10" fmla="*/ 48 w 48"/>
                <a:gd name="T11" fmla="*/ 6 h 14"/>
                <a:gd name="T12" fmla="*/ 40 w 48"/>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0" y="0"/>
                  </a:moveTo>
                  <a:cubicBezTo>
                    <a:pt x="6" y="1"/>
                    <a:pt x="6" y="1"/>
                    <a:pt x="6" y="1"/>
                  </a:cubicBezTo>
                  <a:cubicBezTo>
                    <a:pt x="3" y="1"/>
                    <a:pt x="0" y="4"/>
                    <a:pt x="0" y="7"/>
                  </a:cubicBezTo>
                  <a:cubicBezTo>
                    <a:pt x="0" y="11"/>
                    <a:pt x="3" y="14"/>
                    <a:pt x="7" y="14"/>
                  </a:cubicBezTo>
                  <a:cubicBezTo>
                    <a:pt x="41" y="13"/>
                    <a:pt x="41" y="13"/>
                    <a:pt x="41" y="13"/>
                  </a:cubicBezTo>
                  <a:cubicBezTo>
                    <a:pt x="45" y="12"/>
                    <a:pt x="48" y="10"/>
                    <a:pt x="48" y="6"/>
                  </a:cubicBezTo>
                  <a:cubicBezTo>
                    <a:pt x="47" y="2"/>
                    <a:pt x="44" y="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29" name="Freeform 35"/>
            <p:cNvSpPr>
              <a:spLocks noEditPoints="1"/>
            </p:cNvSpPr>
            <p:nvPr/>
          </p:nvSpPr>
          <p:spPr bwMode="auto">
            <a:xfrm>
              <a:off x="6468" y="2719"/>
              <a:ext cx="117" cy="36"/>
            </a:xfrm>
            <a:custGeom>
              <a:avLst/>
              <a:gdLst>
                <a:gd name="T0" fmla="*/ 8 w 49"/>
                <a:gd name="T1" fmla="*/ 15 h 15"/>
                <a:gd name="T2" fmla="*/ 0 w 49"/>
                <a:gd name="T3" fmla="*/ 8 h 15"/>
                <a:gd name="T4" fmla="*/ 2 w 49"/>
                <a:gd name="T5" fmla="*/ 3 h 15"/>
                <a:gd name="T6" fmla="*/ 7 w 49"/>
                <a:gd name="T7" fmla="*/ 1 h 15"/>
                <a:gd name="T8" fmla="*/ 42 w 49"/>
                <a:gd name="T9" fmla="*/ 0 h 15"/>
                <a:gd name="T10" fmla="*/ 49 w 49"/>
                <a:gd name="T11" fmla="*/ 7 h 15"/>
                <a:gd name="T12" fmla="*/ 42 w 49"/>
                <a:gd name="T13" fmla="*/ 14 h 15"/>
                <a:gd name="T14" fmla="*/ 8 w 49"/>
                <a:gd name="T15" fmla="*/ 15 h 15"/>
                <a:gd name="T16" fmla="*/ 42 w 49"/>
                <a:gd name="T17" fmla="*/ 1 h 15"/>
                <a:gd name="T18" fmla="*/ 41 w 49"/>
                <a:gd name="T19" fmla="*/ 1 h 15"/>
                <a:gd name="T20" fmla="*/ 7 w 49"/>
                <a:gd name="T21" fmla="*/ 2 h 15"/>
                <a:gd name="T22" fmla="*/ 3 w 49"/>
                <a:gd name="T23" fmla="*/ 4 h 15"/>
                <a:gd name="T24" fmla="*/ 1 w 49"/>
                <a:gd name="T25" fmla="*/ 8 h 15"/>
                <a:gd name="T26" fmla="*/ 8 w 49"/>
                <a:gd name="T27" fmla="*/ 14 h 15"/>
                <a:gd name="T28" fmla="*/ 8 w 49"/>
                <a:gd name="T29" fmla="*/ 14 h 15"/>
                <a:gd name="T30" fmla="*/ 42 w 49"/>
                <a:gd name="T31" fmla="*/ 13 h 15"/>
                <a:gd name="T32" fmla="*/ 48 w 49"/>
                <a:gd name="T33" fmla="*/ 7 h 15"/>
                <a:gd name="T34" fmla="*/ 42 w 49"/>
                <a:gd name="T3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15">
                  <a:moveTo>
                    <a:pt x="8" y="15"/>
                  </a:moveTo>
                  <a:cubicBezTo>
                    <a:pt x="4" y="15"/>
                    <a:pt x="0" y="12"/>
                    <a:pt x="0" y="8"/>
                  </a:cubicBezTo>
                  <a:cubicBezTo>
                    <a:pt x="0" y="6"/>
                    <a:pt x="1" y="5"/>
                    <a:pt x="2" y="3"/>
                  </a:cubicBezTo>
                  <a:cubicBezTo>
                    <a:pt x="4" y="2"/>
                    <a:pt x="5" y="1"/>
                    <a:pt x="7" y="1"/>
                  </a:cubicBezTo>
                  <a:cubicBezTo>
                    <a:pt x="42" y="0"/>
                    <a:pt x="42" y="0"/>
                    <a:pt x="42" y="0"/>
                  </a:cubicBezTo>
                  <a:cubicBezTo>
                    <a:pt x="46" y="0"/>
                    <a:pt x="49" y="3"/>
                    <a:pt x="49" y="7"/>
                  </a:cubicBezTo>
                  <a:cubicBezTo>
                    <a:pt x="49" y="11"/>
                    <a:pt x="46" y="14"/>
                    <a:pt x="42" y="14"/>
                  </a:cubicBezTo>
                  <a:lnTo>
                    <a:pt x="8" y="15"/>
                  </a:lnTo>
                  <a:close/>
                  <a:moveTo>
                    <a:pt x="42" y="1"/>
                  </a:moveTo>
                  <a:cubicBezTo>
                    <a:pt x="41" y="1"/>
                    <a:pt x="41" y="1"/>
                    <a:pt x="41" y="1"/>
                  </a:cubicBezTo>
                  <a:cubicBezTo>
                    <a:pt x="7" y="2"/>
                    <a:pt x="7" y="2"/>
                    <a:pt x="7" y="2"/>
                  </a:cubicBezTo>
                  <a:cubicBezTo>
                    <a:pt x="6" y="2"/>
                    <a:pt x="4" y="3"/>
                    <a:pt x="3" y="4"/>
                  </a:cubicBezTo>
                  <a:cubicBezTo>
                    <a:pt x="2" y="5"/>
                    <a:pt x="1" y="7"/>
                    <a:pt x="1" y="8"/>
                  </a:cubicBezTo>
                  <a:cubicBezTo>
                    <a:pt x="1" y="12"/>
                    <a:pt x="4" y="14"/>
                    <a:pt x="8" y="14"/>
                  </a:cubicBezTo>
                  <a:cubicBezTo>
                    <a:pt x="8" y="14"/>
                    <a:pt x="8" y="14"/>
                    <a:pt x="8" y="14"/>
                  </a:cubicBezTo>
                  <a:cubicBezTo>
                    <a:pt x="42" y="13"/>
                    <a:pt x="42" y="13"/>
                    <a:pt x="42" y="13"/>
                  </a:cubicBezTo>
                  <a:cubicBezTo>
                    <a:pt x="45" y="13"/>
                    <a:pt x="48" y="10"/>
                    <a:pt x="48" y="7"/>
                  </a:cubicBezTo>
                  <a:cubicBezTo>
                    <a:pt x="48" y="4"/>
                    <a:pt x="45" y="1"/>
                    <a:pt x="4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30" name="Freeform 36"/>
            <p:cNvSpPr>
              <a:spLocks noEditPoints="1"/>
            </p:cNvSpPr>
            <p:nvPr/>
          </p:nvSpPr>
          <p:spPr bwMode="auto">
            <a:xfrm>
              <a:off x="6335" y="2762"/>
              <a:ext cx="402" cy="354"/>
            </a:xfrm>
            <a:custGeom>
              <a:avLst/>
              <a:gdLst>
                <a:gd name="T0" fmla="*/ 163 w 169"/>
                <a:gd name="T1" fmla="*/ 131 h 148"/>
                <a:gd name="T2" fmla="*/ 159 w 169"/>
                <a:gd name="T3" fmla="*/ 108 h 148"/>
                <a:gd name="T4" fmla="*/ 135 w 169"/>
                <a:gd name="T5" fmla="*/ 36 h 148"/>
                <a:gd name="T6" fmla="*/ 99 w 169"/>
                <a:gd name="T7" fmla="*/ 2 h 148"/>
                <a:gd name="T8" fmla="*/ 99 w 169"/>
                <a:gd name="T9" fmla="*/ 0 h 148"/>
                <a:gd name="T10" fmla="*/ 63 w 169"/>
                <a:gd name="T11" fmla="*/ 1 h 148"/>
                <a:gd name="T12" fmla="*/ 38 w 169"/>
                <a:gd name="T13" fmla="*/ 31 h 148"/>
                <a:gd name="T14" fmla="*/ 15 w 169"/>
                <a:gd name="T15" fmla="*/ 124 h 148"/>
                <a:gd name="T16" fmla="*/ 8 w 169"/>
                <a:gd name="T17" fmla="*/ 139 h 148"/>
                <a:gd name="T18" fmla="*/ 8 w 169"/>
                <a:gd name="T19" fmla="*/ 139 h 148"/>
                <a:gd name="T20" fmla="*/ 7 w 169"/>
                <a:gd name="T21" fmla="*/ 143 h 148"/>
                <a:gd name="T22" fmla="*/ 16 w 169"/>
                <a:gd name="T23" fmla="*/ 144 h 148"/>
                <a:gd name="T24" fmla="*/ 28 w 169"/>
                <a:gd name="T25" fmla="*/ 142 h 148"/>
                <a:gd name="T26" fmla="*/ 28 w 169"/>
                <a:gd name="T27" fmla="*/ 142 h 148"/>
                <a:gd name="T28" fmla="*/ 29 w 169"/>
                <a:gd name="T29" fmla="*/ 142 h 148"/>
                <a:gd name="T30" fmla="*/ 78 w 169"/>
                <a:gd name="T31" fmla="*/ 148 h 148"/>
                <a:gd name="T32" fmla="*/ 143 w 169"/>
                <a:gd name="T33" fmla="*/ 139 h 148"/>
                <a:gd name="T34" fmla="*/ 155 w 169"/>
                <a:gd name="T35" fmla="*/ 141 h 148"/>
                <a:gd name="T36" fmla="*/ 159 w 169"/>
                <a:gd name="T37" fmla="*/ 142 h 148"/>
                <a:gd name="T38" fmla="*/ 167 w 169"/>
                <a:gd name="T39" fmla="*/ 138 h 148"/>
                <a:gd name="T40" fmla="*/ 163 w 169"/>
                <a:gd name="T41" fmla="*/ 131 h 148"/>
                <a:gd name="T42" fmla="*/ 107 w 169"/>
                <a:gd name="T43" fmla="*/ 101 h 148"/>
                <a:gd name="T44" fmla="*/ 56 w 169"/>
                <a:gd name="T45" fmla="*/ 100 h 148"/>
                <a:gd name="T46" fmla="*/ 56 w 169"/>
                <a:gd name="T47" fmla="*/ 96 h 148"/>
                <a:gd name="T48" fmla="*/ 70 w 169"/>
                <a:gd name="T49" fmla="*/ 79 h 148"/>
                <a:gd name="T50" fmla="*/ 70 w 169"/>
                <a:gd name="T51" fmla="*/ 73 h 148"/>
                <a:gd name="T52" fmla="*/ 57 w 169"/>
                <a:gd name="T53" fmla="*/ 73 h 148"/>
                <a:gd name="T54" fmla="*/ 57 w 169"/>
                <a:gd name="T55" fmla="*/ 67 h 148"/>
                <a:gd name="T56" fmla="*/ 68 w 169"/>
                <a:gd name="T57" fmla="*/ 67 h 148"/>
                <a:gd name="T58" fmla="*/ 67 w 169"/>
                <a:gd name="T59" fmla="*/ 57 h 148"/>
                <a:gd name="T60" fmla="*/ 91 w 169"/>
                <a:gd name="T61" fmla="*/ 39 h 148"/>
                <a:gd name="T62" fmla="*/ 104 w 169"/>
                <a:gd name="T63" fmla="*/ 41 h 148"/>
                <a:gd name="T64" fmla="*/ 102 w 169"/>
                <a:gd name="T65" fmla="*/ 47 h 148"/>
                <a:gd name="T66" fmla="*/ 91 w 169"/>
                <a:gd name="T67" fmla="*/ 45 h 148"/>
                <a:gd name="T68" fmla="*/ 77 w 169"/>
                <a:gd name="T69" fmla="*/ 57 h 148"/>
                <a:gd name="T70" fmla="*/ 79 w 169"/>
                <a:gd name="T71" fmla="*/ 67 h 148"/>
                <a:gd name="T72" fmla="*/ 97 w 169"/>
                <a:gd name="T73" fmla="*/ 67 h 148"/>
                <a:gd name="T74" fmla="*/ 96 w 169"/>
                <a:gd name="T75" fmla="*/ 73 h 148"/>
                <a:gd name="T76" fmla="*/ 80 w 169"/>
                <a:gd name="T77" fmla="*/ 73 h 148"/>
                <a:gd name="T78" fmla="*/ 79 w 169"/>
                <a:gd name="T79" fmla="*/ 83 h 148"/>
                <a:gd name="T80" fmla="*/ 71 w 169"/>
                <a:gd name="T81" fmla="*/ 93 h 148"/>
                <a:gd name="T82" fmla="*/ 71 w 169"/>
                <a:gd name="T83" fmla="*/ 94 h 148"/>
                <a:gd name="T84" fmla="*/ 107 w 169"/>
                <a:gd name="T85" fmla="*/ 94 h 148"/>
                <a:gd name="T86" fmla="*/ 107 w 169"/>
                <a:gd name="T87" fmla="*/ 10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9" h="148">
                  <a:moveTo>
                    <a:pt x="163" y="131"/>
                  </a:moveTo>
                  <a:cubicBezTo>
                    <a:pt x="163" y="131"/>
                    <a:pt x="154" y="125"/>
                    <a:pt x="159" y="108"/>
                  </a:cubicBezTo>
                  <a:cubicBezTo>
                    <a:pt x="159" y="108"/>
                    <a:pt x="168" y="62"/>
                    <a:pt x="135" y="36"/>
                  </a:cubicBezTo>
                  <a:cubicBezTo>
                    <a:pt x="133" y="35"/>
                    <a:pt x="100" y="10"/>
                    <a:pt x="99" y="2"/>
                  </a:cubicBezTo>
                  <a:cubicBezTo>
                    <a:pt x="99" y="2"/>
                    <a:pt x="99" y="1"/>
                    <a:pt x="99" y="0"/>
                  </a:cubicBezTo>
                  <a:cubicBezTo>
                    <a:pt x="63" y="1"/>
                    <a:pt x="63" y="1"/>
                    <a:pt x="63" y="1"/>
                  </a:cubicBezTo>
                  <a:cubicBezTo>
                    <a:pt x="58" y="9"/>
                    <a:pt x="50" y="19"/>
                    <a:pt x="38" y="31"/>
                  </a:cubicBezTo>
                  <a:cubicBezTo>
                    <a:pt x="37" y="32"/>
                    <a:pt x="0" y="69"/>
                    <a:pt x="15" y="124"/>
                  </a:cubicBezTo>
                  <a:cubicBezTo>
                    <a:pt x="15" y="125"/>
                    <a:pt x="16" y="128"/>
                    <a:pt x="8" y="139"/>
                  </a:cubicBezTo>
                  <a:cubicBezTo>
                    <a:pt x="8" y="139"/>
                    <a:pt x="8" y="139"/>
                    <a:pt x="8" y="139"/>
                  </a:cubicBezTo>
                  <a:cubicBezTo>
                    <a:pt x="8" y="139"/>
                    <a:pt x="6" y="142"/>
                    <a:pt x="7" y="143"/>
                  </a:cubicBezTo>
                  <a:cubicBezTo>
                    <a:pt x="9" y="145"/>
                    <a:pt x="12" y="145"/>
                    <a:pt x="16" y="144"/>
                  </a:cubicBezTo>
                  <a:cubicBezTo>
                    <a:pt x="16" y="144"/>
                    <a:pt x="21" y="143"/>
                    <a:pt x="28" y="142"/>
                  </a:cubicBezTo>
                  <a:cubicBezTo>
                    <a:pt x="28" y="142"/>
                    <a:pt x="28" y="142"/>
                    <a:pt x="28" y="142"/>
                  </a:cubicBezTo>
                  <a:cubicBezTo>
                    <a:pt x="29" y="142"/>
                    <a:pt x="29" y="142"/>
                    <a:pt x="29" y="142"/>
                  </a:cubicBezTo>
                  <a:cubicBezTo>
                    <a:pt x="29" y="142"/>
                    <a:pt x="48" y="148"/>
                    <a:pt x="78" y="148"/>
                  </a:cubicBezTo>
                  <a:cubicBezTo>
                    <a:pt x="100" y="148"/>
                    <a:pt x="122" y="145"/>
                    <a:pt x="143" y="139"/>
                  </a:cubicBezTo>
                  <a:cubicBezTo>
                    <a:pt x="143" y="139"/>
                    <a:pt x="149" y="138"/>
                    <a:pt x="155" y="141"/>
                  </a:cubicBezTo>
                  <a:cubicBezTo>
                    <a:pt x="155" y="141"/>
                    <a:pt x="157" y="142"/>
                    <a:pt x="159" y="142"/>
                  </a:cubicBezTo>
                  <a:cubicBezTo>
                    <a:pt x="162" y="142"/>
                    <a:pt x="165" y="140"/>
                    <a:pt x="167" y="138"/>
                  </a:cubicBezTo>
                  <a:cubicBezTo>
                    <a:pt x="167" y="138"/>
                    <a:pt x="169" y="135"/>
                    <a:pt x="163" y="131"/>
                  </a:cubicBezTo>
                  <a:close/>
                  <a:moveTo>
                    <a:pt x="107" y="101"/>
                  </a:moveTo>
                  <a:cubicBezTo>
                    <a:pt x="56" y="100"/>
                    <a:pt x="56" y="100"/>
                    <a:pt x="56" y="100"/>
                  </a:cubicBezTo>
                  <a:cubicBezTo>
                    <a:pt x="56" y="96"/>
                    <a:pt x="56" y="96"/>
                    <a:pt x="56" y="96"/>
                  </a:cubicBezTo>
                  <a:cubicBezTo>
                    <a:pt x="64" y="93"/>
                    <a:pt x="70" y="86"/>
                    <a:pt x="70" y="79"/>
                  </a:cubicBezTo>
                  <a:cubicBezTo>
                    <a:pt x="70" y="77"/>
                    <a:pt x="70" y="75"/>
                    <a:pt x="70" y="73"/>
                  </a:cubicBezTo>
                  <a:cubicBezTo>
                    <a:pt x="57" y="73"/>
                    <a:pt x="57" y="73"/>
                    <a:pt x="57" y="73"/>
                  </a:cubicBezTo>
                  <a:cubicBezTo>
                    <a:pt x="57" y="67"/>
                    <a:pt x="57" y="67"/>
                    <a:pt x="57" y="67"/>
                  </a:cubicBezTo>
                  <a:cubicBezTo>
                    <a:pt x="68" y="67"/>
                    <a:pt x="68" y="67"/>
                    <a:pt x="68" y="67"/>
                  </a:cubicBezTo>
                  <a:cubicBezTo>
                    <a:pt x="68" y="64"/>
                    <a:pt x="67" y="61"/>
                    <a:pt x="67" y="57"/>
                  </a:cubicBezTo>
                  <a:cubicBezTo>
                    <a:pt x="67" y="46"/>
                    <a:pt x="77" y="39"/>
                    <a:pt x="91" y="39"/>
                  </a:cubicBezTo>
                  <a:cubicBezTo>
                    <a:pt x="97" y="39"/>
                    <a:pt x="102" y="40"/>
                    <a:pt x="104" y="41"/>
                  </a:cubicBezTo>
                  <a:cubicBezTo>
                    <a:pt x="102" y="47"/>
                    <a:pt x="102" y="47"/>
                    <a:pt x="102" y="47"/>
                  </a:cubicBezTo>
                  <a:cubicBezTo>
                    <a:pt x="100" y="46"/>
                    <a:pt x="96" y="45"/>
                    <a:pt x="91" y="45"/>
                  </a:cubicBezTo>
                  <a:cubicBezTo>
                    <a:pt x="81" y="45"/>
                    <a:pt x="77" y="50"/>
                    <a:pt x="77" y="57"/>
                  </a:cubicBezTo>
                  <a:cubicBezTo>
                    <a:pt x="77" y="61"/>
                    <a:pt x="78" y="64"/>
                    <a:pt x="79" y="67"/>
                  </a:cubicBezTo>
                  <a:cubicBezTo>
                    <a:pt x="97" y="67"/>
                    <a:pt x="97" y="67"/>
                    <a:pt x="97" y="67"/>
                  </a:cubicBezTo>
                  <a:cubicBezTo>
                    <a:pt x="96" y="73"/>
                    <a:pt x="96" y="73"/>
                    <a:pt x="96" y="73"/>
                  </a:cubicBezTo>
                  <a:cubicBezTo>
                    <a:pt x="80" y="73"/>
                    <a:pt x="80" y="73"/>
                    <a:pt x="80" y="73"/>
                  </a:cubicBezTo>
                  <a:cubicBezTo>
                    <a:pt x="80" y="76"/>
                    <a:pt x="80" y="80"/>
                    <a:pt x="79" y="83"/>
                  </a:cubicBezTo>
                  <a:cubicBezTo>
                    <a:pt x="78" y="87"/>
                    <a:pt x="75" y="91"/>
                    <a:pt x="71" y="93"/>
                  </a:cubicBezTo>
                  <a:cubicBezTo>
                    <a:pt x="71" y="94"/>
                    <a:pt x="71" y="94"/>
                    <a:pt x="71" y="94"/>
                  </a:cubicBezTo>
                  <a:cubicBezTo>
                    <a:pt x="107" y="94"/>
                    <a:pt x="107" y="94"/>
                    <a:pt x="107" y="94"/>
                  </a:cubicBezTo>
                  <a:lnTo>
                    <a:pt x="107"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31" name="Freeform 37"/>
            <p:cNvSpPr/>
            <p:nvPr/>
          </p:nvSpPr>
          <p:spPr bwMode="auto">
            <a:xfrm>
              <a:off x="6147" y="2633"/>
              <a:ext cx="129" cy="81"/>
            </a:xfrm>
            <a:custGeom>
              <a:avLst/>
              <a:gdLst>
                <a:gd name="T0" fmla="*/ 14 w 54"/>
                <a:gd name="T1" fmla="*/ 34 h 34"/>
                <a:gd name="T2" fmla="*/ 43 w 54"/>
                <a:gd name="T3" fmla="*/ 34 h 34"/>
                <a:gd name="T4" fmla="*/ 54 w 54"/>
                <a:gd name="T5" fmla="*/ 13 h 34"/>
                <a:gd name="T6" fmla="*/ 28 w 54"/>
                <a:gd name="T7" fmla="*/ 12 h 34"/>
                <a:gd name="T8" fmla="*/ 16 w 54"/>
                <a:gd name="T9" fmla="*/ 6 h 34"/>
                <a:gd name="T10" fmla="*/ 4 w 54"/>
                <a:gd name="T11" fmla="*/ 13 h 34"/>
                <a:gd name="T12" fmla="*/ 14 w 54"/>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54" h="34">
                  <a:moveTo>
                    <a:pt x="14" y="34"/>
                  </a:moveTo>
                  <a:cubicBezTo>
                    <a:pt x="43" y="34"/>
                    <a:pt x="43" y="34"/>
                    <a:pt x="43" y="34"/>
                  </a:cubicBezTo>
                  <a:cubicBezTo>
                    <a:pt x="45" y="29"/>
                    <a:pt x="48" y="22"/>
                    <a:pt x="54" y="13"/>
                  </a:cubicBezTo>
                  <a:cubicBezTo>
                    <a:pt x="54" y="13"/>
                    <a:pt x="51" y="3"/>
                    <a:pt x="28" y="12"/>
                  </a:cubicBezTo>
                  <a:cubicBezTo>
                    <a:pt x="28" y="12"/>
                    <a:pt x="22" y="11"/>
                    <a:pt x="16" y="6"/>
                  </a:cubicBezTo>
                  <a:cubicBezTo>
                    <a:pt x="16" y="6"/>
                    <a:pt x="0" y="0"/>
                    <a:pt x="4" y="13"/>
                  </a:cubicBezTo>
                  <a:lnTo>
                    <a:pt x="14"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32" name="Freeform 38"/>
            <p:cNvSpPr>
              <a:spLocks noEditPoints="1"/>
            </p:cNvSpPr>
            <p:nvPr/>
          </p:nvSpPr>
          <p:spPr bwMode="auto">
            <a:xfrm>
              <a:off x="6152" y="2642"/>
              <a:ext cx="126" cy="74"/>
            </a:xfrm>
            <a:custGeom>
              <a:avLst/>
              <a:gdLst>
                <a:gd name="T0" fmla="*/ 12 w 53"/>
                <a:gd name="T1" fmla="*/ 31 h 31"/>
                <a:gd name="T2" fmla="*/ 1 w 53"/>
                <a:gd name="T3" fmla="*/ 9 h 31"/>
                <a:gd name="T4" fmla="*/ 2 w 53"/>
                <a:gd name="T5" fmla="*/ 2 h 31"/>
                <a:gd name="T6" fmla="*/ 7 w 53"/>
                <a:gd name="T7" fmla="*/ 0 h 31"/>
                <a:gd name="T8" fmla="*/ 15 w 53"/>
                <a:gd name="T9" fmla="*/ 2 h 31"/>
                <a:gd name="T10" fmla="*/ 15 w 53"/>
                <a:gd name="T11" fmla="*/ 2 h 31"/>
                <a:gd name="T12" fmla="*/ 25 w 53"/>
                <a:gd name="T13" fmla="*/ 7 h 31"/>
                <a:gd name="T14" fmla="*/ 42 w 53"/>
                <a:gd name="T15" fmla="*/ 3 h 31"/>
                <a:gd name="T16" fmla="*/ 53 w 53"/>
                <a:gd name="T17" fmla="*/ 9 h 31"/>
                <a:gd name="T18" fmla="*/ 53 w 53"/>
                <a:gd name="T19" fmla="*/ 9 h 31"/>
                <a:gd name="T20" fmla="*/ 53 w 53"/>
                <a:gd name="T21" fmla="*/ 9 h 31"/>
                <a:gd name="T22" fmla="*/ 42 w 53"/>
                <a:gd name="T23" fmla="*/ 31 h 31"/>
                <a:gd name="T24" fmla="*/ 42 w 53"/>
                <a:gd name="T25" fmla="*/ 31 h 31"/>
                <a:gd name="T26" fmla="*/ 12 w 53"/>
                <a:gd name="T27" fmla="*/ 31 h 31"/>
                <a:gd name="T28" fmla="*/ 7 w 53"/>
                <a:gd name="T29" fmla="*/ 1 h 31"/>
                <a:gd name="T30" fmla="*/ 2 w 53"/>
                <a:gd name="T31" fmla="*/ 3 h 31"/>
                <a:gd name="T32" fmla="*/ 2 w 53"/>
                <a:gd name="T33" fmla="*/ 9 h 31"/>
                <a:gd name="T34" fmla="*/ 13 w 53"/>
                <a:gd name="T35" fmla="*/ 30 h 31"/>
                <a:gd name="T36" fmla="*/ 41 w 53"/>
                <a:gd name="T37" fmla="*/ 30 h 31"/>
                <a:gd name="T38" fmla="*/ 52 w 53"/>
                <a:gd name="T39" fmla="*/ 9 h 31"/>
                <a:gd name="T40" fmla="*/ 42 w 53"/>
                <a:gd name="T41" fmla="*/ 4 h 31"/>
                <a:gd name="T42" fmla="*/ 26 w 53"/>
                <a:gd name="T43" fmla="*/ 8 h 31"/>
                <a:gd name="T44" fmla="*/ 26 w 53"/>
                <a:gd name="T45" fmla="*/ 8 h 31"/>
                <a:gd name="T46" fmla="*/ 25 w 53"/>
                <a:gd name="T47" fmla="*/ 8 h 31"/>
                <a:gd name="T48" fmla="*/ 14 w 53"/>
                <a:gd name="T49" fmla="*/ 3 h 31"/>
                <a:gd name="T50" fmla="*/ 7 w 53"/>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 h="31">
                  <a:moveTo>
                    <a:pt x="12" y="31"/>
                  </a:moveTo>
                  <a:cubicBezTo>
                    <a:pt x="1" y="9"/>
                    <a:pt x="1" y="9"/>
                    <a:pt x="1" y="9"/>
                  </a:cubicBezTo>
                  <a:cubicBezTo>
                    <a:pt x="0" y="6"/>
                    <a:pt x="0" y="4"/>
                    <a:pt x="2" y="2"/>
                  </a:cubicBezTo>
                  <a:cubicBezTo>
                    <a:pt x="3" y="1"/>
                    <a:pt x="4" y="0"/>
                    <a:pt x="7" y="0"/>
                  </a:cubicBezTo>
                  <a:cubicBezTo>
                    <a:pt x="10" y="0"/>
                    <a:pt x="14" y="2"/>
                    <a:pt x="15" y="2"/>
                  </a:cubicBezTo>
                  <a:cubicBezTo>
                    <a:pt x="15" y="2"/>
                    <a:pt x="15" y="2"/>
                    <a:pt x="15" y="2"/>
                  </a:cubicBezTo>
                  <a:cubicBezTo>
                    <a:pt x="20" y="6"/>
                    <a:pt x="25" y="7"/>
                    <a:pt x="25" y="7"/>
                  </a:cubicBezTo>
                  <a:cubicBezTo>
                    <a:pt x="32" y="5"/>
                    <a:pt x="37" y="3"/>
                    <a:pt x="42" y="3"/>
                  </a:cubicBezTo>
                  <a:cubicBezTo>
                    <a:pt x="51" y="3"/>
                    <a:pt x="53" y="9"/>
                    <a:pt x="53" y="9"/>
                  </a:cubicBezTo>
                  <a:cubicBezTo>
                    <a:pt x="53" y="9"/>
                    <a:pt x="53" y="9"/>
                    <a:pt x="53" y="9"/>
                  </a:cubicBezTo>
                  <a:cubicBezTo>
                    <a:pt x="53" y="9"/>
                    <a:pt x="53" y="9"/>
                    <a:pt x="53" y="9"/>
                  </a:cubicBezTo>
                  <a:cubicBezTo>
                    <a:pt x="48" y="17"/>
                    <a:pt x="44" y="24"/>
                    <a:pt x="42" y="31"/>
                  </a:cubicBezTo>
                  <a:cubicBezTo>
                    <a:pt x="42" y="31"/>
                    <a:pt x="42" y="31"/>
                    <a:pt x="42" y="31"/>
                  </a:cubicBezTo>
                  <a:lnTo>
                    <a:pt x="12" y="31"/>
                  </a:lnTo>
                  <a:close/>
                  <a:moveTo>
                    <a:pt x="7" y="1"/>
                  </a:moveTo>
                  <a:cubicBezTo>
                    <a:pt x="5" y="1"/>
                    <a:pt x="3" y="2"/>
                    <a:pt x="2" y="3"/>
                  </a:cubicBezTo>
                  <a:cubicBezTo>
                    <a:pt x="1" y="4"/>
                    <a:pt x="1" y="6"/>
                    <a:pt x="2" y="9"/>
                  </a:cubicBezTo>
                  <a:cubicBezTo>
                    <a:pt x="13" y="30"/>
                    <a:pt x="13" y="30"/>
                    <a:pt x="13" y="30"/>
                  </a:cubicBezTo>
                  <a:cubicBezTo>
                    <a:pt x="41" y="30"/>
                    <a:pt x="41" y="30"/>
                    <a:pt x="41" y="30"/>
                  </a:cubicBezTo>
                  <a:cubicBezTo>
                    <a:pt x="43" y="23"/>
                    <a:pt x="47" y="16"/>
                    <a:pt x="52" y="9"/>
                  </a:cubicBezTo>
                  <a:cubicBezTo>
                    <a:pt x="51" y="8"/>
                    <a:pt x="49" y="4"/>
                    <a:pt x="42" y="4"/>
                  </a:cubicBezTo>
                  <a:cubicBezTo>
                    <a:pt x="37" y="4"/>
                    <a:pt x="32" y="6"/>
                    <a:pt x="26" y="8"/>
                  </a:cubicBezTo>
                  <a:cubicBezTo>
                    <a:pt x="26" y="8"/>
                    <a:pt x="26" y="8"/>
                    <a:pt x="26" y="8"/>
                  </a:cubicBezTo>
                  <a:cubicBezTo>
                    <a:pt x="25" y="8"/>
                    <a:pt x="25" y="8"/>
                    <a:pt x="25" y="8"/>
                  </a:cubicBezTo>
                  <a:cubicBezTo>
                    <a:pt x="25" y="8"/>
                    <a:pt x="20" y="7"/>
                    <a:pt x="14" y="3"/>
                  </a:cubicBezTo>
                  <a:cubicBezTo>
                    <a:pt x="14" y="3"/>
                    <a:pt x="10" y="1"/>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33" name="Freeform 39"/>
            <p:cNvSpPr/>
            <p:nvPr/>
          </p:nvSpPr>
          <p:spPr bwMode="auto">
            <a:xfrm>
              <a:off x="6171" y="2721"/>
              <a:ext cx="86" cy="24"/>
            </a:xfrm>
            <a:custGeom>
              <a:avLst/>
              <a:gdLst>
                <a:gd name="T0" fmla="*/ 31 w 36"/>
                <a:gd name="T1" fmla="*/ 0 h 10"/>
                <a:gd name="T2" fmla="*/ 5 w 36"/>
                <a:gd name="T3" fmla="*/ 0 h 10"/>
                <a:gd name="T4" fmla="*/ 0 w 36"/>
                <a:gd name="T5" fmla="*/ 5 h 10"/>
                <a:gd name="T6" fmla="*/ 5 w 36"/>
                <a:gd name="T7" fmla="*/ 10 h 10"/>
                <a:gd name="T8" fmla="*/ 31 w 36"/>
                <a:gd name="T9" fmla="*/ 10 h 10"/>
                <a:gd name="T10" fmla="*/ 36 w 36"/>
                <a:gd name="T11" fmla="*/ 5 h 10"/>
                <a:gd name="T12" fmla="*/ 31 w 36"/>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36" h="10">
                  <a:moveTo>
                    <a:pt x="31" y="0"/>
                  </a:moveTo>
                  <a:cubicBezTo>
                    <a:pt x="5" y="0"/>
                    <a:pt x="5" y="0"/>
                    <a:pt x="5" y="0"/>
                  </a:cubicBezTo>
                  <a:cubicBezTo>
                    <a:pt x="2" y="0"/>
                    <a:pt x="0" y="2"/>
                    <a:pt x="0" y="5"/>
                  </a:cubicBezTo>
                  <a:cubicBezTo>
                    <a:pt x="0" y="7"/>
                    <a:pt x="2" y="10"/>
                    <a:pt x="5" y="10"/>
                  </a:cubicBezTo>
                  <a:cubicBezTo>
                    <a:pt x="31" y="10"/>
                    <a:pt x="31" y="10"/>
                    <a:pt x="31" y="10"/>
                  </a:cubicBezTo>
                  <a:cubicBezTo>
                    <a:pt x="34" y="10"/>
                    <a:pt x="36" y="7"/>
                    <a:pt x="36" y="5"/>
                  </a:cubicBezTo>
                  <a:cubicBezTo>
                    <a:pt x="36" y="2"/>
                    <a:pt x="34" y="0"/>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34" name="Freeform 40"/>
            <p:cNvSpPr>
              <a:spLocks noEditPoints="1"/>
            </p:cNvSpPr>
            <p:nvPr/>
          </p:nvSpPr>
          <p:spPr bwMode="auto">
            <a:xfrm>
              <a:off x="6171" y="2719"/>
              <a:ext cx="86" cy="26"/>
            </a:xfrm>
            <a:custGeom>
              <a:avLst/>
              <a:gdLst>
                <a:gd name="T0" fmla="*/ 5 w 36"/>
                <a:gd name="T1" fmla="*/ 11 h 11"/>
                <a:gd name="T2" fmla="*/ 0 w 36"/>
                <a:gd name="T3" fmla="*/ 6 h 11"/>
                <a:gd name="T4" fmla="*/ 1 w 36"/>
                <a:gd name="T5" fmla="*/ 2 h 11"/>
                <a:gd name="T6" fmla="*/ 5 w 36"/>
                <a:gd name="T7" fmla="*/ 0 h 11"/>
                <a:gd name="T8" fmla="*/ 31 w 36"/>
                <a:gd name="T9" fmla="*/ 0 h 11"/>
                <a:gd name="T10" fmla="*/ 36 w 36"/>
                <a:gd name="T11" fmla="*/ 6 h 11"/>
                <a:gd name="T12" fmla="*/ 31 w 36"/>
                <a:gd name="T13" fmla="*/ 11 h 11"/>
                <a:gd name="T14" fmla="*/ 5 w 36"/>
                <a:gd name="T15" fmla="*/ 11 h 11"/>
                <a:gd name="T16" fmla="*/ 31 w 36"/>
                <a:gd name="T17" fmla="*/ 1 h 11"/>
                <a:gd name="T18" fmla="*/ 5 w 36"/>
                <a:gd name="T19" fmla="*/ 1 h 11"/>
                <a:gd name="T20" fmla="*/ 2 w 36"/>
                <a:gd name="T21" fmla="*/ 3 h 11"/>
                <a:gd name="T22" fmla="*/ 1 w 36"/>
                <a:gd name="T23" fmla="*/ 6 h 11"/>
                <a:gd name="T24" fmla="*/ 5 w 36"/>
                <a:gd name="T25" fmla="*/ 10 h 11"/>
                <a:gd name="T26" fmla="*/ 5 w 36"/>
                <a:gd name="T27" fmla="*/ 11 h 11"/>
                <a:gd name="T28" fmla="*/ 5 w 36"/>
                <a:gd name="T29" fmla="*/ 10 h 11"/>
                <a:gd name="T30" fmla="*/ 31 w 36"/>
                <a:gd name="T31" fmla="*/ 10 h 11"/>
                <a:gd name="T32" fmla="*/ 35 w 36"/>
                <a:gd name="T33" fmla="*/ 6 h 11"/>
                <a:gd name="T34" fmla="*/ 31 w 36"/>
                <a:gd name="T3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11">
                  <a:moveTo>
                    <a:pt x="5" y="11"/>
                  </a:moveTo>
                  <a:cubicBezTo>
                    <a:pt x="2" y="11"/>
                    <a:pt x="0" y="9"/>
                    <a:pt x="0" y="6"/>
                  </a:cubicBezTo>
                  <a:cubicBezTo>
                    <a:pt x="0" y="4"/>
                    <a:pt x="0" y="3"/>
                    <a:pt x="1" y="2"/>
                  </a:cubicBezTo>
                  <a:cubicBezTo>
                    <a:pt x="2" y="1"/>
                    <a:pt x="4" y="0"/>
                    <a:pt x="5" y="0"/>
                  </a:cubicBezTo>
                  <a:cubicBezTo>
                    <a:pt x="31" y="0"/>
                    <a:pt x="31" y="0"/>
                    <a:pt x="31" y="0"/>
                  </a:cubicBezTo>
                  <a:cubicBezTo>
                    <a:pt x="34" y="0"/>
                    <a:pt x="36" y="3"/>
                    <a:pt x="36" y="6"/>
                  </a:cubicBezTo>
                  <a:cubicBezTo>
                    <a:pt x="36" y="9"/>
                    <a:pt x="34" y="11"/>
                    <a:pt x="31" y="11"/>
                  </a:cubicBezTo>
                  <a:lnTo>
                    <a:pt x="5" y="11"/>
                  </a:lnTo>
                  <a:close/>
                  <a:moveTo>
                    <a:pt x="31" y="1"/>
                  </a:moveTo>
                  <a:cubicBezTo>
                    <a:pt x="5" y="1"/>
                    <a:pt x="5" y="1"/>
                    <a:pt x="5" y="1"/>
                  </a:cubicBezTo>
                  <a:cubicBezTo>
                    <a:pt x="4" y="1"/>
                    <a:pt x="3" y="2"/>
                    <a:pt x="2" y="3"/>
                  </a:cubicBezTo>
                  <a:cubicBezTo>
                    <a:pt x="1" y="3"/>
                    <a:pt x="1" y="5"/>
                    <a:pt x="1" y="6"/>
                  </a:cubicBezTo>
                  <a:cubicBezTo>
                    <a:pt x="1" y="8"/>
                    <a:pt x="3" y="10"/>
                    <a:pt x="5" y="10"/>
                  </a:cubicBezTo>
                  <a:cubicBezTo>
                    <a:pt x="5" y="11"/>
                    <a:pt x="5" y="11"/>
                    <a:pt x="5" y="11"/>
                  </a:cubicBezTo>
                  <a:cubicBezTo>
                    <a:pt x="5" y="10"/>
                    <a:pt x="5" y="10"/>
                    <a:pt x="5" y="10"/>
                  </a:cubicBezTo>
                  <a:cubicBezTo>
                    <a:pt x="31" y="10"/>
                    <a:pt x="31" y="10"/>
                    <a:pt x="31" y="10"/>
                  </a:cubicBezTo>
                  <a:cubicBezTo>
                    <a:pt x="33" y="10"/>
                    <a:pt x="35" y="8"/>
                    <a:pt x="35" y="6"/>
                  </a:cubicBezTo>
                  <a:cubicBezTo>
                    <a:pt x="35" y="3"/>
                    <a:pt x="33" y="1"/>
                    <a:pt x="3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sp>
          <p:nvSpPr>
            <p:cNvPr id="135" name="Freeform 41"/>
            <p:cNvSpPr>
              <a:spLocks noEditPoints="1"/>
            </p:cNvSpPr>
            <p:nvPr/>
          </p:nvSpPr>
          <p:spPr bwMode="auto">
            <a:xfrm>
              <a:off x="6066" y="2752"/>
              <a:ext cx="300" cy="264"/>
            </a:xfrm>
            <a:custGeom>
              <a:avLst/>
              <a:gdLst>
                <a:gd name="T0" fmla="*/ 120 w 126"/>
                <a:gd name="T1" fmla="*/ 99 h 110"/>
                <a:gd name="T2" fmla="*/ 118 w 126"/>
                <a:gd name="T3" fmla="*/ 82 h 110"/>
                <a:gd name="T4" fmla="*/ 101 w 126"/>
                <a:gd name="T5" fmla="*/ 28 h 110"/>
                <a:gd name="T6" fmla="*/ 76 w 126"/>
                <a:gd name="T7" fmla="*/ 2 h 110"/>
                <a:gd name="T8" fmla="*/ 75 w 126"/>
                <a:gd name="T9" fmla="*/ 0 h 110"/>
                <a:gd name="T10" fmla="*/ 48 w 126"/>
                <a:gd name="T11" fmla="*/ 0 h 110"/>
                <a:gd name="T12" fmla="*/ 29 w 126"/>
                <a:gd name="T13" fmla="*/ 22 h 110"/>
                <a:gd name="T14" fmla="*/ 10 w 126"/>
                <a:gd name="T15" fmla="*/ 91 h 110"/>
                <a:gd name="T16" fmla="*/ 4 w 126"/>
                <a:gd name="T17" fmla="*/ 102 h 110"/>
                <a:gd name="T18" fmla="*/ 4 w 126"/>
                <a:gd name="T19" fmla="*/ 105 h 110"/>
                <a:gd name="T20" fmla="*/ 10 w 126"/>
                <a:gd name="T21" fmla="*/ 106 h 110"/>
                <a:gd name="T22" fmla="*/ 19 w 126"/>
                <a:gd name="T23" fmla="*/ 105 h 110"/>
                <a:gd name="T24" fmla="*/ 19 w 126"/>
                <a:gd name="T25" fmla="*/ 105 h 110"/>
                <a:gd name="T26" fmla="*/ 20 w 126"/>
                <a:gd name="T27" fmla="*/ 105 h 110"/>
                <a:gd name="T28" fmla="*/ 61 w 126"/>
                <a:gd name="T29" fmla="*/ 110 h 110"/>
                <a:gd name="T30" fmla="*/ 105 w 126"/>
                <a:gd name="T31" fmla="*/ 104 h 110"/>
                <a:gd name="T32" fmla="*/ 107 w 126"/>
                <a:gd name="T33" fmla="*/ 104 h 110"/>
                <a:gd name="T34" fmla="*/ 114 w 126"/>
                <a:gd name="T35" fmla="*/ 106 h 110"/>
                <a:gd name="T36" fmla="*/ 118 w 126"/>
                <a:gd name="T37" fmla="*/ 107 h 110"/>
                <a:gd name="T38" fmla="*/ 123 w 126"/>
                <a:gd name="T39" fmla="*/ 104 h 110"/>
                <a:gd name="T40" fmla="*/ 120 w 126"/>
                <a:gd name="T41" fmla="*/ 99 h 110"/>
                <a:gd name="T42" fmla="*/ 81 w 126"/>
                <a:gd name="T43" fmla="*/ 55 h 110"/>
                <a:gd name="T44" fmla="*/ 81 w 126"/>
                <a:gd name="T45" fmla="*/ 58 h 110"/>
                <a:gd name="T46" fmla="*/ 53 w 126"/>
                <a:gd name="T47" fmla="*/ 57 h 110"/>
                <a:gd name="T48" fmla="*/ 53 w 126"/>
                <a:gd name="T49" fmla="*/ 62 h 110"/>
                <a:gd name="T50" fmla="*/ 81 w 126"/>
                <a:gd name="T51" fmla="*/ 62 h 110"/>
                <a:gd name="T52" fmla="*/ 81 w 126"/>
                <a:gd name="T53" fmla="*/ 66 h 110"/>
                <a:gd name="T54" fmla="*/ 53 w 126"/>
                <a:gd name="T55" fmla="*/ 65 h 110"/>
                <a:gd name="T56" fmla="*/ 67 w 126"/>
                <a:gd name="T57" fmla="*/ 80 h 110"/>
                <a:gd name="T58" fmla="*/ 83 w 126"/>
                <a:gd name="T59" fmla="*/ 78 h 110"/>
                <a:gd name="T60" fmla="*/ 85 w 126"/>
                <a:gd name="T61" fmla="*/ 83 h 110"/>
                <a:gd name="T62" fmla="*/ 54 w 126"/>
                <a:gd name="T63" fmla="*/ 81 h 110"/>
                <a:gd name="T64" fmla="*/ 45 w 126"/>
                <a:gd name="T65" fmla="*/ 65 h 110"/>
                <a:gd name="T66" fmla="*/ 38 w 126"/>
                <a:gd name="T67" fmla="*/ 65 h 110"/>
                <a:gd name="T68" fmla="*/ 39 w 126"/>
                <a:gd name="T69" fmla="*/ 61 h 110"/>
                <a:gd name="T70" fmla="*/ 44 w 126"/>
                <a:gd name="T71" fmla="*/ 61 h 110"/>
                <a:gd name="T72" fmla="*/ 45 w 126"/>
                <a:gd name="T73" fmla="*/ 58 h 110"/>
                <a:gd name="T74" fmla="*/ 39 w 126"/>
                <a:gd name="T75" fmla="*/ 57 h 110"/>
                <a:gd name="T76" fmla="*/ 39 w 126"/>
                <a:gd name="T77" fmla="*/ 53 h 110"/>
                <a:gd name="T78" fmla="*/ 45 w 126"/>
                <a:gd name="T79" fmla="*/ 53 h 110"/>
                <a:gd name="T80" fmla="*/ 67 w 126"/>
                <a:gd name="T81" fmla="*/ 35 h 110"/>
                <a:gd name="T82" fmla="*/ 86 w 126"/>
                <a:gd name="T83" fmla="*/ 38 h 110"/>
                <a:gd name="T84" fmla="*/ 83 w 126"/>
                <a:gd name="T85" fmla="*/ 43 h 110"/>
                <a:gd name="T86" fmla="*/ 54 w 126"/>
                <a:gd name="T87" fmla="*/ 54 h 110"/>
                <a:gd name="T88" fmla="*/ 81 w 126"/>
                <a:gd name="T89"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10">
                  <a:moveTo>
                    <a:pt x="120" y="99"/>
                  </a:moveTo>
                  <a:cubicBezTo>
                    <a:pt x="120" y="99"/>
                    <a:pt x="114" y="94"/>
                    <a:pt x="118" y="82"/>
                  </a:cubicBezTo>
                  <a:cubicBezTo>
                    <a:pt x="118" y="82"/>
                    <a:pt x="126" y="48"/>
                    <a:pt x="101" y="28"/>
                  </a:cubicBezTo>
                  <a:cubicBezTo>
                    <a:pt x="99" y="26"/>
                    <a:pt x="76" y="7"/>
                    <a:pt x="76" y="2"/>
                  </a:cubicBezTo>
                  <a:cubicBezTo>
                    <a:pt x="76" y="1"/>
                    <a:pt x="75" y="1"/>
                    <a:pt x="75" y="0"/>
                  </a:cubicBezTo>
                  <a:cubicBezTo>
                    <a:pt x="48" y="0"/>
                    <a:pt x="48" y="0"/>
                    <a:pt x="48" y="0"/>
                  </a:cubicBezTo>
                  <a:cubicBezTo>
                    <a:pt x="45" y="6"/>
                    <a:pt x="38" y="13"/>
                    <a:pt x="29" y="22"/>
                  </a:cubicBezTo>
                  <a:cubicBezTo>
                    <a:pt x="29" y="22"/>
                    <a:pt x="0" y="49"/>
                    <a:pt x="10" y="91"/>
                  </a:cubicBezTo>
                  <a:cubicBezTo>
                    <a:pt x="10" y="92"/>
                    <a:pt x="10" y="94"/>
                    <a:pt x="4" y="102"/>
                  </a:cubicBezTo>
                  <a:cubicBezTo>
                    <a:pt x="4" y="102"/>
                    <a:pt x="3" y="104"/>
                    <a:pt x="4" y="105"/>
                  </a:cubicBezTo>
                  <a:cubicBezTo>
                    <a:pt x="5" y="106"/>
                    <a:pt x="7" y="107"/>
                    <a:pt x="10" y="106"/>
                  </a:cubicBezTo>
                  <a:cubicBezTo>
                    <a:pt x="10" y="106"/>
                    <a:pt x="14" y="105"/>
                    <a:pt x="19" y="105"/>
                  </a:cubicBezTo>
                  <a:cubicBezTo>
                    <a:pt x="19" y="105"/>
                    <a:pt x="19" y="105"/>
                    <a:pt x="19" y="105"/>
                  </a:cubicBezTo>
                  <a:cubicBezTo>
                    <a:pt x="20" y="105"/>
                    <a:pt x="20" y="105"/>
                    <a:pt x="20" y="105"/>
                  </a:cubicBezTo>
                  <a:cubicBezTo>
                    <a:pt x="20" y="105"/>
                    <a:pt x="36" y="110"/>
                    <a:pt x="61" y="110"/>
                  </a:cubicBezTo>
                  <a:cubicBezTo>
                    <a:pt x="76" y="110"/>
                    <a:pt x="91" y="108"/>
                    <a:pt x="105" y="104"/>
                  </a:cubicBezTo>
                  <a:cubicBezTo>
                    <a:pt x="105" y="104"/>
                    <a:pt x="106" y="104"/>
                    <a:pt x="107" y="104"/>
                  </a:cubicBezTo>
                  <a:cubicBezTo>
                    <a:pt x="109" y="104"/>
                    <a:pt x="112" y="105"/>
                    <a:pt x="114" y="106"/>
                  </a:cubicBezTo>
                  <a:cubicBezTo>
                    <a:pt x="114" y="106"/>
                    <a:pt x="116" y="107"/>
                    <a:pt x="118" y="107"/>
                  </a:cubicBezTo>
                  <a:cubicBezTo>
                    <a:pt x="119" y="107"/>
                    <a:pt x="121" y="106"/>
                    <a:pt x="123" y="104"/>
                  </a:cubicBezTo>
                  <a:cubicBezTo>
                    <a:pt x="123" y="104"/>
                    <a:pt x="125" y="102"/>
                    <a:pt x="120" y="99"/>
                  </a:cubicBezTo>
                  <a:close/>
                  <a:moveTo>
                    <a:pt x="81" y="55"/>
                  </a:moveTo>
                  <a:cubicBezTo>
                    <a:pt x="81" y="58"/>
                    <a:pt x="81" y="58"/>
                    <a:pt x="81" y="58"/>
                  </a:cubicBezTo>
                  <a:cubicBezTo>
                    <a:pt x="53" y="57"/>
                    <a:pt x="53" y="57"/>
                    <a:pt x="53" y="57"/>
                  </a:cubicBezTo>
                  <a:cubicBezTo>
                    <a:pt x="53" y="57"/>
                    <a:pt x="52" y="61"/>
                    <a:pt x="53" y="62"/>
                  </a:cubicBezTo>
                  <a:cubicBezTo>
                    <a:pt x="81" y="62"/>
                    <a:pt x="81" y="62"/>
                    <a:pt x="81" y="62"/>
                  </a:cubicBezTo>
                  <a:cubicBezTo>
                    <a:pt x="81" y="66"/>
                    <a:pt x="81" y="66"/>
                    <a:pt x="81" y="66"/>
                  </a:cubicBezTo>
                  <a:cubicBezTo>
                    <a:pt x="53" y="65"/>
                    <a:pt x="53" y="65"/>
                    <a:pt x="53" y="65"/>
                  </a:cubicBezTo>
                  <a:cubicBezTo>
                    <a:pt x="53" y="65"/>
                    <a:pt x="54" y="78"/>
                    <a:pt x="67" y="80"/>
                  </a:cubicBezTo>
                  <a:cubicBezTo>
                    <a:pt x="67" y="80"/>
                    <a:pt x="76" y="82"/>
                    <a:pt x="83" y="78"/>
                  </a:cubicBezTo>
                  <a:cubicBezTo>
                    <a:pt x="85" y="83"/>
                    <a:pt x="85" y="83"/>
                    <a:pt x="85" y="83"/>
                  </a:cubicBezTo>
                  <a:cubicBezTo>
                    <a:pt x="85" y="83"/>
                    <a:pt x="71" y="91"/>
                    <a:pt x="54" y="81"/>
                  </a:cubicBezTo>
                  <a:cubicBezTo>
                    <a:pt x="54" y="81"/>
                    <a:pt x="46" y="76"/>
                    <a:pt x="45" y="65"/>
                  </a:cubicBezTo>
                  <a:cubicBezTo>
                    <a:pt x="38" y="65"/>
                    <a:pt x="38" y="65"/>
                    <a:pt x="38" y="65"/>
                  </a:cubicBezTo>
                  <a:cubicBezTo>
                    <a:pt x="39" y="61"/>
                    <a:pt x="39" y="61"/>
                    <a:pt x="39" y="61"/>
                  </a:cubicBezTo>
                  <a:cubicBezTo>
                    <a:pt x="44" y="61"/>
                    <a:pt x="44" y="61"/>
                    <a:pt x="44" y="61"/>
                  </a:cubicBezTo>
                  <a:cubicBezTo>
                    <a:pt x="44" y="61"/>
                    <a:pt x="44" y="60"/>
                    <a:pt x="45" y="58"/>
                  </a:cubicBezTo>
                  <a:cubicBezTo>
                    <a:pt x="39" y="57"/>
                    <a:pt x="39" y="57"/>
                    <a:pt x="39" y="57"/>
                  </a:cubicBezTo>
                  <a:cubicBezTo>
                    <a:pt x="39" y="53"/>
                    <a:pt x="39" y="53"/>
                    <a:pt x="39" y="53"/>
                  </a:cubicBezTo>
                  <a:cubicBezTo>
                    <a:pt x="45" y="53"/>
                    <a:pt x="45" y="53"/>
                    <a:pt x="45" y="53"/>
                  </a:cubicBezTo>
                  <a:cubicBezTo>
                    <a:pt x="45" y="53"/>
                    <a:pt x="48" y="37"/>
                    <a:pt x="67" y="35"/>
                  </a:cubicBezTo>
                  <a:cubicBezTo>
                    <a:pt x="67" y="35"/>
                    <a:pt x="81" y="33"/>
                    <a:pt x="86" y="38"/>
                  </a:cubicBezTo>
                  <a:cubicBezTo>
                    <a:pt x="83" y="43"/>
                    <a:pt x="83" y="43"/>
                    <a:pt x="83" y="43"/>
                  </a:cubicBezTo>
                  <a:cubicBezTo>
                    <a:pt x="83" y="43"/>
                    <a:pt x="61" y="33"/>
                    <a:pt x="54" y="54"/>
                  </a:cubicBezTo>
                  <a:lnTo>
                    <a:pt x="81" y="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cs typeface="+mn-ea"/>
                <a:sym typeface="+mn-lt"/>
              </a:endParaRPr>
            </a:p>
          </p:txBody>
        </p:sp>
      </p:grpSp>
      <p:sp>
        <p:nvSpPr>
          <p:cNvPr id="136" name="文本框 73"/>
          <p:cNvSpPr txBox="1"/>
          <p:nvPr/>
        </p:nvSpPr>
        <p:spPr>
          <a:xfrm>
            <a:off x="3416319" y="2558964"/>
            <a:ext cx="858915" cy="346249"/>
          </a:xfrm>
          <a:prstGeom prst="rect">
            <a:avLst/>
          </a:prstGeom>
          <a:noFill/>
        </p:spPr>
        <p:txBody>
          <a:bodyPr wrap="square" lIns="68580" tIns="34290" rIns="68580" bIns="34290" rtlCol="0">
            <a:spAutoFit/>
          </a:bodyPr>
          <a:lstStyle/>
          <a:p>
            <a:pPr algn="ctr"/>
            <a:r>
              <a:rPr lang="en-US" altLang="zh-CN" dirty="0">
                <a:solidFill>
                  <a:schemeClr val="tx1">
                    <a:lumMod val="50000"/>
                    <a:lumOff val="50000"/>
                  </a:schemeClr>
                </a:solidFill>
                <a:cs typeface="+mn-ea"/>
                <a:sym typeface="+mn-lt"/>
              </a:rPr>
              <a:t>50</a:t>
            </a:r>
            <a:r>
              <a:rPr lang="en-US" altLang="zh-CN" sz="1200" dirty="0">
                <a:solidFill>
                  <a:schemeClr val="tx1">
                    <a:lumMod val="50000"/>
                    <a:lumOff val="50000"/>
                  </a:schemeClr>
                </a:solidFill>
                <a:cs typeface="+mn-ea"/>
                <a:sym typeface="+mn-lt"/>
              </a:rPr>
              <a:t>%</a:t>
            </a:r>
            <a:endParaRPr lang="zh-CN" altLang="en-US" sz="1100" dirty="0">
              <a:solidFill>
                <a:schemeClr val="tx1">
                  <a:lumMod val="50000"/>
                  <a:lumOff val="50000"/>
                </a:schemeClr>
              </a:solidFill>
              <a:cs typeface="+mn-ea"/>
              <a:sym typeface="+mn-lt"/>
            </a:endParaRPr>
          </a:p>
        </p:txBody>
      </p:sp>
      <p:sp>
        <p:nvSpPr>
          <p:cNvPr id="137" name="文本框 74"/>
          <p:cNvSpPr txBox="1"/>
          <p:nvPr/>
        </p:nvSpPr>
        <p:spPr>
          <a:xfrm>
            <a:off x="5078535" y="2558964"/>
            <a:ext cx="858915" cy="346249"/>
          </a:xfrm>
          <a:prstGeom prst="rect">
            <a:avLst/>
          </a:prstGeom>
          <a:noFill/>
        </p:spPr>
        <p:txBody>
          <a:bodyPr wrap="square" lIns="68580" tIns="34290" rIns="68580" bIns="34290" rtlCol="0">
            <a:spAutoFit/>
          </a:bodyPr>
          <a:lstStyle/>
          <a:p>
            <a:pPr algn="ctr"/>
            <a:r>
              <a:rPr lang="en-US" altLang="zh-CN" dirty="0">
                <a:solidFill>
                  <a:schemeClr val="tx1">
                    <a:lumMod val="50000"/>
                    <a:lumOff val="50000"/>
                  </a:schemeClr>
                </a:solidFill>
                <a:cs typeface="+mn-ea"/>
                <a:sym typeface="+mn-lt"/>
              </a:rPr>
              <a:t>80</a:t>
            </a:r>
            <a:r>
              <a:rPr lang="en-US" altLang="zh-CN" sz="1200" dirty="0">
                <a:solidFill>
                  <a:schemeClr val="tx1">
                    <a:lumMod val="50000"/>
                    <a:lumOff val="50000"/>
                  </a:schemeClr>
                </a:solidFill>
                <a:cs typeface="+mn-ea"/>
                <a:sym typeface="+mn-lt"/>
              </a:rPr>
              <a:t>%</a:t>
            </a:r>
            <a:endParaRPr lang="zh-CN" altLang="en-US" sz="1100" dirty="0">
              <a:solidFill>
                <a:schemeClr val="tx1">
                  <a:lumMod val="50000"/>
                  <a:lumOff val="50000"/>
                </a:schemeClr>
              </a:solidFill>
              <a:cs typeface="+mn-ea"/>
              <a:sym typeface="+mn-lt"/>
            </a:endParaRPr>
          </a:p>
        </p:txBody>
      </p:sp>
      <p:sp>
        <p:nvSpPr>
          <p:cNvPr id="138" name="文本框 75"/>
          <p:cNvSpPr txBox="1"/>
          <p:nvPr/>
        </p:nvSpPr>
        <p:spPr>
          <a:xfrm>
            <a:off x="6698757" y="2558964"/>
            <a:ext cx="858915" cy="346249"/>
          </a:xfrm>
          <a:prstGeom prst="rect">
            <a:avLst/>
          </a:prstGeom>
          <a:noFill/>
        </p:spPr>
        <p:txBody>
          <a:bodyPr wrap="square" lIns="68580" tIns="34290" rIns="68580" bIns="34290" rtlCol="0">
            <a:spAutoFit/>
          </a:bodyPr>
          <a:lstStyle/>
          <a:p>
            <a:pPr algn="ctr"/>
            <a:r>
              <a:rPr lang="en-US" altLang="zh-CN" dirty="0">
                <a:solidFill>
                  <a:schemeClr val="tx1">
                    <a:lumMod val="50000"/>
                    <a:lumOff val="50000"/>
                  </a:schemeClr>
                </a:solidFill>
                <a:cs typeface="+mn-ea"/>
                <a:sym typeface="+mn-lt"/>
              </a:rPr>
              <a:t>100</a:t>
            </a:r>
            <a:r>
              <a:rPr lang="en-US" altLang="zh-CN" sz="1200" dirty="0">
                <a:solidFill>
                  <a:schemeClr val="tx1">
                    <a:lumMod val="50000"/>
                    <a:lumOff val="50000"/>
                  </a:schemeClr>
                </a:solidFill>
                <a:cs typeface="+mn-ea"/>
                <a:sym typeface="+mn-lt"/>
              </a:rPr>
              <a:t>%</a:t>
            </a:r>
            <a:endParaRPr lang="zh-CN" altLang="en-US" sz="1100" dirty="0">
              <a:solidFill>
                <a:schemeClr val="tx1">
                  <a:lumMod val="50000"/>
                  <a:lumOff val="50000"/>
                </a:schemeClr>
              </a:solidFill>
              <a:cs typeface="+mn-ea"/>
              <a:sym typeface="+mn-lt"/>
            </a:endParaRPr>
          </a:p>
        </p:txBody>
      </p:sp>
      <p:grpSp>
        <p:nvGrpSpPr>
          <p:cNvPr id="139" name="组合 138"/>
          <p:cNvGrpSpPr/>
          <p:nvPr/>
        </p:nvGrpSpPr>
        <p:grpSpPr>
          <a:xfrm>
            <a:off x="1717999" y="3538194"/>
            <a:ext cx="1193501" cy="775630"/>
            <a:chOff x="3457192" y="3881040"/>
            <a:chExt cx="1591334" cy="1034171"/>
          </a:xfrm>
        </p:grpSpPr>
        <p:sp>
          <p:nvSpPr>
            <p:cNvPr id="140" name="文本框 77"/>
            <p:cNvSpPr txBox="1"/>
            <p:nvPr/>
          </p:nvSpPr>
          <p:spPr>
            <a:xfrm>
              <a:off x="3457511" y="3881040"/>
              <a:ext cx="1591015" cy="369332"/>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在此添加标题</a:t>
              </a:r>
              <a:endParaRPr lang="zh-CN" altLang="en-US" sz="1200" dirty="0">
                <a:solidFill>
                  <a:schemeClr val="tx1">
                    <a:lumMod val="50000"/>
                    <a:lumOff val="50000"/>
                  </a:schemeClr>
                </a:solidFill>
                <a:cs typeface="+mn-ea"/>
                <a:sym typeface="+mn-lt"/>
              </a:endParaRPr>
            </a:p>
          </p:txBody>
        </p:sp>
        <p:sp>
          <p:nvSpPr>
            <p:cNvPr id="141" name="文本框 78"/>
            <p:cNvSpPr txBox="1"/>
            <p:nvPr/>
          </p:nvSpPr>
          <p:spPr>
            <a:xfrm>
              <a:off x="3457192" y="4135512"/>
              <a:ext cx="1398251" cy="779699"/>
            </a:xfrm>
            <a:prstGeom prst="rect">
              <a:avLst/>
            </a:prstGeom>
            <a:noFill/>
          </p:spPr>
          <p:txBody>
            <a:bodyPr wrap="square" rtlCol="0">
              <a:spAutoFit/>
            </a:bodyPr>
            <a:lstStyle/>
            <a:p>
              <a:pPr algn="just"/>
              <a:r>
                <a:rPr lang="zh-CN" altLang="en-US" sz="800" dirty="0" smtClean="0">
                  <a:solidFill>
                    <a:schemeClr val="tx1">
                      <a:lumMod val="50000"/>
                      <a:lumOff val="50000"/>
                    </a:schemeClr>
                  </a:solidFill>
                  <a:cs typeface="+mn-ea"/>
                  <a:sym typeface="+mn-lt"/>
                </a:rPr>
                <a:t>替换你的文字替换你的文字</a:t>
              </a:r>
              <a:endParaRPr lang="zh-CN" altLang="en-US" sz="800" dirty="0" smtClean="0">
                <a:solidFill>
                  <a:schemeClr val="tx1">
                    <a:lumMod val="50000"/>
                    <a:lumOff val="50000"/>
                  </a:schemeClr>
                </a:solidFill>
                <a:cs typeface="+mn-ea"/>
                <a:sym typeface="+mn-lt"/>
              </a:endParaRPr>
            </a:p>
            <a:p>
              <a:pPr algn="just"/>
              <a:r>
                <a:rPr lang="zh-CN" altLang="en-US" sz="800" dirty="0" smtClean="0">
                  <a:solidFill>
                    <a:schemeClr val="tx1">
                      <a:lumMod val="50000"/>
                      <a:lumOff val="50000"/>
                    </a:schemeClr>
                  </a:solidFill>
                  <a:cs typeface="+mn-ea"/>
                  <a:sym typeface="+mn-lt"/>
                </a:rPr>
                <a:t>替换你的文字</a:t>
              </a:r>
              <a:endParaRPr lang="zh-CN" altLang="en-US" sz="800" dirty="0" smtClean="0">
                <a:solidFill>
                  <a:schemeClr val="tx1">
                    <a:lumMod val="50000"/>
                    <a:lumOff val="50000"/>
                  </a:schemeClr>
                </a:solidFill>
                <a:cs typeface="+mn-ea"/>
                <a:sym typeface="+mn-lt"/>
              </a:endParaRPr>
            </a:p>
            <a:p>
              <a:pPr algn="just"/>
              <a:endParaRPr lang="zh-CN" altLang="en-US" sz="800" dirty="0">
                <a:solidFill>
                  <a:schemeClr val="tx1">
                    <a:lumMod val="50000"/>
                    <a:lumOff val="50000"/>
                  </a:schemeClr>
                </a:solidFill>
                <a:cs typeface="+mn-ea"/>
                <a:sym typeface="+mn-lt"/>
              </a:endParaRPr>
            </a:p>
          </p:txBody>
        </p:sp>
      </p:grpSp>
      <p:grpSp>
        <p:nvGrpSpPr>
          <p:cNvPr id="142" name="组合 141"/>
          <p:cNvGrpSpPr/>
          <p:nvPr/>
        </p:nvGrpSpPr>
        <p:grpSpPr>
          <a:xfrm>
            <a:off x="3353124" y="3538194"/>
            <a:ext cx="1142552" cy="775630"/>
            <a:chOff x="3457192" y="3881040"/>
            <a:chExt cx="1523402" cy="1034171"/>
          </a:xfrm>
        </p:grpSpPr>
        <p:sp>
          <p:nvSpPr>
            <p:cNvPr id="143" name="文本框 80"/>
            <p:cNvSpPr txBox="1"/>
            <p:nvPr/>
          </p:nvSpPr>
          <p:spPr>
            <a:xfrm>
              <a:off x="3457511" y="3881040"/>
              <a:ext cx="1523083" cy="369332"/>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在此添加标题</a:t>
              </a:r>
              <a:endParaRPr lang="zh-CN" altLang="en-US" sz="1200" dirty="0">
                <a:solidFill>
                  <a:schemeClr val="tx1">
                    <a:lumMod val="50000"/>
                    <a:lumOff val="50000"/>
                  </a:schemeClr>
                </a:solidFill>
                <a:cs typeface="+mn-ea"/>
                <a:sym typeface="+mn-lt"/>
              </a:endParaRPr>
            </a:p>
          </p:txBody>
        </p:sp>
        <p:sp>
          <p:nvSpPr>
            <p:cNvPr id="144" name="文本框 81"/>
            <p:cNvSpPr txBox="1"/>
            <p:nvPr/>
          </p:nvSpPr>
          <p:spPr>
            <a:xfrm>
              <a:off x="3457192" y="4135512"/>
              <a:ext cx="1398251" cy="779699"/>
            </a:xfrm>
            <a:prstGeom prst="rect">
              <a:avLst/>
            </a:prstGeom>
            <a:noFill/>
          </p:spPr>
          <p:txBody>
            <a:bodyPr wrap="square" rtlCol="0">
              <a:spAutoFit/>
            </a:bodyPr>
            <a:lstStyle/>
            <a:p>
              <a:pPr algn="just"/>
              <a:r>
                <a:rPr lang="zh-CN" altLang="en-US" sz="800" dirty="0" smtClean="0">
                  <a:solidFill>
                    <a:schemeClr val="tx1">
                      <a:lumMod val="50000"/>
                      <a:lumOff val="50000"/>
                    </a:schemeClr>
                  </a:solidFill>
                  <a:cs typeface="+mn-ea"/>
                  <a:sym typeface="+mn-lt"/>
                </a:rPr>
                <a:t>替换你的文字替换你的文字</a:t>
              </a:r>
              <a:endParaRPr lang="zh-CN" altLang="en-US" sz="800" dirty="0" smtClean="0">
                <a:solidFill>
                  <a:schemeClr val="tx1">
                    <a:lumMod val="50000"/>
                    <a:lumOff val="50000"/>
                  </a:schemeClr>
                </a:solidFill>
                <a:cs typeface="+mn-ea"/>
                <a:sym typeface="+mn-lt"/>
              </a:endParaRPr>
            </a:p>
            <a:p>
              <a:pPr algn="just"/>
              <a:r>
                <a:rPr lang="zh-CN" altLang="en-US" sz="800" dirty="0" smtClean="0">
                  <a:solidFill>
                    <a:schemeClr val="tx1">
                      <a:lumMod val="50000"/>
                      <a:lumOff val="50000"/>
                    </a:schemeClr>
                  </a:solidFill>
                  <a:cs typeface="+mn-ea"/>
                  <a:sym typeface="+mn-lt"/>
                </a:rPr>
                <a:t>替换你的文字</a:t>
              </a:r>
              <a:endParaRPr lang="zh-CN" altLang="en-US" sz="800" dirty="0" smtClean="0">
                <a:solidFill>
                  <a:schemeClr val="tx1">
                    <a:lumMod val="50000"/>
                    <a:lumOff val="50000"/>
                  </a:schemeClr>
                </a:solidFill>
                <a:cs typeface="+mn-ea"/>
                <a:sym typeface="+mn-lt"/>
              </a:endParaRPr>
            </a:p>
            <a:p>
              <a:pPr algn="just"/>
              <a:endParaRPr lang="zh-CN" altLang="en-US" sz="800" dirty="0">
                <a:solidFill>
                  <a:schemeClr val="tx1">
                    <a:lumMod val="50000"/>
                    <a:lumOff val="50000"/>
                  </a:schemeClr>
                </a:solidFill>
                <a:cs typeface="+mn-ea"/>
                <a:sym typeface="+mn-lt"/>
              </a:endParaRPr>
            </a:p>
          </p:txBody>
        </p:sp>
      </p:grpSp>
      <p:grpSp>
        <p:nvGrpSpPr>
          <p:cNvPr id="145" name="组合 144"/>
          <p:cNvGrpSpPr/>
          <p:nvPr/>
        </p:nvGrpSpPr>
        <p:grpSpPr>
          <a:xfrm>
            <a:off x="4988251" y="3538194"/>
            <a:ext cx="1163611" cy="775630"/>
            <a:chOff x="3457192" y="3881040"/>
            <a:chExt cx="1551480" cy="1034171"/>
          </a:xfrm>
        </p:grpSpPr>
        <p:sp>
          <p:nvSpPr>
            <p:cNvPr id="146" name="文本框 83"/>
            <p:cNvSpPr txBox="1"/>
            <p:nvPr/>
          </p:nvSpPr>
          <p:spPr>
            <a:xfrm>
              <a:off x="3457511" y="3881040"/>
              <a:ext cx="1551161" cy="369332"/>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在此添加标题</a:t>
              </a:r>
              <a:endParaRPr lang="zh-CN" altLang="en-US" sz="1200" dirty="0">
                <a:solidFill>
                  <a:schemeClr val="tx1">
                    <a:lumMod val="50000"/>
                    <a:lumOff val="50000"/>
                  </a:schemeClr>
                </a:solidFill>
                <a:cs typeface="+mn-ea"/>
                <a:sym typeface="+mn-lt"/>
              </a:endParaRPr>
            </a:p>
          </p:txBody>
        </p:sp>
        <p:sp>
          <p:nvSpPr>
            <p:cNvPr id="147" name="文本框 84"/>
            <p:cNvSpPr txBox="1"/>
            <p:nvPr/>
          </p:nvSpPr>
          <p:spPr>
            <a:xfrm>
              <a:off x="3457192" y="4135512"/>
              <a:ext cx="1398251" cy="779699"/>
            </a:xfrm>
            <a:prstGeom prst="rect">
              <a:avLst/>
            </a:prstGeom>
            <a:noFill/>
          </p:spPr>
          <p:txBody>
            <a:bodyPr wrap="square" rtlCol="0">
              <a:spAutoFit/>
            </a:bodyPr>
            <a:lstStyle/>
            <a:p>
              <a:pPr algn="just"/>
              <a:r>
                <a:rPr lang="zh-CN" altLang="en-US" sz="800" dirty="0" smtClean="0">
                  <a:solidFill>
                    <a:schemeClr val="tx1">
                      <a:lumMod val="50000"/>
                      <a:lumOff val="50000"/>
                    </a:schemeClr>
                  </a:solidFill>
                  <a:cs typeface="+mn-ea"/>
                  <a:sym typeface="+mn-lt"/>
                </a:rPr>
                <a:t>替换你的文字替换你的文字</a:t>
              </a:r>
              <a:endParaRPr lang="zh-CN" altLang="en-US" sz="800" dirty="0" smtClean="0">
                <a:solidFill>
                  <a:schemeClr val="tx1">
                    <a:lumMod val="50000"/>
                    <a:lumOff val="50000"/>
                  </a:schemeClr>
                </a:solidFill>
                <a:cs typeface="+mn-ea"/>
                <a:sym typeface="+mn-lt"/>
              </a:endParaRPr>
            </a:p>
            <a:p>
              <a:pPr algn="just"/>
              <a:r>
                <a:rPr lang="zh-CN" altLang="en-US" sz="800" dirty="0" smtClean="0">
                  <a:solidFill>
                    <a:schemeClr val="tx1">
                      <a:lumMod val="50000"/>
                      <a:lumOff val="50000"/>
                    </a:schemeClr>
                  </a:solidFill>
                  <a:cs typeface="+mn-ea"/>
                  <a:sym typeface="+mn-lt"/>
                </a:rPr>
                <a:t>替换你的文字</a:t>
              </a:r>
              <a:endParaRPr lang="zh-CN" altLang="en-US" sz="800" dirty="0" smtClean="0">
                <a:solidFill>
                  <a:schemeClr val="tx1">
                    <a:lumMod val="50000"/>
                    <a:lumOff val="50000"/>
                  </a:schemeClr>
                </a:solidFill>
                <a:cs typeface="+mn-ea"/>
                <a:sym typeface="+mn-lt"/>
              </a:endParaRPr>
            </a:p>
            <a:p>
              <a:pPr algn="just"/>
              <a:endParaRPr lang="zh-CN" altLang="en-US" sz="800" dirty="0">
                <a:solidFill>
                  <a:schemeClr val="tx1">
                    <a:lumMod val="50000"/>
                    <a:lumOff val="50000"/>
                  </a:schemeClr>
                </a:solidFill>
                <a:cs typeface="+mn-ea"/>
                <a:sym typeface="+mn-lt"/>
              </a:endParaRPr>
            </a:p>
          </p:txBody>
        </p:sp>
      </p:grpSp>
      <p:grpSp>
        <p:nvGrpSpPr>
          <p:cNvPr id="148" name="组合 147"/>
          <p:cNvGrpSpPr/>
          <p:nvPr/>
        </p:nvGrpSpPr>
        <p:grpSpPr>
          <a:xfrm>
            <a:off x="6623375" y="3538194"/>
            <a:ext cx="1254526" cy="775630"/>
            <a:chOff x="3457192" y="3881040"/>
            <a:chExt cx="1672700" cy="1034171"/>
          </a:xfrm>
        </p:grpSpPr>
        <p:sp>
          <p:nvSpPr>
            <p:cNvPr id="149" name="文本框 86"/>
            <p:cNvSpPr txBox="1"/>
            <p:nvPr/>
          </p:nvSpPr>
          <p:spPr>
            <a:xfrm>
              <a:off x="3457511" y="3881040"/>
              <a:ext cx="1672381" cy="369332"/>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在此添加标题</a:t>
              </a:r>
              <a:endParaRPr lang="zh-CN" altLang="en-US" sz="1200" dirty="0">
                <a:solidFill>
                  <a:schemeClr val="tx1">
                    <a:lumMod val="50000"/>
                    <a:lumOff val="50000"/>
                  </a:schemeClr>
                </a:solidFill>
                <a:cs typeface="+mn-ea"/>
                <a:sym typeface="+mn-lt"/>
              </a:endParaRPr>
            </a:p>
          </p:txBody>
        </p:sp>
        <p:sp>
          <p:nvSpPr>
            <p:cNvPr id="150" name="文本框 87"/>
            <p:cNvSpPr txBox="1"/>
            <p:nvPr/>
          </p:nvSpPr>
          <p:spPr>
            <a:xfrm>
              <a:off x="3457192" y="4135512"/>
              <a:ext cx="1398251" cy="779699"/>
            </a:xfrm>
            <a:prstGeom prst="rect">
              <a:avLst/>
            </a:prstGeom>
            <a:noFill/>
          </p:spPr>
          <p:txBody>
            <a:bodyPr wrap="square" rtlCol="0">
              <a:spAutoFit/>
            </a:bodyPr>
            <a:lstStyle/>
            <a:p>
              <a:pPr algn="just"/>
              <a:r>
                <a:rPr lang="zh-CN" altLang="en-US" sz="800" dirty="0" smtClean="0">
                  <a:solidFill>
                    <a:schemeClr val="tx1">
                      <a:lumMod val="50000"/>
                      <a:lumOff val="50000"/>
                    </a:schemeClr>
                  </a:solidFill>
                  <a:cs typeface="+mn-ea"/>
                  <a:sym typeface="+mn-lt"/>
                </a:rPr>
                <a:t>替换你的文字替换你的文字</a:t>
              </a:r>
              <a:endParaRPr lang="zh-CN" altLang="en-US" sz="800" dirty="0" smtClean="0">
                <a:solidFill>
                  <a:schemeClr val="tx1">
                    <a:lumMod val="50000"/>
                    <a:lumOff val="50000"/>
                  </a:schemeClr>
                </a:solidFill>
                <a:cs typeface="+mn-ea"/>
                <a:sym typeface="+mn-lt"/>
              </a:endParaRPr>
            </a:p>
            <a:p>
              <a:pPr algn="just"/>
              <a:r>
                <a:rPr lang="zh-CN" altLang="en-US" sz="800" dirty="0" smtClean="0">
                  <a:solidFill>
                    <a:schemeClr val="tx1">
                      <a:lumMod val="50000"/>
                      <a:lumOff val="50000"/>
                    </a:schemeClr>
                  </a:solidFill>
                  <a:cs typeface="+mn-ea"/>
                  <a:sym typeface="+mn-lt"/>
                </a:rPr>
                <a:t>替换你的文字</a:t>
              </a:r>
              <a:endParaRPr lang="zh-CN" altLang="en-US" sz="800" dirty="0" smtClean="0">
                <a:solidFill>
                  <a:schemeClr val="tx1">
                    <a:lumMod val="50000"/>
                    <a:lumOff val="50000"/>
                  </a:schemeClr>
                </a:solidFill>
                <a:cs typeface="+mn-ea"/>
                <a:sym typeface="+mn-lt"/>
              </a:endParaRPr>
            </a:p>
            <a:p>
              <a:pPr algn="just"/>
              <a:endParaRPr lang="zh-CN" altLang="en-US" sz="800" dirty="0">
                <a:solidFill>
                  <a:schemeClr val="tx1">
                    <a:lumMod val="50000"/>
                    <a:lumOff val="50000"/>
                  </a:schemeClr>
                </a:solidFill>
                <a:cs typeface="+mn-ea"/>
                <a:sym typeface="+mn-lt"/>
              </a:endParaRPr>
            </a:p>
          </p:txBody>
        </p:sp>
      </p:grpSp>
      <p:grpSp>
        <p:nvGrpSpPr>
          <p:cNvPr id="154" name="组合 153"/>
          <p:cNvGrpSpPr/>
          <p:nvPr/>
        </p:nvGrpSpPr>
        <p:grpSpPr>
          <a:xfrm>
            <a:off x="1943403" y="4295256"/>
            <a:ext cx="6296689" cy="276999"/>
            <a:chOff x="2094548" y="5327134"/>
            <a:chExt cx="7190104" cy="369332"/>
          </a:xfrm>
        </p:grpSpPr>
        <p:grpSp>
          <p:nvGrpSpPr>
            <p:cNvPr id="155" name="组合 154"/>
            <p:cNvGrpSpPr/>
            <p:nvPr/>
          </p:nvGrpSpPr>
          <p:grpSpPr>
            <a:xfrm>
              <a:off x="7631748" y="5327134"/>
              <a:ext cx="1652904" cy="369332"/>
              <a:chOff x="2080894" y="4828841"/>
              <a:chExt cx="1652904" cy="369332"/>
            </a:xfrm>
          </p:grpSpPr>
          <p:sp>
            <p:nvSpPr>
              <p:cNvPr id="165" name="圆角矩形 164"/>
              <p:cNvSpPr/>
              <p:nvPr/>
            </p:nvSpPr>
            <p:spPr>
              <a:xfrm>
                <a:off x="2080894" y="4880791"/>
                <a:ext cx="265433" cy="265433"/>
              </a:xfrm>
              <a:prstGeom prst="roundRect">
                <a:avLst/>
              </a:prstGeom>
              <a:solidFill>
                <a:srgbClr val="0C8882"/>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66" name="文本框 103"/>
              <p:cNvSpPr txBox="1"/>
              <p:nvPr/>
            </p:nvSpPr>
            <p:spPr>
              <a:xfrm>
                <a:off x="2346327" y="4828841"/>
                <a:ext cx="1387471" cy="369332"/>
              </a:xfrm>
              <a:prstGeom prst="rect">
                <a:avLst/>
              </a:prstGeom>
              <a:noFill/>
            </p:spPr>
            <p:txBody>
              <a:bodyPr wrap="square" rtlCol="0">
                <a:spAutoFit/>
              </a:bodyPr>
              <a:lstStyle/>
              <a:p>
                <a:r>
                  <a:rPr lang="en-US" altLang="zh-CN" sz="1200" dirty="0">
                    <a:solidFill>
                      <a:prstClr val="black">
                        <a:lumMod val="50000"/>
                        <a:lumOff val="50000"/>
                      </a:prstClr>
                    </a:solidFill>
                    <a:cs typeface="+mn-ea"/>
                    <a:sym typeface="+mn-lt"/>
                  </a:rPr>
                  <a:t>TEXT HERE</a:t>
                </a:r>
                <a:endParaRPr lang="zh-CN" altLang="en-US" sz="1200" dirty="0">
                  <a:solidFill>
                    <a:prstClr val="black">
                      <a:lumMod val="50000"/>
                      <a:lumOff val="50000"/>
                    </a:prstClr>
                  </a:solidFill>
                  <a:cs typeface="+mn-ea"/>
                  <a:sym typeface="+mn-lt"/>
                </a:endParaRPr>
              </a:p>
            </p:txBody>
          </p:sp>
        </p:grpSp>
        <p:grpSp>
          <p:nvGrpSpPr>
            <p:cNvPr id="156" name="组合 155"/>
            <p:cNvGrpSpPr/>
            <p:nvPr/>
          </p:nvGrpSpPr>
          <p:grpSpPr>
            <a:xfrm>
              <a:off x="5786015" y="5327134"/>
              <a:ext cx="1652904" cy="369332"/>
              <a:chOff x="2080894" y="4828841"/>
              <a:chExt cx="1652904" cy="369332"/>
            </a:xfrm>
          </p:grpSpPr>
          <p:sp>
            <p:nvSpPr>
              <p:cNvPr id="163" name="圆角矩形 162"/>
              <p:cNvSpPr/>
              <p:nvPr/>
            </p:nvSpPr>
            <p:spPr>
              <a:xfrm>
                <a:off x="2080894" y="4880791"/>
                <a:ext cx="265433" cy="265433"/>
              </a:xfrm>
              <a:prstGeom prst="roundRect">
                <a:avLst/>
              </a:prstGeom>
              <a:solidFill>
                <a:srgbClr val="7E7E7E"/>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64" name="文本框 101"/>
              <p:cNvSpPr txBox="1"/>
              <p:nvPr/>
            </p:nvSpPr>
            <p:spPr>
              <a:xfrm>
                <a:off x="2346327" y="4828841"/>
                <a:ext cx="1387471" cy="369332"/>
              </a:xfrm>
              <a:prstGeom prst="rect">
                <a:avLst/>
              </a:prstGeom>
              <a:noFill/>
            </p:spPr>
            <p:txBody>
              <a:bodyPr wrap="square" rtlCol="0">
                <a:spAutoFit/>
              </a:bodyPr>
              <a:lstStyle/>
              <a:p>
                <a:r>
                  <a:rPr lang="en-US" altLang="zh-CN" sz="1200" dirty="0">
                    <a:solidFill>
                      <a:prstClr val="black">
                        <a:lumMod val="50000"/>
                        <a:lumOff val="50000"/>
                      </a:prstClr>
                    </a:solidFill>
                    <a:cs typeface="+mn-ea"/>
                    <a:sym typeface="+mn-lt"/>
                  </a:rPr>
                  <a:t>TEXT HERE</a:t>
                </a:r>
                <a:endParaRPr lang="zh-CN" altLang="en-US" sz="1200" dirty="0">
                  <a:solidFill>
                    <a:prstClr val="black">
                      <a:lumMod val="50000"/>
                      <a:lumOff val="50000"/>
                    </a:prstClr>
                  </a:solidFill>
                  <a:cs typeface="+mn-ea"/>
                  <a:sym typeface="+mn-lt"/>
                </a:endParaRPr>
              </a:p>
            </p:txBody>
          </p:sp>
        </p:grpSp>
        <p:grpSp>
          <p:nvGrpSpPr>
            <p:cNvPr id="157" name="组合 156"/>
            <p:cNvGrpSpPr/>
            <p:nvPr/>
          </p:nvGrpSpPr>
          <p:grpSpPr>
            <a:xfrm>
              <a:off x="3940281" y="5327134"/>
              <a:ext cx="1652904" cy="369332"/>
              <a:chOff x="2080894" y="4828841"/>
              <a:chExt cx="1652904" cy="369332"/>
            </a:xfrm>
          </p:grpSpPr>
          <p:sp>
            <p:nvSpPr>
              <p:cNvPr id="161" name="圆角矩形 160"/>
              <p:cNvSpPr/>
              <p:nvPr/>
            </p:nvSpPr>
            <p:spPr>
              <a:xfrm>
                <a:off x="2080894" y="4880791"/>
                <a:ext cx="265433" cy="265433"/>
              </a:xfrm>
              <a:prstGeom prst="roundRect">
                <a:avLst/>
              </a:prstGeom>
              <a:solidFill>
                <a:srgbClr val="0C8882"/>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62" name="文本框 99"/>
              <p:cNvSpPr txBox="1"/>
              <p:nvPr/>
            </p:nvSpPr>
            <p:spPr>
              <a:xfrm>
                <a:off x="2346327" y="4828841"/>
                <a:ext cx="1387471" cy="369332"/>
              </a:xfrm>
              <a:prstGeom prst="rect">
                <a:avLst/>
              </a:prstGeom>
              <a:noFill/>
            </p:spPr>
            <p:txBody>
              <a:bodyPr wrap="square" rtlCol="0">
                <a:spAutoFit/>
              </a:bodyPr>
              <a:lstStyle/>
              <a:p>
                <a:r>
                  <a:rPr lang="en-US" altLang="zh-CN" sz="1200" dirty="0">
                    <a:solidFill>
                      <a:prstClr val="black">
                        <a:lumMod val="50000"/>
                        <a:lumOff val="50000"/>
                      </a:prstClr>
                    </a:solidFill>
                    <a:cs typeface="+mn-ea"/>
                    <a:sym typeface="+mn-lt"/>
                  </a:rPr>
                  <a:t>TEXT HERE</a:t>
                </a:r>
                <a:endParaRPr lang="zh-CN" altLang="en-US" sz="1200" dirty="0">
                  <a:solidFill>
                    <a:prstClr val="black">
                      <a:lumMod val="50000"/>
                      <a:lumOff val="50000"/>
                    </a:prstClr>
                  </a:solidFill>
                  <a:cs typeface="+mn-ea"/>
                  <a:sym typeface="+mn-lt"/>
                </a:endParaRPr>
              </a:p>
            </p:txBody>
          </p:sp>
        </p:grpSp>
        <p:grpSp>
          <p:nvGrpSpPr>
            <p:cNvPr id="158" name="组合 157"/>
            <p:cNvGrpSpPr/>
            <p:nvPr/>
          </p:nvGrpSpPr>
          <p:grpSpPr>
            <a:xfrm>
              <a:off x="2094548" y="5327134"/>
              <a:ext cx="1652904" cy="369332"/>
              <a:chOff x="2080894" y="4828841"/>
              <a:chExt cx="1652904" cy="369332"/>
            </a:xfrm>
          </p:grpSpPr>
          <p:sp>
            <p:nvSpPr>
              <p:cNvPr id="159" name="圆角矩形 158"/>
              <p:cNvSpPr/>
              <p:nvPr/>
            </p:nvSpPr>
            <p:spPr>
              <a:xfrm>
                <a:off x="2080894" y="4880791"/>
                <a:ext cx="265433" cy="265433"/>
              </a:xfrm>
              <a:prstGeom prst="roundRect">
                <a:avLst/>
              </a:prstGeom>
              <a:solidFill>
                <a:srgbClr val="7E7E7E"/>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60" name="文本框 97"/>
              <p:cNvSpPr txBox="1"/>
              <p:nvPr/>
            </p:nvSpPr>
            <p:spPr>
              <a:xfrm>
                <a:off x="2346327" y="4828841"/>
                <a:ext cx="1387471" cy="369332"/>
              </a:xfrm>
              <a:prstGeom prst="rect">
                <a:avLst/>
              </a:prstGeom>
              <a:noFill/>
            </p:spPr>
            <p:txBody>
              <a:bodyPr wrap="square" rtlCol="0">
                <a:spAutoFit/>
              </a:bodyPr>
              <a:lstStyle/>
              <a:p>
                <a:r>
                  <a:rPr lang="en-US" altLang="zh-CN" sz="1200" dirty="0">
                    <a:solidFill>
                      <a:prstClr val="black">
                        <a:lumMod val="50000"/>
                        <a:lumOff val="50000"/>
                      </a:prstClr>
                    </a:solidFill>
                    <a:cs typeface="+mn-ea"/>
                    <a:sym typeface="+mn-lt"/>
                  </a:rPr>
                  <a:t>TEXT HERE</a:t>
                </a:r>
                <a:endParaRPr lang="zh-CN" altLang="en-US" sz="1200" dirty="0">
                  <a:solidFill>
                    <a:prstClr val="black">
                      <a:lumMod val="50000"/>
                      <a:lumOff val="50000"/>
                    </a:prstClr>
                  </a:solidFill>
                  <a:cs typeface="+mn-ea"/>
                  <a:sym typeface="+mn-lt"/>
                </a:endParaRPr>
              </a:p>
            </p:txBody>
          </p:sp>
        </p:grpSp>
      </p:grpSp>
      <p:sp>
        <p:nvSpPr>
          <p:cNvPr id="70" name="灯片编号占位符 1"/>
          <p:cNvSpPr>
            <a:spLocks noGrp="1"/>
          </p:cNvSpPr>
          <p:nvPr>
            <p:ph type="sldNum" sz="quarter" idx="12"/>
          </p:nvPr>
        </p:nvSpPr>
        <p:spPr>
          <a:xfrm>
            <a:off x="6683829" y="4660049"/>
            <a:ext cx="2133600" cy="273844"/>
          </a:xfrm>
        </p:spPr>
        <p:txBody>
          <a:bodyPr/>
          <a:lstStyle/>
          <a:p>
            <a:r>
              <a:rPr lang="en-US" altLang="zh-CN" dirty="0" smtClean="0">
                <a:cs typeface="+mn-ea"/>
                <a:sym typeface="+mn-lt"/>
              </a:rPr>
              <a:t>18</a:t>
            </a:r>
            <a:endParaRPr lang="zh-CN" altLang="en-US" dirty="0">
              <a:cs typeface="+mn-ea"/>
              <a:sym typeface="+mn-lt"/>
            </a:endParaRPr>
          </a:p>
        </p:txBody>
      </p:sp>
      <p:sp>
        <p:nvSpPr>
          <p:cNvPr id="71" name="文本框 70"/>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500"/>
                                        <p:tgtEl>
                                          <p:spTgt spid="94"/>
                                        </p:tgtEl>
                                        <p:attrNameLst>
                                          <p:attrName>ppt_x</p:attrName>
                                        </p:attrNameLst>
                                      </p:cBhvr>
                                      <p:tavLst>
                                        <p:tav tm="0">
                                          <p:val>
                                            <p:strVal val="#ppt_x-#ppt_w*1.125000"/>
                                          </p:val>
                                        </p:tav>
                                        <p:tav tm="100000">
                                          <p:val>
                                            <p:strVal val="#ppt_x"/>
                                          </p:val>
                                        </p:tav>
                                      </p:tavLst>
                                    </p:anim>
                                    <p:animEffect transition="in" filter="wipe(right)">
                                      <p:cBhvr>
                                        <p:cTn id="8" dur="500"/>
                                        <p:tgtEl>
                                          <p:spTgt spid="94"/>
                                        </p:tgtEl>
                                      </p:cBhvr>
                                    </p:animEffect>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102"/>
                                        </p:tgtEl>
                                        <p:attrNameLst>
                                          <p:attrName>style.visibility</p:attrName>
                                        </p:attrNameLst>
                                      </p:cBhvr>
                                      <p:to>
                                        <p:strVal val="visible"/>
                                      </p:to>
                                    </p:set>
                                    <p:animEffect transition="in" filter="wheel(1)">
                                      <p:cBhvr>
                                        <p:cTn id="16" dur="1000"/>
                                        <p:tgtEl>
                                          <p:spTgt spid="102"/>
                                        </p:tgtEl>
                                      </p:cBhvr>
                                    </p:animEffect>
                                  </p:childTnLst>
                                </p:cTn>
                              </p:par>
                              <p:par>
                                <p:cTn id="17" presetID="21" presetClass="entr" presetSubtype="1" fill="hold" nodeType="with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wheel(1)">
                                      <p:cBhvr>
                                        <p:cTn id="19" dur="1000"/>
                                        <p:tgtEl>
                                          <p:spTgt spid="10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07"/>
                                        </p:tgtEl>
                                        <p:attrNameLst>
                                          <p:attrName>style.visibility</p:attrName>
                                        </p:attrNameLst>
                                      </p:cBhvr>
                                      <p:to>
                                        <p:strVal val="visible"/>
                                      </p:to>
                                    </p:set>
                                    <p:animEffect transition="in" filter="barn(inVertical)">
                                      <p:cBhvr>
                                        <p:cTn id="23" dur="500"/>
                                        <p:tgtEl>
                                          <p:spTgt spid="107"/>
                                        </p:tgtEl>
                                      </p:cBhvr>
                                    </p:animEffect>
                                  </p:childTnLst>
                                </p:cTn>
                              </p:par>
                              <p:par>
                                <p:cTn id="24" presetID="16" presetClass="entr" presetSubtype="21" fill="hold" nodeType="withEffect">
                                  <p:stCondLst>
                                    <p:cond delay="0"/>
                                  </p:stCondLst>
                                  <p:childTnLst>
                                    <p:set>
                                      <p:cBhvr>
                                        <p:cTn id="25" dur="1" fill="hold">
                                          <p:stCondLst>
                                            <p:cond delay="0"/>
                                          </p:stCondLst>
                                        </p:cTn>
                                        <p:tgtEl>
                                          <p:spTgt spid="139"/>
                                        </p:tgtEl>
                                        <p:attrNameLst>
                                          <p:attrName>style.visibility</p:attrName>
                                        </p:attrNameLst>
                                      </p:cBhvr>
                                      <p:to>
                                        <p:strVal val="visible"/>
                                      </p:to>
                                    </p:set>
                                    <p:animEffect transition="in" filter="barn(inVertical)">
                                      <p:cBhvr>
                                        <p:cTn id="26" dur="500"/>
                                        <p:tgtEl>
                                          <p:spTgt spid="139"/>
                                        </p:tgtEl>
                                      </p:cBhvr>
                                    </p:animEffect>
                                  </p:childTnLst>
                                </p:cTn>
                              </p:par>
                            </p:childTnLst>
                          </p:cTn>
                        </p:par>
                        <p:par>
                          <p:cTn id="27" fill="hold">
                            <p:stCondLst>
                              <p:cond delay="2500"/>
                            </p:stCondLst>
                            <p:childTnLst>
                              <p:par>
                                <p:cTn id="28" presetID="21" presetClass="entr" presetSubtype="1" fill="hold" nodeType="afterEffect">
                                  <p:stCondLst>
                                    <p:cond delay="0"/>
                                  </p:stCondLst>
                                  <p:childTnLst>
                                    <p:set>
                                      <p:cBhvr>
                                        <p:cTn id="29" dur="1" fill="hold">
                                          <p:stCondLst>
                                            <p:cond delay="0"/>
                                          </p:stCondLst>
                                        </p:cTn>
                                        <p:tgtEl>
                                          <p:spTgt spid="111"/>
                                        </p:tgtEl>
                                        <p:attrNameLst>
                                          <p:attrName>style.visibility</p:attrName>
                                        </p:attrNameLst>
                                      </p:cBhvr>
                                      <p:to>
                                        <p:strVal val="visible"/>
                                      </p:to>
                                    </p:set>
                                    <p:animEffect transition="in" filter="wheel(1)">
                                      <p:cBhvr>
                                        <p:cTn id="30" dur="1000"/>
                                        <p:tgtEl>
                                          <p:spTgt spid="111"/>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104"/>
                                        </p:tgtEl>
                                        <p:attrNameLst>
                                          <p:attrName>style.visibility</p:attrName>
                                        </p:attrNameLst>
                                      </p:cBhvr>
                                      <p:to>
                                        <p:strVal val="visible"/>
                                      </p:to>
                                    </p:set>
                                    <p:animEffect transition="in" filter="wheel(1)">
                                      <p:cBhvr>
                                        <p:cTn id="33" dur="1000"/>
                                        <p:tgtEl>
                                          <p:spTgt spid="104"/>
                                        </p:tgtEl>
                                      </p:cBhvr>
                                    </p:animEffect>
                                  </p:childTnLst>
                                </p:cTn>
                              </p:par>
                            </p:childTnLst>
                          </p:cTn>
                        </p:par>
                        <p:par>
                          <p:cTn id="34" fill="hold">
                            <p:stCondLst>
                              <p:cond delay="3500"/>
                            </p:stCondLst>
                            <p:childTnLst>
                              <p:par>
                                <p:cTn id="35" presetID="16" presetClass="entr" presetSubtype="21" fill="hold" nodeType="afterEffect">
                                  <p:stCondLst>
                                    <p:cond delay="0"/>
                                  </p:stCondLst>
                                  <p:childTnLst>
                                    <p:set>
                                      <p:cBhvr>
                                        <p:cTn id="36" dur="1" fill="hold">
                                          <p:stCondLst>
                                            <p:cond delay="0"/>
                                          </p:stCondLst>
                                        </p:cTn>
                                        <p:tgtEl>
                                          <p:spTgt spid="142"/>
                                        </p:tgtEl>
                                        <p:attrNameLst>
                                          <p:attrName>style.visibility</p:attrName>
                                        </p:attrNameLst>
                                      </p:cBhvr>
                                      <p:to>
                                        <p:strVal val="visible"/>
                                      </p:to>
                                    </p:set>
                                    <p:animEffect transition="in" filter="barn(inVertical)">
                                      <p:cBhvr>
                                        <p:cTn id="37" dur="500"/>
                                        <p:tgtEl>
                                          <p:spTgt spid="14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6"/>
                                        </p:tgtEl>
                                        <p:attrNameLst>
                                          <p:attrName>style.visibility</p:attrName>
                                        </p:attrNameLst>
                                      </p:cBhvr>
                                      <p:to>
                                        <p:strVal val="visible"/>
                                      </p:to>
                                    </p:set>
                                    <p:animEffect transition="in" filter="barn(inVertical)">
                                      <p:cBhvr>
                                        <p:cTn id="40" dur="500"/>
                                        <p:tgtEl>
                                          <p:spTgt spid="136"/>
                                        </p:tgtEl>
                                      </p:cBhvr>
                                    </p:animEffect>
                                  </p:childTnLst>
                                </p:cTn>
                              </p:par>
                            </p:childTnLst>
                          </p:cTn>
                        </p:par>
                        <p:par>
                          <p:cTn id="41" fill="hold">
                            <p:stCondLst>
                              <p:cond delay="4000"/>
                            </p:stCondLst>
                            <p:childTnLst>
                              <p:par>
                                <p:cTn id="42" presetID="21" presetClass="entr" presetSubtype="1" fill="hold" grpId="0" nodeType="afterEffect">
                                  <p:stCondLst>
                                    <p:cond delay="0"/>
                                  </p:stCondLst>
                                  <p:childTnLst>
                                    <p:set>
                                      <p:cBhvr>
                                        <p:cTn id="43" dur="1" fill="hold">
                                          <p:stCondLst>
                                            <p:cond delay="0"/>
                                          </p:stCondLst>
                                        </p:cTn>
                                        <p:tgtEl>
                                          <p:spTgt spid="105"/>
                                        </p:tgtEl>
                                        <p:attrNameLst>
                                          <p:attrName>style.visibility</p:attrName>
                                        </p:attrNameLst>
                                      </p:cBhvr>
                                      <p:to>
                                        <p:strVal val="visible"/>
                                      </p:to>
                                    </p:set>
                                    <p:animEffect transition="in" filter="wheel(1)">
                                      <p:cBhvr>
                                        <p:cTn id="44" dur="1000"/>
                                        <p:tgtEl>
                                          <p:spTgt spid="105"/>
                                        </p:tgtEl>
                                      </p:cBhvr>
                                    </p:animEffect>
                                  </p:childTnLst>
                                </p:cTn>
                              </p:par>
                              <p:par>
                                <p:cTn id="45" presetID="21" presetClass="entr" presetSubtype="1" fill="hold" nodeType="withEffect">
                                  <p:stCondLst>
                                    <p:cond delay="0"/>
                                  </p:stCondLst>
                                  <p:childTnLst>
                                    <p:set>
                                      <p:cBhvr>
                                        <p:cTn id="46" dur="1" fill="hold">
                                          <p:stCondLst>
                                            <p:cond delay="0"/>
                                          </p:stCondLst>
                                        </p:cTn>
                                        <p:tgtEl>
                                          <p:spTgt spid="114"/>
                                        </p:tgtEl>
                                        <p:attrNameLst>
                                          <p:attrName>style.visibility</p:attrName>
                                        </p:attrNameLst>
                                      </p:cBhvr>
                                      <p:to>
                                        <p:strVal val="visible"/>
                                      </p:to>
                                    </p:set>
                                    <p:animEffect transition="in" filter="wheel(1)">
                                      <p:cBhvr>
                                        <p:cTn id="47" dur="1000"/>
                                        <p:tgtEl>
                                          <p:spTgt spid="114"/>
                                        </p:tgtEl>
                                      </p:cBhvr>
                                    </p:animEffect>
                                  </p:childTnLst>
                                </p:cTn>
                              </p:par>
                            </p:childTnLst>
                          </p:cTn>
                        </p:par>
                        <p:par>
                          <p:cTn id="48" fill="hold">
                            <p:stCondLst>
                              <p:cond delay="5000"/>
                            </p:stCondLst>
                            <p:childTnLst>
                              <p:par>
                                <p:cTn id="49" presetID="16" presetClass="entr" presetSubtype="21" fill="hold" grpId="0" nodeType="afterEffect">
                                  <p:stCondLst>
                                    <p:cond delay="0"/>
                                  </p:stCondLst>
                                  <p:childTnLst>
                                    <p:set>
                                      <p:cBhvr>
                                        <p:cTn id="50" dur="1" fill="hold">
                                          <p:stCondLst>
                                            <p:cond delay="0"/>
                                          </p:stCondLst>
                                        </p:cTn>
                                        <p:tgtEl>
                                          <p:spTgt spid="137"/>
                                        </p:tgtEl>
                                        <p:attrNameLst>
                                          <p:attrName>style.visibility</p:attrName>
                                        </p:attrNameLst>
                                      </p:cBhvr>
                                      <p:to>
                                        <p:strVal val="visible"/>
                                      </p:to>
                                    </p:set>
                                    <p:animEffect transition="in" filter="barn(inVertical)">
                                      <p:cBhvr>
                                        <p:cTn id="51" dur="500"/>
                                        <p:tgtEl>
                                          <p:spTgt spid="137"/>
                                        </p:tgtEl>
                                      </p:cBhvr>
                                    </p:animEffect>
                                  </p:childTnLst>
                                </p:cTn>
                              </p:par>
                              <p:par>
                                <p:cTn id="52" presetID="16" presetClass="entr" presetSubtype="21" fill="hold" nodeType="withEffect">
                                  <p:stCondLst>
                                    <p:cond delay="0"/>
                                  </p:stCondLst>
                                  <p:childTnLst>
                                    <p:set>
                                      <p:cBhvr>
                                        <p:cTn id="53" dur="1" fill="hold">
                                          <p:stCondLst>
                                            <p:cond delay="0"/>
                                          </p:stCondLst>
                                        </p:cTn>
                                        <p:tgtEl>
                                          <p:spTgt spid="145"/>
                                        </p:tgtEl>
                                        <p:attrNameLst>
                                          <p:attrName>style.visibility</p:attrName>
                                        </p:attrNameLst>
                                      </p:cBhvr>
                                      <p:to>
                                        <p:strVal val="visible"/>
                                      </p:to>
                                    </p:set>
                                    <p:animEffect transition="in" filter="barn(inVertical)">
                                      <p:cBhvr>
                                        <p:cTn id="54" dur="500"/>
                                        <p:tgtEl>
                                          <p:spTgt spid="145"/>
                                        </p:tgtEl>
                                      </p:cBhvr>
                                    </p:animEffect>
                                  </p:childTnLst>
                                </p:cTn>
                              </p:par>
                            </p:childTnLst>
                          </p:cTn>
                        </p:par>
                        <p:par>
                          <p:cTn id="55" fill="hold">
                            <p:stCondLst>
                              <p:cond delay="5500"/>
                            </p:stCondLst>
                            <p:childTnLst>
                              <p:par>
                                <p:cTn id="56" presetID="21" presetClass="entr" presetSubtype="1" fill="hold" grpId="0" nodeType="afterEffect">
                                  <p:stCondLst>
                                    <p:cond delay="0"/>
                                  </p:stCondLst>
                                  <p:childTnLst>
                                    <p:set>
                                      <p:cBhvr>
                                        <p:cTn id="57" dur="1" fill="hold">
                                          <p:stCondLst>
                                            <p:cond delay="0"/>
                                          </p:stCondLst>
                                        </p:cTn>
                                        <p:tgtEl>
                                          <p:spTgt spid="106"/>
                                        </p:tgtEl>
                                        <p:attrNameLst>
                                          <p:attrName>style.visibility</p:attrName>
                                        </p:attrNameLst>
                                      </p:cBhvr>
                                      <p:to>
                                        <p:strVal val="visible"/>
                                      </p:to>
                                    </p:set>
                                    <p:animEffect transition="in" filter="wheel(1)">
                                      <p:cBhvr>
                                        <p:cTn id="58" dur="1000"/>
                                        <p:tgtEl>
                                          <p:spTgt spid="106"/>
                                        </p:tgtEl>
                                      </p:cBhvr>
                                    </p:animEffect>
                                  </p:childTnLst>
                                </p:cTn>
                              </p:par>
                              <p:par>
                                <p:cTn id="59" presetID="21" presetClass="entr" presetSubtype="1" fill="hold" nodeType="withEffect">
                                  <p:stCondLst>
                                    <p:cond delay="0"/>
                                  </p:stCondLst>
                                  <p:childTnLst>
                                    <p:set>
                                      <p:cBhvr>
                                        <p:cTn id="60" dur="1" fill="hold">
                                          <p:stCondLst>
                                            <p:cond delay="0"/>
                                          </p:stCondLst>
                                        </p:cTn>
                                        <p:tgtEl>
                                          <p:spTgt spid="120"/>
                                        </p:tgtEl>
                                        <p:attrNameLst>
                                          <p:attrName>style.visibility</p:attrName>
                                        </p:attrNameLst>
                                      </p:cBhvr>
                                      <p:to>
                                        <p:strVal val="visible"/>
                                      </p:to>
                                    </p:set>
                                    <p:animEffect transition="in" filter="wheel(1)">
                                      <p:cBhvr>
                                        <p:cTn id="61" dur="1000"/>
                                        <p:tgtEl>
                                          <p:spTgt spid="120"/>
                                        </p:tgtEl>
                                      </p:cBhvr>
                                    </p:animEffect>
                                  </p:childTnLst>
                                </p:cTn>
                              </p:par>
                            </p:childTnLst>
                          </p:cTn>
                        </p:par>
                        <p:par>
                          <p:cTn id="62" fill="hold">
                            <p:stCondLst>
                              <p:cond delay="6500"/>
                            </p:stCondLst>
                            <p:childTnLst>
                              <p:par>
                                <p:cTn id="63" presetID="16" presetClass="entr" presetSubtype="21" fill="hold" grpId="0" nodeType="afterEffect">
                                  <p:stCondLst>
                                    <p:cond delay="0"/>
                                  </p:stCondLst>
                                  <p:childTnLst>
                                    <p:set>
                                      <p:cBhvr>
                                        <p:cTn id="64" dur="1" fill="hold">
                                          <p:stCondLst>
                                            <p:cond delay="0"/>
                                          </p:stCondLst>
                                        </p:cTn>
                                        <p:tgtEl>
                                          <p:spTgt spid="138"/>
                                        </p:tgtEl>
                                        <p:attrNameLst>
                                          <p:attrName>style.visibility</p:attrName>
                                        </p:attrNameLst>
                                      </p:cBhvr>
                                      <p:to>
                                        <p:strVal val="visible"/>
                                      </p:to>
                                    </p:set>
                                    <p:animEffect transition="in" filter="barn(inVertical)">
                                      <p:cBhvr>
                                        <p:cTn id="65" dur="500"/>
                                        <p:tgtEl>
                                          <p:spTgt spid="138"/>
                                        </p:tgtEl>
                                      </p:cBhvr>
                                    </p:animEffect>
                                  </p:childTnLst>
                                </p:cTn>
                              </p:par>
                              <p:par>
                                <p:cTn id="66" presetID="16" presetClass="entr" presetSubtype="21" fill="hold" nodeType="withEffect">
                                  <p:stCondLst>
                                    <p:cond delay="0"/>
                                  </p:stCondLst>
                                  <p:childTnLst>
                                    <p:set>
                                      <p:cBhvr>
                                        <p:cTn id="67" dur="1" fill="hold">
                                          <p:stCondLst>
                                            <p:cond delay="0"/>
                                          </p:stCondLst>
                                        </p:cTn>
                                        <p:tgtEl>
                                          <p:spTgt spid="148"/>
                                        </p:tgtEl>
                                        <p:attrNameLst>
                                          <p:attrName>style.visibility</p:attrName>
                                        </p:attrNameLst>
                                      </p:cBhvr>
                                      <p:to>
                                        <p:strVal val="visible"/>
                                      </p:to>
                                    </p:set>
                                    <p:animEffect transition="in" filter="barn(inVertical)">
                                      <p:cBhvr>
                                        <p:cTn id="68" dur="500"/>
                                        <p:tgtEl>
                                          <p:spTgt spid="148"/>
                                        </p:tgtEl>
                                      </p:cBhvr>
                                    </p:animEffect>
                                  </p:childTnLst>
                                </p:cTn>
                              </p:par>
                            </p:childTnLst>
                          </p:cTn>
                        </p:par>
                        <p:par>
                          <p:cTn id="69" fill="hold">
                            <p:stCondLst>
                              <p:cond delay="7000"/>
                            </p:stCondLst>
                            <p:childTnLst>
                              <p:par>
                                <p:cTn id="70" presetID="22" presetClass="entr" presetSubtype="8" fill="hold" nodeType="afterEffect">
                                  <p:stCondLst>
                                    <p:cond delay="0"/>
                                  </p:stCondLst>
                                  <p:childTnLst>
                                    <p:set>
                                      <p:cBhvr>
                                        <p:cTn id="71" dur="1" fill="hold">
                                          <p:stCondLst>
                                            <p:cond delay="0"/>
                                          </p:stCondLst>
                                        </p:cTn>
                                        <p:tgtEl>
                                          <p:spTgt spid="154"/>
                                        </p:tgtEl>
                                        <p:attrNameLst>
                                          <p:attrName>style.visibility</p:attrName>
                                        </p:attrNameLst>
                                      </p:cBhvr>
                                      <p:to>
                                        <p:strVal val="visible"/>
                                      </p:to>
                                    </p:set>
                                    <p:animEffect transition="in" filter="wipe(left)">
                                      <p:cBhvr>
                                        <p:cTn id="72" dur="500"/>
                                        <p:tgtEl>
                                          <p:spTgt spid="154"/>
                                        </p:tgtEl>
                                      </p:cBhvr>
                                    </p:animEffect>
                                  </p:childTnLst>
                                </p:cTn>
                              </p:par>
                            </p:childTnLst>
                          </p:cTn>
                        </p:par>
                        <p:par>
                          <p:cTn id="73" fill="hold">
                            <p:stCondLst>
                              <p:cond delay="7500"/>
                            </p:stCondLst>
                            <p:childTnLst>
                              <p:par>
                                <p:cTn id="74" presetID="22" presetClass="entr" presetSubtype="4" fill="hold" grpId="0" nodeType="afterEffect">
                                  <p:stCondLst>
                                    <p:cond delay="0"/>
                                  </p:stCondLst>
                                  <p:childTnLst>
                                    <p:set>
                                      <p:cBhvr>
                                        <p:cTn id="75" dur="1" fill="hold">
                                          <p:stCondLst>
                                            <p:cond delay="0"/>
                                          </p:stCondLst>
                                        </p:cTn>
                                        <p:tgtEl>
                                          <p:spTgt spid="71"/>
                                        </p:tgtEl>
                                        <p:attrNameLst>
                                          <p:attrName>style.visibility</p:attrName>
                                        </p:attrNameLst>
                                      </p:cBhvr>
                                      <p:to>
                                        <p:strVal val="visible"/>
                                      </p:to>
                                    </p:set>
                                    <p:animEffect transition="in" filter="wipe(down)">
                                      <p:cBhvr>
                                        <p:cTn id="76"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4" grpId="0"/>
      <p:bldGraphic spid="102" grpId="0">
        <p:bldAsOne/>
      </p:bldGraphic>
      <p:bldGraphic spid="104" grpId="0">
        <p:bldAsOne/>
      </p:bldGraphic>
      <p:bldGraphic spid="105" grpId="0">
        <p:bldAsOne/>
      </p:bldGraphic>
      <p:bldGraphic spid="106" grpId="0">
        <p:bldAsOne/>
      </p:bldGraphic>
      <p:bldP spid="107" grpId="0"/>
      <p:bldP spid="136" grpId="0"/>
      <p:bldP spid="137" grpId="0"/>
      <p:bldP spid="138" grpId="0"/>
      <p:bldP spid="7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平行四边形 2"/>
          <p:cNvSpPr/>
          <p:nvPr/>
        </p:nvSpPr>
        <p:spPr>
          <a:xfrm>
            <a:off x="0" y="1163030"/>
            <a:ext cx="9144000" cy="1966071"/>
          </a:xfrm>
          <a:prstGeom prst="parallelogram">
            <a:avLst>
              <a:gd name="adj" fmla="val 61786"/>
            </a:avLst>
          </a:prstGeom>
          <a:blipFill dpi="0" rotWithShape="1">
            <a:blip r:embed="rId1">
              <a:extLst>
                <a:ext uri="{28A0092B-C50C-407E-A947-70E740481C1C}">
                  <a14:useLocalDpi xmlns:a14="http://schemas.microsoft.com/office/drawing/2010/main" val="0"/>
                </a:ext>
              </a:extLst>
            </a:blip>
            <a:srcRect/>
            <a:stretch>
              <a:fillRect/>
            </a:stretch>
          </a:blipFill>
          <a:ln>
            <a:noFill/>
          </a:ln>
          <a:effectLst>
            <a:innerShdw blurRad="317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61" name="组合 60"/>
          <p:cNvGrpSpPr/>
          <p:nvPr/>
        </p:nvGrpSpPr>
        <p:grpSpPr>
          <a:xfrm>
            <a:off x="6809728" y="3129102"/>
            <a:ext cx="612502" cy="612502"/>
            <a:chOff x="304800" y="673100"/>
            <a:chExt cx="4000500" cy="4000500"/>
          </a:xfrm>
          <a:effectLst>
            <a:outerShdw blurRad="444500" dist="254000" dir="8100000" algn="tr" rotWithShape="0">
              <a:prstClr val="black">
                <a:alpha val="50000"/>
              </a:prstClr>
            </a:outerShdw>
          </a:effectLst>
        </p:grpSpPr>
        <p:sp>
          <p:nvSpPr>
            <p:cNvPr id="62" name="同心圆 6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63" name="椭圆 6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8" name="组合 57"/>
          <p:cNvGrpSpPr/>
          <p:nvPr/>
        </p:nvGrpSpPr>
        <p:grpSpPr>
          <a:xfrm>
            <a:off x="5128142" y="3156250"/>
            <a:ext cx="612502" cy="612502"/>
            <a:chOff x="304800" y="673100"/>
            <a:chExt cx="4000500" cy="4000500"/>
          </a:xfrm>
          <a:effectLst>
            <a:outerShdw blurRad="444500" dist="2540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60" name="椭圆 5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5" name="组合 54"/>
          <p:cNvGrpSpPr/>
          <p:nvPr/>
        </p:nvGrpSpPr>
        <p:grpSpPr>
          <a:xfrm>
            <a:off x="3520605" y="3156250"/>
            <a:ext cx="612502" cy="612502"/>
            <a:chOff x="304800" y="673100"/>
            <a:chExt cx="4000500" cy="4000500"/>
          </a:xfrm>
          <a:effectLst>
            <a:outerShdw blurRad="444500" dist="254000" dir="8100000" algn="tr" rotWithShape="0">
              <a:prstClr val="black">
                <a:alpha val="50000"/>
              </a:prstClr>
            </a:outerShdw>
          </a:effectLst>
        </p:grpSpPr>
        <p:sp>
          <p:nvSpPr>
            <p:cNvPr id="56" name="同心圆 5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57" name="椭圆 5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2" name="组合 51"/>
          <p:cNvGrpSpPr/>
          <p:nvPr/>
        </p:nvGrpSpPr>
        <p:grpSpPr>
          <a:xfrm>
            <a:off x="1888642" y="3131672"/>
            <a:ext cx="612502" cy="612502"/>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54"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 name="Freeform 6"/>
          <p:cNvSpPr/>
          <p:nvPr/>
        </p:nvSpPr>
        <p:spPr bwMode="auto">
          <a:xfrm>
            <a:off x="1631368" y="1449626"/>
            <a:ext cx="234888"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ffectLst>
            <a:innerShdw blurRad="63500" dist="50800" dir="18900000">
              <a:prstClr val="black">
                <a:alpha val="50000"/>
              </a:prstClr>
            </a:innerShdw>
          </a:effectLst>
        </p:spPr>
        <p:txBody>
          <a:bodyPr vert="horz" wrap="square" lIns="72756" tIns="36378" rIns="72756" bIns="36378" numCol="1" anchor="t" anchorCtr="0" compatLnSpc="1"/>
          <a:lstStyle/>
          <a:p>
            <a:endParaRPr lang="zh-CN" altLang="en-US">
              <a:cs typeface="+mn-ea"/>
              <a:sym typeface="+mn-lt"/>
            </a:endParaRPr>
          </a:p>
        </p:txBody>
      </p:sp>
      <p:sp>
        <p:nvSpPr>
          <p:cNvPr id="5" name="Freeform 7"/>
          <p:cNvSpPr/>
          <p:nvPr/>
        </p:nvSpPr>
        <p:spPr bwMode="auto">
          <a:xfrm>
            <a:off x="1631368" y="2452609"/>
            <a:ext cx="234888" cy="443943"/>
          </a:xfrm>
          <a:custGeom>
            <a:avLst/>
            <a:gdLst>
              <a:gd name="T0" fmla="*/ 11 w 68"/>
              <a:gd name="T1" fmla="*/ 0 h 128"/>
              <a:gd name="T2" fmla="*/ 57 w 68"/>
              <a:gd name="T3" fmla="*/ 0 h 128"/>
              <a:gd name="T4" fmla="*/ 68 w 68"/>
              <a:gd name="T5" fmla="*/ 11 h 128"/>
              <a:gd name="T6" fmla="*/ 68 w 68"/>
              <a:gd name="T7" fmla="*/ 128 h 128"/>
              <a:gd name="T8" fmla="*/ 0 w 68"/>
              <a:gd name="T9" fmla="*/ 128 h 128"/>
              <a:gd name="T10" fmla="*/ 0 w 68"/>
              <a:gd name="T11" fmla="*/ 11 h 128"/>
              <a:gd name="T12" fmla="*/ 11 w 68"/>
              <a:gd name="T13" fmla="*/ 0 h 128"/>
            </a:gdLst>
            <a:ahLst/>
            <a:cxnLst>
              <a:cxn ang="0">
                <a:pos x="T0" y="T1"/>
              </a:cxn>
              <a:cxn ang="0">
                <a:pos x="T2" y="T3"/>
              </a:cxn>
              <a:cxn ang="0">
                <a:pos x="T4" y="T5"/>
              </a:cxn>
              <a:cxn ang="0">
                <a:pos x="T6" y="T7"/>
              </a:cxn>
              <a:cxn ang="0">
                <a:pos x="T8" y="T9"/>
              </a:cxn>
              <a:cxn ang="0">
                <a:pos x="T10" y="T11"/>
              </a:cxn>
              <a:cxn ang="0">
                <a:pos x="T12" y="T13"/>
              </a:cxn>
            </a:cxnLst>
            <a:rect l="0" t="0" r="r" b="b"/>
            <a:pathLst>
              <a:path w="68" h="128">
                <a:moveTo>
                  <a:pt x="11" y="0"/>
                </a:moveTo>
                <a:cubicBezTo>
                  <a:pt x="57" y="0"/>
                  <a:pt x="57" y="0"/>
                  <a:pt x="57" y="0"/>
                </a:cubicBezTo>
                <a:cubicBezTo>
                  <a:pt x="63" y="0"/>
                  <a:pt x="68" y="5"/>
                  <a:pt x="68" y="11"/>
                </a:cubicBezTo>
                <a:cubicBezTo>
                  <a:pt x="68" y="128"/>
                  <a:pt x="68" y="128"/>
                  <a:pt x="68" y="128"/>
                </a:cubicBezTo>
                <a:cubicBezTo>
                  <a:pt x="0" y="128"/>
                  <a:pt x="0" y="128"/>
                  <a:pt x="0" y="128"/>
                </a:cubicBezTo>
                <a:cubicBezTo>
                  <a:pt x="0" y="11"/>
                  <a:pt x="0" y="11"/>
                  <a:pt x="0" y="11"/>
                </a:cubicBezTo>
                <a:cubicBezTo>
                  <a:pt x="0" y="5"/>
                  <a:pt x="5" y="0"/>
                  <a:pt x="11" y="0"/>
                </a:cubicBezTo>
                <a:close/>
              </a:path>
            </a:pathLst>
          </a:custGeom>
          <a:solidFill>
            <a:srgbClr val="0C8882"/>
          </a:solidFill>
          <a:ln>
            <a:noFill/>
          </a:ln>
          <a:effectLst>
            <a:outerShdw blurRad="152400" dist="88900" dir="16200000" rotWithShape="0">
              <a:prstClr val="black">
                <a:alpha val="40000"/>
              </a:prstClr>
            </a:outerShdw>
          </a:effectLst>
        </p:spPr>
        <p:txBody>
          <a:bodyPr vert="horz" wrap="square" lIns="72756" tIns="36378" rIns="72756" bIns="36378" numCol="1" anchor="t" anchorCtr="0" compatLnSpc="1"/>
          <a:lstStyle/>
          <a:p>
            <a:endParaRPr lang="zh-CN" altLang="en-US">
              <a:cs typeface="+mn-ea"/>
              <a:sym typeface="+mn-lt"/>
            </a:endParaRPr>
          </a:p>
        </p:txBody>
      </p:sp>
      <p:sp>
        <p:nvSpPr>
          <p:cNvPr id="6" name="Freeform 8"/>
          <p:cNvSpPr/>
          <p:nvPr/>
        </p:nvSpPr>
        <p:spPr bwMode="auto">
          <a:xfrm>
            <a:off x="1933185" y="1449626"/>
            <a:ext cx="234888"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ffectLst>
            <a:innerShdw blurRad="63500" dist="50800" dir="18900000">
              <a:prstClr val="black">
                <a:alpha val="50000"/>
              </a:prstClr>
            </a:innerShdw>
          </a:effectLst>
        </p:spPr>
        <p:txBody>
          <a:bodyPr vert="horz" wrap="square" lIns="72756" tIns="36378" rIns="72756" bIns="36378" numCol="1" anchor="t" anchorCtr="0" compatLnSpc="1"/>
          <a:lstStyle/>
          <a:p>
            <a:endParaRPr lang="zh-CN" altLang="en-US">
              <a:cs typeface="+mn-ea"/>
              <a:sym typeface="+mn-lt"/>
            </a:endParaRPr>
          </a:p>
        </p:txBody>
      </p:sp>
      <p:sp>
        <p:nvSpPr>
          <p:cNvPr id="7" name="Freeform 9"/>
          <p:cNvSpPr/>
          <p:nvPr/>
        </p:nvSpPr>
        <p:spPr bwMode="auto">
          <a:xfrm>
            <a:off x="2233740" y="1449626"/>
            <a:ext cx="236149"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ffectLst>
            <a:innerShdw blurRad="63500" dist="50800" dir="18900000">
              <a:prstClr val="black">
                <a:alpha val="50000"/>
              </a:prstClr>
            </a:innerShdw>
          </a:effectLst>
        </p:spPr>
        <p:txBody>
          <a:bodyPr vert="horz" wrap="square" lIns="72756" tIns="36378" rIns="72756" bIns="36378" numCol="1" anchor="t" anchorCtr="0" compatLnSpc="1"/>
          <a:lstStyle/>
          <a:p>
            <a:endParaRPr lang="zh-CN" altLang="en-US">
              <a:cs typeface="+mn-ea"/>
              <a:sym typeface="+mn-lt"/>
            </a:endParaRPr>
          </a:p>
        </p:txBody>
      </p:sp>
      <p:sp>
        <p:nvSpPr>
          <p:cNvPr id="8" name="Freeform 10"/>
          <p:cNvSpPr/>
          <p:nvPr/>
        </p:nvSpPr>
        <p:spPr bwMode="auto">
          <a:xfrm>
            <a:off x="2531769" y="1449626"/>
            <a:ext cx="236149" cy="1446926"/>
          </a:xfrm>
          <a:custGeom>
            <a:avLst/>
            <a:gdLst>
              <a:gd name="T0" fmla="*/ 12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2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2"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2" y="0"/>
                </a:cubicBezTo>
                <a:close/>
              </a:path>
            </a:pathLst>
          </a:custGeom>
          <a:solidFill>
            <a:schemeClr val="bg1">
              <a:lumMod val="75000"/>
            </a:schemeClr>
          </a:solidFill>
          <a:ln>
            <a:noFill/>
          </a:ln>
          <a:effectLst>
            <a:innerShdw blurRad="63500" dist="50800" dir="18900000">
              <a:prstClr val="black">
                <a:alpha val="50000"/>
              </a:prstClr>
            </a:innerShdw>
          </a:effectLst>
        </p:spPr>
        <p:txBody>
          <a:bodyPr vert="horz" wrap="square" lIns="72756" tIns="36378" rIns="72756" bIns="36378" numCol="1" anchor="t" anchorCtr="0" compatLnSpc="1"/>
          <a:lstStyle/>
          <a:p>
            <a:endParaRPr lang="zh-CN" altLang="en-US">
              <a:cs typeface="+mn-ea"/>
              <a:sym typeface="+mn-lt"/>
            </a:endParaRPr>
          </a:p>
        </p:txBody>
      </p:sp>
      <p:sp>
        <p:nvSpPr>
          <p:cNvPr id="9" name="Freeform 11"/>
          <p:cNvSpPr/>
          <p:nvPr/>
        </p:nvSpPr>
        <p:spPr bwMode="auto">
          <a:xfrm>
            <a:off x="1933185" y="2150323"/>
            <a:ext cx="234888" cy="746229"/>
          </a:xfrm>
          <a:custGeom>
            <a:avLst/>
            <a:gdLst>
              <a:gd name="T0" fmla="*/ 11 w 68"/>
              <a:gd name="T1" fmla="*/ 0 h 215"/>
              <a:gd name="T2" fmla="*/ 57 w 68"/>
              <a:gd name="T3" fmla="*/ 0 h 215"/>
              <a:gd name="T4" fmla="*/ 68 w 68"/>
              <a:gd name="T5" fmla="*/ 11 h 215"/>
              <a:gd name="T6" fmla="*/ 68 w 68"/>
              <a:gd name="T7" fmla="*/ 215 h 215"/>
              <a:gd name="T8" fmla="*/ 0 w 68"/>
              <a:gd name="T9" fmla="*/ 215 h 215"/>
              <a:gd name="T10" fmla="*/ 0 w 68"/>
              <a:gd name="T11" fmla="*/ 11 h 215"/>
              <a:gd name="T12" fmla="*/ 11 w 68"/>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68" h="215">
                <a:moveTo>
                  <a:pt x="11" y="0"/>
                </a:moveTo>
                <a:cubicBezTo>
                  <a:pt x="57" y="0"/>
                  <a:pt x="57" y="0"/>
                  <a:pt x="57" y="0"/>
                </a:cubicBezTo>
                <a:cubicBezTo>
                  <a:pt x="63" y="0"/>
                  <a:pt x="68" y="5"/>
                  <a:pt x="68" y="11"/>
                </a:cubicBezTo>
                <a:cubicBezTo>
                  <a:pt x="68" y="215"/>
                  <a:pt x="68" y="215"/>
                  <a:pt x="68" y="215"/>
                </a:cubicBezTo>
                <a:cubicBezTo>
                  <a:pt x="0" y="215"/>
                  <a:pt x="0" y="215"/>
                  <a:pt x="0" y="215"/>
                </a:cubicBezTo>
                <a:cubicBezTo>
                  <a:pt x="0" y="11"/>
                  <a:pt x="0" y="11"/>
                  <a:pt x="0" y="11"/>
                </a:cubicBezTo>
                <a:cubicBezTo>
                  <a:pt x="0" y="5"/>
                  <a:pt x="5" y="0"/>
                  <a:pt x="11" y="0"/>
                </a:cubicBezTo>
                <a:close/>
              </a:path>
            </a:pathLst>
          </a:custGeom>
          <a:solidFill>
            <a:srgbClr val="0C8882"/>
          </a:solidFill>
          <a:ln>
            <a:noFill/>
          </a:ln>
          <a:effectLst>
            <a:outerShdw blurRad="152400" dist="88900" dir="16200000" rotWithShape="0">
              <a:prstClr val="black">
                <a:alpha val="40000"/>
              </a:prstClr>
            </a:outerShdw>
          </a:effectLst>
        </p:spPr>
        <p:txBody>
          <a:bodyPr vert="horz" wrap="square" lIns="72756" tIns="36378" rIns="72756" bIns="36378" numCol="1" anchor="t" anchorCtr="0" compatLnSpc="1"/>
          <a:lstStyle/>
          <a:p>
            <a:endParaRPr lang="zh-CN" altLang="en-US">
              <a:cs typeface="+mn-ea"/>
              <a:sym typeface="+mn-lt"/>
            </a:endParaRPr>
          </a:p>
        </p:txBody>
      </p:sp>
      <p:sp>
        <p:nvSpPr>
          <p:cNvPr id="10" name="Freeform 12"/>
          <p:cNvSpPr/>
          <p:nvPr/>
        </p:nvSpPr>
        <p:spPr bwMode="auto">
          <a:xfrm>
            <a:off x="2233740" y="1837917"/>
            <a:ext cx="236149" cy="1058634"/>
          </a:xfrm>
          <a:custGeom>
            <a:avLst/>
            <a:gdLst>
              <a:gd name="T0" fmla="*/ 11 w 68"/>
              <a:gd name="T1" fmla="*/ 0 h 305"/>
              <a:gd name="T2" fmla="*/ 57 w 68"/>
              <a:gd name="T3" fmla="*/ 0 h 305"/>
              <a:gd name="T4" fmla="*/ 68 w 68"/>
              <a:gd name="T5" fmla="*/ 11 h 305"/>
              <a:gd name="T6" fmla="*/ 68 w 68"/>
              <a:gd name="T7" fmla="*/ 238 h 305"/>
              <a:gd name="T8" fmla="*/ 68 w 68"/>
              <a:gd name="T9" fmla="*/ 305 h 305"/>
              <a:gd name="T10" fmla="*/ 0 w 68"/>
              <a:gd name="T11" fmla="*/ 305 h 305"/>
              <a:gd name="T12" fmla="*/ 0 w 68"/>
              <a:gd name="T13" fmla="*/ 238 h 305"/>
              <a:gd name="T14" fmla="*/ 0 w 68"/>
              <a:gd name="T15" fmla="*/ 11 h 305"/>
              <a:gd name="T16" fmla="*/ 11 w 68"/>
              <a:gd name="T17"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05">
                <a:moveTo>
                  <a:pt x="11" y="0"/>
                </a:moveTo>
                <a:cubicBezTo>
                  <a:pt x="57" y="0"/>
                  <a:pt x="57" y="0"/>
                  <a:pt x="57" y="0"/>
                </a:cubicBezTo>
                <a:cubicBezTo>
                  <a:pt x="63" y="0"/>
                  <a:pt x="68" y="5"/>
                  <a:pt x="68" y="11"/>
                </a:cubicBezTo>
                <a:cubicBezTo>
                  <a:pt x="68" y="238"/>
                  <a:pt x="68" y="238"/>
                  <a:pt x="68" y="238"/>
                </a:cubicBezTo>
                <a:cubicBezTo>
                  <a:pt x="68" y="305"/>
                  <a:pt x="68" y="305"/>
                  <a:pt x="68" y="305"/>
                </a:cubicBezTo>
                <a:cubicBezTo>
                  <a:pt x="0" y="305"/>
                  <a:pt x="0" y="305"/>
                  <a:pt x="0" y="305"/>
                </a:cubicBezTo>
                <a:cubicBezTo>
                  <a:pt x="0" y="238"/>
                  <a:pt x="0" y="238"/>
                  <a:pt x="0" y="238"/>
                </a:cubicBezTo>
                <a:cubicBezTo>
                  <a:pt x="0" y="11"/>
                  <a:pt x="0" y="11"/>
                  <a:pt x="0" y="11"/>
                </a:cubicBezTo>
                <a:cubicBezTo>
                  <a:pt x="0" y="5"/>
                  <a:pt x="5" y="0"/>
                  <a:pt x="11" y="0"/>
                </a:cubicBezTo>
                <a:close/>
              </a:path>
            </a:pathLst>
          </a:custGeom>
          <a:solidFill>
            <a:srgbClr val="0C8882"/>
          </a:solidFill>
          <a:ln>
            <a:noFill/>
          </a:ln>
          <a:effectLst>
            <a:outerShdw blurRad="152400" dist="88900" dir="16200000" rotWithShape="0">
              <a:prstClr val="black">
                <a:alpha val="40000"/>
              </a:prstClr>
            </a:outerShdw>
          </a:effectLst>
        </p:spPr>
        <p:txBody>
          <a:bodyPr vert="horz" wrap="square" lIns="72756" tIns="36378" rIns="72756" bIns="36378" numCol="1" anchor="t" anchorCtr="0" compatLnSpc="1"/>
          <a:lstStyle/>
          <a:p>
            <a:endParaRPr lang="zh-CN" altLang="en-US">
              <a:cs typeface="+mn-ea"/>
              <a:sym typeface="+mn-lt"/>
            </a:endParaRPr>
          </a:p>
        </p:txBody>
      </p:sp>
      <p:sp>
        <p:nvSpPr>
          <p:cNvPr id="11" name="Freeform 13"/>
          <p:cNvSpPr/>
          <p:nvPr/>
        </p:nvSpPr>
        <p:spPr bwMode="auto">
          <a:xfrm>
            <a:off x="2531769" y="1633021"/>
            <a:ext cx="236149" cy="1263531"/>
          </a:xfrm>
          <a:custGeom>
            <a:avLst/>
            <a:gdLst>
              <a:gd name="T0" fmla="*/ 12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2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2"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2" y="0"/>
                </a:cubicBezTo>
                <a:close/>
              </a:path>
            </a:pathLst>
          </a:custGeom>
          <a:solidFill>
            <a:srgbClr val="0C8882"/>
          </a:solidFill>
          <a:ln>
            <a:noFill/>
          </a:ln>
          <a:effectLst>
            <a:outerShdw blurRad="152400" dist="88900" dir="16200000" rotWithShape="0">
              <a:prstClr val="black">
                <a:alpha val="40000"/>
              </a:prstClr>
            </a:outerShdw>
          </a:effectLst>
        </p:spPr>
        <p:txBody>
          <a:bodyPr vert="horz" wrap="square" lIns="72756" tIns="36378" rIns="72756" bIns="36378" numCol="1" anchor="t" anchorCtr="0" compatLnSpc="1"/>
          <a:lstStyle/>
          <a:p>
            <a:endParaRPr lang="zh-CN" altLang="en-US">
              <a:cs typeface="+mn-ea"/>
              <a:sym typeface="+mn-lt"/>
            </a:endParaRPr>
          </a:p>
        </p:txBody>
      </p:sp>
      <p:sp>
        <p:nvSpPr>
          <p:cNvPr id="12" name="Freeform 14"/>
          <p:cNvSpPr/>
          <p:nvPr/>
        </p:nvSpPr>
        <p:spPr bwMode="auto">
          <a:xfrm>
            <a:off x="3250321" y="1449626"/>
            <a:ext cx="234888"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ffectLst>
            <a:innerShdw blurRad="63500" dist="50800" dir="18900000">
              <a:prstClr val="black">
                <a:alpha val="50000"/>
              </a:prstClr>
            </a:innerShdw>
          </a:effectLst>
        </p:spPr>
        <p:txBody>
          <a:bodyPr vert="horz" wrap="square" lIns="72756" tIns="36378" rIns="72756" bIns="36378" numCol="1" anchor="t" anchorCtr="0" compatLnSpc="1"/>
          <a:lstStyle/>
          <a:p>
            <a:endParaRPr lang="zh-CN" altLang="en-US">
              <a:cs typeface="+mn-ea"/>
              <a:sym typeface="+mn-lt"/>
            </a:endParaRPr>
          </a:p>
        </p:txBody>
      </p:sp>
      <p:sp>
        <p:nvSpPr>
          <p:cNvPr id="13" name="Freeform 15"/>
          <p:cNvSpPr/>
          <p:nvPr/>
        </p:nvSpPr>
        <p:spPr bwMode="auto">
          <a:xfrm>
            <a:off x="3550876" y="1449626"/>
            <a:ext cx="236149"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ffectLst>
            <a:innerShdw blurRad="63500" dist="50800" dir="18900000">
              <a:prstClr val="black">
                <a:alpha val="50000"/>
              </a:prstClr>
            </a:innerShdw>
          </a:effectLst>
        </p:spPr>
        <p:txBody>
          <a:bodyPr vert="horz" wrap="square" lIns="72756" tIns="36378" rIns="72756" bIns="36378" numCol="1" anchor="t" anchorCtr="0" compatLnSpc="1"/>
          <a:lstStyle/>
          <a:p>
            <a:endParaRPr lang="zh-CN" altLang="en-US">
              <a:cs typeface="+mn-ea"/>
              <a:sym typeface="+mn-lt"/>
            </a:endParaRPr>
          </a:p>
        </p:txBody>
      </p:sp>
      <p:sp>
        <p:nvSpPr>
          <p:cNvPr id="14" name="Freeform 16"/>
          <p:cNvSpPr/>
          <p:nvPr/>
        </p:nvSpPr>
        <p:spPr bwMode="auto">
          <a:xfrm>
            <a:off x="3852694" y="1449626"/>
            <a:ext cx="236149"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ffectLst>
            <a:innerShdw blurRad="63500" dist="50800" dir="18900000">
              <a:prstClr val="black">
                <a:alpha val="50000"/>
              </a:prstClr>
            </a:innerShdw>
          </a:effectLst>
        </p:spPr>
        <p:txBody>
          <a:bodyPr vert="horz" wrap="square" lIns="72756" tIns="36378" rIns="72756" bIns="36378" numCol="1" anchor="t" anchorCtr="0" compatLnSpc="1"/>
          <a:lstStyle/>
          <a:p>
            <a:endParaRPr lang="zh-CN" altLang="en-US">
              <a:cs typeface="+mn-ea"/>
              <a:sym typeface="+mn-lt"/>
            </a:endParaRPr>
          </a:p>
        </p:txBody>
      </p:sp>
      <p:sp>
        <p:nvSpPr>
          <p:cNvPr id="15" name="Freeform 17"/>
          <p:cNvSpPr/>
          <p:nvPr/>
        </p:nvSpPr>
        <p:spPr bwMode="auto">
          <a:xfrm>
            <a:off x="4154512" y="1449626"/>
            <a:ext cx="236149"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ffectLst>
            <a:innerShdw blurRad="63500" dist="50800" dir="18900000">
              <a:prstClr val="black">
                <a:alpha val="50000"/>
              </a:prstClr>
            </a:innerShdw>
          </a:effectLst>
        </p:spPr>
        <p:txBody>
          <a:bodyPr vert="horz" wrap="square" lIns="72756" tIns="36378" rIns="72756" bIns="36378" numCol="1" anchor="t" anchorCtr="0" compatLnSpc="1"/>
          <a:lstStyle/>
          <a:p>
            <a:endParaRPr lang="zh-CN" altLang="en-US">
              <a:cs typeface="+mn-ea"/>
              <a:sym typeface="+mn-lt"/>
            </a:endParaRPr>
          </a:p>
        </p:txBody>
      </p:sp>
      <p:sp>
        <p:nvSpPr>
          <p:cNvPr id="16" name="Freeform 18"/>
          <p:cNvSpPr/>
          <p:nvPr/>
        </p:nvSpPr>
        <p:spPr bwMode="auto">
          <a:xfrm>
            <a:off x="3250321" y="2681537"/>
            <a:ext cx="234888" cy="215015"/>
          </a:xfrm>
          <a:custGeom>
            <a:avLst/>
            <a:gdLst>
              <a:gd name="T0" fmla="*/ 11 w 68"/>
              <a:gd name="T1" fmla="*/ 0 h 62"/>
              <a:gd name="T2" fmla="*/ 57 w 68"/>
              <a:gd name="T3" fmla="*/ 0 h 62"/>
              <a:gd name="T4" fmla="*/ 68 w 68"/>
              <a:gd name="T5" fmla="*/ 11 h 62"/>
              <a:gd name="T6" fmla="*/ 68 w 68"/>
              <a:gd name="T7" fmla="*/ 62 h 62"/>
              <a:gd name="T8" fmla="*/ 0 w 68"/>
              <a:gd name="T9" fmla="*/ 62 h 62"/>
              <a:gd name="T10" fmla="*/ 0 w 68"/>
              <a:gd name="T11" fmla="*/ 11 h 62"/>
              <a:gd name="T12" fmla="*/ 11 w 6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68" h="62">
                <a:moveTo>
                  <a:pt x="11" y="0"/>
                </a:moveTo>
                <a:cubicBezTo>
                  <a:pt x="57" y="0"/>
                  <a:pt x="57" y="0"/>
                  <a:pt x="57" y="0"/>
                </a:cubicBezTo>
                <a:cubicBezTo>
                  <a:pt x="63" y="0"/>
                  <a:pt x="68" y="5"/>
                  <a:pt x="68" y="11"/>
                </a:cubicBezTo>
                <a:cubicBezTo>
                  <a:pt x="68" y="62"/>
                  <a:pt x="68" y="62"/>
                  <a:pt x="68" y="62"/>
                </a:cubicBezTo>
                <a:cubicBezTo>
                  <a:pt x="0" y="62"/>
                  <a:pt x="0" y="62"/>
                  <a:pt x="0" y="62"/>
                </a:cubicBezTo>
                <a:cubicBezTo>
                  <a:pt x="0" y="11"/>
                  <a:pt x="0" y="11"/>
                  <a:pt x="0" y="11"/>
                </a:cubicBezTo>
                <a:cubicBezTo>
                  <a:pt x="0" y="5"/>
                  <a:pt x="5" y="0"/>
                  <a:pt x="11" y="0"/>
                </a:cubicBezTo>
                <a:close/>
              </a:path>
            </a:pathLst>
          </a:custGeom>
          <a:solidFill>
            <a:schemeClr val="tx1">
              <a:lumMod val="50000"/>
              <a:lumOff val="50000"/>
            </a:schemeClr>
          </a:solidFill>
          <a:ln>
            <a:noFill/>
          </a:ln>
          <a:effectLst>
            <a:outerShdw blurRad="152400" dist="88900" dir="16200000" rotWithShape="0">
              <a:prstClr val="black">
                <a:alpha val="40000"/>
              </a:prstClr>
            </a:outerShdw>
          </a:effectLst>
        </p:spPr>
        <p:txBody>
          <a:bodyPr vert="horz" wrap="square" lIns="72756" tIns="36378" rIns="72756" bIns="36378" numCol="1" anchor="t" anchorCtr="0" compatLnSpc="1"/>
          <a:lstStyle/>
          <a:p>
            <a:endParaRPr lang="zh-CN" altLang="en-US">
              <a:cs typeface="+mn-ea"/>
              <a:sym typeface="+mn-lt"/>
            </a:endParaRPr>
          </a:p>
        </p:txBody>
      </p:sp>
      <p:sp>
        <p:nvSpPr>
          <p:cNvPr id="17" name="Freeform 19"/>
          <p:cNvSpPr/>
          <p:nvPr/>
        </p:nvSpPr>
        <p:spPr bwMode="auto">
          <a:xfrm>
            <a:off x="3550876" y="2156644"/>
            <a:ext cx="236149" cy="739906"/>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chemeClr val="tx1">
              <a:lumMod val="50000"/>
              <a:lumOff val="50000"/>
            </a:schemeClr>
          </a:solidFill>
          <a:ln>
            <a:noFill/>
          </a:ln>
          <a:effectLst>
            <a:outerShdw blurRad="152400" dist="88900" dir="16200000" rotWithShape="0">
              <a:prstClr val="black">
                <a:alpha val="40000"/>
              </a:prstClr>
            </a:outerShdw>
          </a:effectLst>
        </p:spPr>
        <p:txBody>
          <a:bodyPr vert="horz" wrap="square" lIns="72756" tIns="36378" rIns="72756" bIns="36378" numCol="1" anchor="t" anchorCtr="0" compatLnSpc="1"/>
          <a:lstStyle/>
          <a:p>
            <a:endParaRPr lang="zh-CN" altLang="en-US">
              <a:cs typeface="+mn-ea"/>
              <a:sym typeface="+mn-lt"/>
            </a:endParaRPr>
          </a:p>
        </p:txBody>
      </p:sp>
      <p:sp>
        <p:nvSpPr>
          <p:cNvPr id="18" name="Freeform 20"/>
          <p:cNvSpPr/>
          <p:nvPr/>
        </p:nvSpPr>
        <p:spPr bwMode="auto">
          <a:xfrm>
            <a:off x="3852694" y="1633021"/>
            <a:ext cx="236149" cy="1263531"/>
          </a:xfrm>
          <a:custGeom>
            <a:avLst/>
            <a:gdLst>
              <a:gd name="T0" fmla="*/ 11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1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1"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1" y="0"/>
                </a:cubicBezTo>
                <a:close/>
              </a:path>
            </a:pathLst>
          </a:custGeom>
          <a:solidFill>
            <a:schemeClr val="tx1">
              <a:lumMod val="50000"/>
              <a:lumOff val="50000"/>
            </a:schemeClr>
          </a:solidFill>
          <a:ln>
            <a:noFill/>
          </a:ln>
          <a:effectLst>
            <a:outerShdw blurRad="152400" dist="88900" dir="16200000" rotWithShape="0">
              <a:prstClr val="black">
                <a:alpha val="40000"/>
              </a:prstClr>
            </a:outerShdw>
          </a:effectLst>
        </p:spPr>
        <p:txBody>
          <a:bodyPr vert="horz" wrap="square" lIns="72756" tIns="36378" rIns="72756" bIns="36378" numCol="1" anchor="t" anchorCtr="0" compatLnSpc="1"/>
          <a:lstStyle/>
          <a:p>
            <a:endParaRPr lang="zh-CN" altLang="en-US">
              <a:cs typeface="+mn-ea"/>
              <a:sym typeface="+mn-lt"/>
            </a:endParaRPr>
          </a:p>
        </p:txBody>
      </p:sp>
      <p:sp>
        <p:nvSpPr>
          <p:cNvPr id="19" name="Freeform 21"/>
          <p:cNvSpPr/>
          <p:nvPr/>
        </p:nvSpPr>
        <p:spPr bwMode="auto">
          <a:xfrm>
            <a:off x="4154512" y="2341307"/>
            <a:ext cx="236149" cy="555245"/>
          </a:xfrm>
          <a:custGeom>
            <a:avLst/>
            <a:gdLst>
              <a:gd name="T0" fmla="*/ 11 w 68"/>
              <a:gd name="T1" fmla="*/ 0 h 160"/>
              <a:gd name="T2" fmla="*/ 57 w 68"/>
              <a:gd name="T3" fmla="*/ 0 h 160"/>
              <a:gd name="T4" fmla="*/ 68 w 68"/>
              <a:gd name="T5" fmla="*/ 11 h 160"/>
              <a:gd name="T6" fmla="*/ 68 w 68"/>
              <a:gd name="T7" fmla="*/ 160 h 160"/>
              <a:gd name="T8" fmla="*/ 0 w 68"/>
              <a:gd name="T9" fmla="*/ 160 h 160"/>
              <a:gd name="T10" fmla="*/ 0 w 68"/>
              <a:gd name="T11" fmla="*/ 11 h 160"/>
              <a:gd name="T12" fmla="*/ 11 w 68"/>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68" h="160">
                <a:moveTo>
                  <a:pt x="11" y="0"/>
                </a:moveTo>
                <a:cubicBezTo>
                  <a:pt x="57" y="0"/>
                  <a:pt x="57" y="0"/>
                  <a:pt x="57" y="0"/>
                </a:cubicBezTo>
                <a:cubicBezTo>
                  <a:pt x="63" y="0"/>
                  <a:pt x="68" y="5"/>
                  <a:pt x="68" y="11"/>
                </a:cubicBezTo>
                <a:cubicBezTo>
                  <a:pt x="68" y="160"/>
                  <a:pt x="68" y="160"/>
                  <a:pt x="68" y="160"/>
                </a:cubicBezTo>
                <a:cubicBezTo>
                  <a:pt x="0" y="160"/>
                  <a:pt x="0" y="160"/>
                  <a:pt x="0" y="160"/>
                </a:cubicBezTo>
                <a:cubicBezTo>
                  <a:pt x="0" y="11"/>
                  <a:pt x="0" y="11"/>
                  <a:pt x="0" y="11"/>
                </a:cubicBezTo>
                <a:cubicBezTo>
                  <a:pt x="0" y="5"/>
                  <a:pt x="5" y="0"/>
                  <a:pt x="11" y="0"/>
                </a:cubicBezTo>
                <a:close/>
              </a:path>
            </a:pathLst>
          </a:custGeom>
          <a:solidFill>
            <a:schemeClr val="tx1">
              <a:lumMod val="50000"/>
              <a:lumOff val="50000"/>
            </a:schemeClr>
          </a:solidFill>
          <a:ln>
            <a:noFill/>
          </a:ln>
          <a:effectLst>
            <a:outerShdw blurRad="152400" dist="88900" dir="16200000" rotWithShape="0">
              <a:prstClr val="black">
                <a:alpha val="40000"/>
              </a:prstClr>
            </a:outerShdw>
          </a:effectLst>
        </p:spPr>
        <p:txBody>
          <a:bodyPr vert="horz" wrap="square" lIns="72756" tIns="36378" rIns="72756" bIns="36378" numCol="1" anchor="t" anchorCtr="0" compatLnSpc="1"/>
          <a:lstStyle/>
          <a:p>
            <a:endParaRPr lang="zh-CN" altLang="en-US">
              <a:cs typeface="+mn-ea"/>
              <a:sym typeface="+mn-lt"/>
            </a:endParaRPr>
          </a:p>
        </p:txBody>
      </p:sp>
      <p:sp>
        <p:nvSpPr>
          <p:cNvPr id="20" name="Freeform 22"/>
          <p:cNvSpPr/>
          <p:nvPr/>
        </p:nvSpPr>
        <p:spPr bwMode="auto">
          <a:xfrm>
            <a:off x="4861698" y="1449626"/>
            <a:ext cx="236149"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ffectLst>
            <a:innerShdw blurRad="63500" dist="50800" dir="18900000">
              <a:prstClr val="black">
                <a:alpha val="50000"/>
              </a:prstClr>
            </a:innerShdw>
          </a:effectLst>
        </p:spPr>
        <p:txBody>
          <a:bodyPr vert="horz" wrap="square" lIns="72756" tIns="36378" rIns="72756" bIns="36378" numCol="1" anchor="t" anchorCtr="0" compatLnSpc="1"/>
          <a:lstStyle/>
          <a:p>
            <a:endParaRPr lang="zh-CN" altLang="en-US">
              <a:cs typeface="+mn-ea"/>
              <a:sym typeface="+mn-lt"/>
            </a:endParaRPr>
          </a:p>
        </p:txBody>
      </p:sp>
      <p:sp>
        <p:nvSpPr>
          <p:cNvPr id="21" name="Freeform 23"/>
          <p:cNvSpPr/>
          <p:nvPr/>
        </p:nvSpPr>
        <p:spPr bwMode="auto">
          <a:xfrm>
            <a:off x="5163516" y="1449626"/>
            <a:ext cx="234888"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ffectLst>
            <a:innerShdw blurRad="63500" dist="50800" dir="18900000">
              <a:prstClr val="black">
                <a:alpha val="50000"/>
              </a:prstClr>
            </a:innerShdw>
          </a:effectLst>
        </p:spPr>
        <p:txBody>
          <a:bodyPr vert="horz" wrap="square" lIns="72756" tIns="36378" rIns="72756" bIns="36378" numCol="1" anchor="t" anchorCtr="0" compatLnSpc="1"/>
          <a:lstStyle/>
          <a:p>
            <a:endParaRPr lang="zh-CN" altLang="en-US">
              <a:cs typeface="+mn-ea"/>
              <a:sym typeface="+mn-lt"/>
            </a:endParaRPr>
          </a:p>
        </p:txBody>
      </p:sp>
      <p:sp>
        <p:nvSpPr>
          <p:cNvPr id="22" name="Freeform 24"/>
          <p:cNvSpPr/>
          <p:nvPr/>
        </p:nvSpPr>
        <p:spPr bwMode="auto">
          <a:xfrm>
            <a:off x="5465331" y="1449626"/>
            <a:ext cx="234888"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ffectLst>
            <a:innerShdw blurRad="63500" dist="50800" dir="18900000">
              <a:prstClr val="black">
                <a:alpha val="50000"/>
              </a:prstClr>
            </a:innerShdw>
          </a:effectLst>
        </p:spPr>
        <p:txBody>
          <a:bodyPr vert="horz" wrap="square" lIns="72756" tIns="36378" rIns="72756" bIns="36378" numCol="1" anchor="t" anchorCtr="0" compatLnSpc="1"/>
          <a:lstStyle/>
          <a:p>
            <a:endParaRPr lang="zh-CN" altLang="en-US">
              <a:cs typeface="+mn-ea"/>
              <a:sym typeface="+mn-lt"/>
            </a:endParaRPr>
          </a:p>
        </p:txBody>
      </p:sp>
      <p:sp>
        <p:nvSpPr>
          <p:cNvPr id="23" name="Freeform 25"/>
          <p:cNvSpPr/>
          <p:nvPr/>
        </p:nvSpPr>
        <p:spPr bwMode="auto">
          <a:xfrm>
            <a:off x="5765888" y="1449626"/>
            <a:ext cx="236149"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ffectLst>
            <a:innerShdw blurRad="63500" dist="50800" dir="18900000">
              <a:prstClr val="black">
                <a:alpha val="50000"/>
              </a:prstClr>
            </a:innerShdw>
          </a:effectLst>
        </p:spPr>
        <p:txBody>
          <a:bodyPr vert="horz" wrap="square" lIns="72756" tIns="36378" rIns="72756" bIns="36378" numCol="1" anchor="t" anchorCtr="0" compatLnSpc="1"/>
          <a:lstStyle/>
          <a:p>
            <a:endParaRPr lang="zh-CN" altLang="en-US">
              <a:cs typeface="+mn-ea"/>
              <a:sym typeface="+mn-lt"/>
            </a:endParaRPr>
          </a:p>
        </p:txBody>
      </p:sp>
      <p:sp>
        <p:nvSpPr>
          <p:cNvPr id="24" name="Freeform 26"/>
          <p:cNvSpPr/>
          <p:nvPr/>
        </p:nvSpPr>
        <p:spPr bwMode="auto">
          <a:xfrm>
            <a:off x="5765888" y="1626695"/>
            <a:ext cx="236149" cy="1269855"/>
          </a:xfrm>
          <a:custGeom>
            <a:avLst/>
            <a:gdLst>
              <a:gd name="T0" fmla="*/ 11 w 68"/>
              <a:gd name="T1" fmla="*/ 0 h 366"/>
              <a:gd name="T2" fmla="*/ 57 w 68"/>
              <a:gd name="T3" fmla="*/ 0 h 366"/>
              <a:gd name="T4" fmla="*/ 68 w 68"/>
              <a:gd name="T5" fmla="*/ 11 h 366"/>
              <a:gd name="T6" fmla="*/ 68 w 68"/>
              <a:gd name="T7" fmla="*/ 238 h 366"/>
              <a:gd name="T8" fmla="*/ 68 w 68"/>
              <a:gd name="T9" fmla="*/ 366 h 366"/>
              <a:gd name="T10" fmla="*/ 0 w 68"/>
              <a:gd name="T11" fmla="*/ 366 h 366"/>
              <a:gd name="T12" fmla="*/ 0 w 68"/>
              <a:gd name="T13" fmla="*/ 238 h 366"/>
              <a:gd name="T14" fmla="*/ 0 w 68"/>
              <a:gd name="T15" fmla="*/ 11 h 366"/>
              <a:gd name="T16" fmla="*/ 11 w 68"/>
              <a:gd name="T17"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6">
                <a:moveTo>
                  <a:pt x="11" y="0"/>
                </a:moveTo>
                <a:cubicBezTo>
                  <a:pt x="57" y="0"/>
                  <a:pt x="57" y="0"/>
                  <a:pt x="57" y="0"/>
                </a:cubicBezTo>
                <a:cubicBezTo>
                  <a:pt x="63" y="0"/>
                  <a:pt x="68" y="5"/>
                  <a:pt x="68" y="11"/>
                </a:cubicBezTo>
                <a:cubicBezTo>
                  <a:pt x="68" y="238"/>
                  <a:pt x="68" y="238"/>
                  <a:pt x="68" y="238"/>
                </a:cubicBezTo>
                <a:cubicBezTo>
                  <a:pt x="68" y="366"/>
                  <a:pt x="68" y="366"/>
                  <a:pt x="68" y="366"/>
                </a:cubicBezTo>
                <a:cubicBezTo>
                  <a:pt x="0" y="366"/>
                  <a:pt x="0" y="366"/>
                  <a:pt x="0" y="366"/>
                </a:cubicBezTo>
                <a:cubicBezTo>
                  <a:pt x="0" y="238"/>
                  <a:pt x="0" y="238"/>
                  <a:pt x="0" y="238"/>
                </a:cubicBezTo>
                <a:cubicBezTo>
                  <a:pt x="0" y="11"/>
                  <a:pt x="0" y="11"/>
                  <a:pt x="0" y="11"/>
                </a:cubicBezTo>
                <a:cubicBezTo>
                  <a:pt x="0" y="5"/>
                  <a:pt x="5" y="0"/>
                  <a:pt x="11" y="0"/>
                </a:cubicBezTo>
                <a:close/>
              </a:path>
            </a:pathLst>
          </a:custGeom>
          <a:solidFill>
            <a:srgbClr val="0C8882"/>
          </a:solidFill>
          <a:ln>
            <a:noFill/>
          </a:ln>
          <a:effectLst>
            <a:outerShdw blurRad="152400" dist="88900" dir="16200000" rotWithShape="0">
              <a:prstClr val="black">
                <a:alpha val="40000"/>
              </a:prstClr>
            </a:outerShdw>
          </a:effectLst>
        </p:spPr>
        <p:txBody>
          <a:bodyPr vert="horz" wrap="square" lIns="72756" tIns="36378" rIns="72756" bIns="36378" numCol="1" anchor="t" anchorCtr="0" compatLnSpc="1"/>
          <a:lstStyle/>
          <a:p>
            <a:endParaRPr lang="zh-CN" altLang="en-US">
              <a:cs typeface="+mn-ea"/>
              <a:sym typeface="+mn-lt"/>
            </a:endParaRPr>
          </a:p>
        </p:txBody>
      </p:sp>
      <p:sp>
        <p:nvSpPr>
          <p:cNvPr id="25" name="Freeform 27"/>
          <p:cNvSpPr/>
          <p:nvPr/>
        </p:nvSpPr>
        <p:spPr bwMode="auto">
          <a:xfrm>
            <a:off x="5465331" y="1861950"/>
            <a:ext cx="234888" cy="1034603"/>
          </a:xfrm>
          <a:custGeom>
            <a:avLst/>
            <a:gdLst>
              <a:gd name="T0" fmla="*/ 11 w 68"/>
              <a:gd name="T1" fmla="*/ 0 h 298"/>
              <a:gd name="T2" fmla="*/ 57 w 68"/>
              <a:gd name="T3" fmla="*/ 0 h 298"/>
              <a:gd name="T4" fmla="*/ 68 w 68"/>
              <a:gd name="T5" fmla="*/ 11 h 298"/>
              <a:gd name="T6" fmla="*/ 68 w 68"/>
              <a:gd name="T7" fmla="*/ 238 h 298"/>
              <a:gd name="T8" fmla="*/ 68 w 68"/>
              <a:gd name="T9" fmla="*/ 298 h 298"/>
              <a:gd name="T10" fmla="*/ 0 w 68"/>
              <a:gd name="T11" fmla="*/ 298 h 298"/>
              <a:gd name="T12" fmla="*/ 0 w 68"/>
              <a:gd name="T13" fmla="*/ 238 h 298"/>
              <a:gd name="T14" fmla="*/ 0 w 68"/>
              <a:gd name="T15" fmla="*/ 11 h 298"/>
              <a:gd name="T16" fmla="*/ 11 w 68"/>
              <a:gd name="T17"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98">
                <a:moveTo>
                  <a:pt x="11" y="0"/>
                </a:moveTo>
                <a:cubicBezTo>
                  <a:pt x="57" y="0"/>
                  <a:pt x="57" y="0"/>
                  <a:pt x="57" y="0"/>
                </a:cubicBezTo>
                <a:cubicBezTo>
                  <a:pt x="63" y="0"/>
                  <a:pt x="68" y="5"/>
                  <a:pt x="68" y="11"/>
                </a:cubicBezTo>
                <a:cubicBezTo>
                  <a:pt x="68" y="238"/>
                  <a:pt x="68" y="238"/>
                  <a:pt x="68" y="238"/>
                </a:cubicBezTo>
                <a:cubicBezTo>
                  <a:pt x="68" y="298"/>
                  <a:pt x="68" y="298"/>
                  <a:pt x="68" y="298"/>
                </a:cubicBezTo>
                <a:cubicBezTo>
                  <a:pt x="0" y="298"/>
                  <a:pt x="0" y="298"/>
                  <a:pt x="0" y="298"/>
                </a:cubicBezTo>
                <a:cubicBezTo>
                  <a:pt x="0" y="238"/>
                  <a:pt x="0" y="238"/>
                  <a:pt x="0" y="238"/>
                </a:cubicBezTo>
                <a:cubicBezTo>
                  <a:pt x="0" y="11"/>
                  <a:pt x="0" y="11"/>
                  <a:pt x="0" y="11"/>
                </a:cubicBezTo>
                <a:cubicBezTo>
                  <a:pt x="0" y="5"/>
                  <a:pt x="5" y="0"/>
                  <a:pt x="11" y="0"/>
                </a:cubicBezTo>
                <a:close/>
              </a:path>
            </a:pathLst>
          </a:custGeom>
          <a:solidFill>
            <a:srgbClr val="0C8882"/>
          </a:solidFill>
          <a:ln>
            <a:noFill/>
          </a:ln>
          <a:effectLst>
            <a:outerShdw blurRad="152400" dist="88900" dir="16200000" rotWithShape="0">
              <a:prstClr val="black">
                <a:alpha val="40000"/>
              </a:prstClr>
            </a:outerShdw>
          </a:effectLst>
        </p:spPr>
        <p:txBody>
          <a:bodyPr vert="horz" wrap="square" lIns="72756" tIns="36378" rIns="72756" bIns="36378" numCol="1" anchor="t" anchorCtr="0" compatLnSpc="1"/>
          <a:lstStyle/>
          <a:p>
            <a:endParaRPr lang="zh-CN" altLang="en-US">
              <a:cs typeface="+mn-ea"/>
              <a:sym typeface="+mn-lt"/>
            </a:endParaRPr>
          </a:p>
        </p:txBody>
      </p:sp>
      <p:sp>
        <p:nvSpPr>
          <p:cNvPr id="26" name="Freeform 28"/>
          <p:cNvSpPr/>
          <p:nvPr/>
        </p:nvSpPr>
        <p:spPr bwMode="auto">
          <a:xfrm>
            <a:off x="5163516" y="2156644"/>
            <a:ext cx="234888" cy="739906"/>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rgbClr val="0C8882"/>
          </a:solidFill>
          <a:ln>
            <a:noFill/>
          </a:ln>
          <a:effectLst>
            <a:outerShdw blurRad="152400" dist="88900" dir="16200000" rotWithShape="0">
              <a:prstClr val="black">
                <a:alpha val="40000"/>
              </a:prstClr>
            </a:outerShdw>
          </a:effectLst>
        </p:spPr>
        <p:txBody>
          <a:bodyPr vert="horz" wrap="square" lIns="72756" tIns="36378" rIns="72756" bIns="36378" numCol="1" anchor="t" anchorCtr="0" compatLnSpc="1"/>
          <a:lstStyle/>
          <a:p>
            <a:endParaRPr lang="zh-CN" altLang="en-US">
              <a:cs typeface="+mn-ea"/>
              <a:sym typeface="+mn-lt"/>
            </a:endParaRPr>
          </a:p>
        </p:txBody>
      </p:sp>
      <p:sp>
        <p:nvSpPr>
          <p:cNvPr id="27" name="Freeform 29"/>
          <p:cNvSpPr/>
          <p:nvPr/>
        </p:nvSpPr>
        <p:spPr bwMode="auto">
          <a:xfrm>
            <a:off x="4861698" y="2462728"/>
            <a:ext cx="236149" cy="433825"/>
          </a:xfrm>
          <a:custGeom>
            <a:avLst/>
            <a:gdLst>
              <a:gd name="T0" fmla="*/ 11 w 68"/>
              <a:gd name="T1" fmla="*/ 0 h 125"/>
              <a:gd name="T2" fmla="*/ 57 w 68"/>
              <a:gd name="T3" fmla="*/ 0 h 125"/>
              <a:gd name="T4" fmla="*/ 68 w 68"/>
              <a:gd name="T5" fmla="*/ 11 h 125"/>
              <a:gd name="T6" fmla="*/ 68 w 68"/>
              <a:gd name="T7" fmla="*/ 125 h 125"/>
              <a:gd name="T8" fmla="*/ 0 w 68"/>
              <a:gd name="T9" fmla="*/ 125 h 125"/>
              <a:gd name="T10" fmla="*/ 0 w 68"/>
              <a:gd name="T11" fmla="*/ 11 h 125"/>
              <a:gd name="T12" fmla="*/ 11 w 68"/>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68" h="125">
                <a:moveTo>
                  <a:pt x="11" y="0"/>
                </a:moveTo>
                <a:cubicBezTo>
                  <a:pt x="57" y="0"/>
                  <a:pt x="57" y="0"/>
                  <a:pt x="57" y="0"/>
                </a:cubicBezTo>
                <a:cubicBezTo>
                  <a:pt x="63" y="0"/>
                  <a:pt x="68" y="5"/>
                  <a:pt x="68" y="11"/>
                </a:cubicBezTo>
                <a:cubicBezTo>
                  <a:pt x="68" y="125"/>
                  <a:pt x="68" y="125"/>
                  <a:pt x="68" y="125"/>
                </a:cubicBezTo>
                <a:cubicBezTo>
                  <a:pt x="0" y="125"/>
                  <a:pt x="0" y="125"/>
                  <a:pt x="0" y="125"/>
                </a:cubicBezTo>
                <a:cubicBezTo>
                  <a:pt x="0" y="11"/>
                  <a:pt x="0" y="11"/>
                  <a:pt x="0" y="11"/>
                </a:cubicBezTo>
                <a:cubicBezTo>
                  <a:pt x="0" y="5"/>
                  <a:pt x="5" y="0"/>
                  <a:pt x="11" y="0"/>
                </a:cubicBezTo>
                <a:close/>
              </a:path>
            </a:pathLst>
          </a:custGeom>
          <a:solidFill>
            <a:srgbClr val="0C8882"/>
          </a:solidFill>
          <a:ln>
            <a:noFill/>
          </a:ln>
          <a:effectLst>
            <a:outerShdw blurRad="152400" dist="88900" dir="16200000" rotWithShape="0">
              <a:prstClr val="black">
                <a:alpha val="40000"/>
              </a:prstClr>
            </a:outerShdw>
          </a:effectLst>
        </p:spPr>
        <p:txBody>
          <a:bodyPr vert="horz" wrap="square" lIns="72756" tIns="36378" rIns="72756" bIns="36378" numCol="1" anchor="t" anchorCtr="0" compatLnSpc="1"/>
          <a:lstStyle/>
          <a:p>
            <a:endParaRPr lang="zh-CN" altLang="en-US">
              <a:cs typeface="+mn-ea"/>
              <a:sym typeface="+mn-lt"/>
            </a:endParaRPr>
          </a:p>
        </p:txBody>
      </p:sp>
      <p:sp>
        <p:nvSpPr>
          <p:cNvPr id="28" name="Freeform 30"/>
          <p:cNvSpPr/>
          <p:nvPr/>
        </p:nvSpPr>
        <p:spPr bwMode="auto">
          <a:xfrm>
            <a:off x="6560211" y="1449626"/>
            <a:ext cx="236149" cy="1446926"/>
          </a:xfrm>
          <a:custGeom>
            <a:avLst/>
            <a:gdLst>
              <a:gd name="T0" fmla="*/ 11 w 68"/>
              <a:gd name="T1" fmla="*/ 0 h 417"/>
              <a:gd name="T2" fmla="*/ 56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6" y="0"/>
                  <a:pt x="56" y="0"/>
                  <a:pt x="56"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ffectLst>
            <a:innerShdw blurRad="63500" dist="50800" dir="18900000">
              <a:prstClr val="black">
                <a:alpha val="50000"/>
              </a:prstClr>
            </a:innerShdw>
          </a:effectLst>
        </p:spPr>
        <p:txBody>
          <a:bodyPr vert="horz" wrap="square" lIns="72756" tIns="36378" rIns="72756" bIns="36378" numCol="1" anchor="t" anchorCtr="0" compatLnSpc="1"/>
          <a:lstStyle/>
          <a:p>
            <a:endParaRPr lang="zh-CN" altLang="en-US">
              <a:cs typeface="+mn-ea"/>
              <a:sym typeface="+mn-lt"/>
            </a:endParaRPr>
          </a:p>
        </p:txBody>
      </p:sp>
      <p:sp>
        <p:nvSpPr>
          <p:cNvPr id="29" name="Freeform 31"/>
          <p:cNvSpPr/>
          <p:nvPr/>
        </p:nvSpPr>
        <p:spPr bwMode="auto">
          <a:xfrm>
            <a:off x="6858241" y="1449626"/>
            <a:ext cx="236149"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ffectLst>
            <a:innerShdw blurRad="63500" dist="50800" dir="18900000">
              <a:prstClr val="black">
                <a:alpha val="50000"/>
              </a:prstClr>
            </a:innerShdw>
          </a:effectLst>
        </p:spPr>
        <p:txBody>
          <a:bodyPr vert="horz" wrap="square" lIns="72756" tIns="36378" rIns="72756" bIns="36378" numCol="1" anchor="t" anchorCtr="0" compatLnSpc="1"/>
          <a:lstStyle/>
          <a:p>
            <a:endParaRPr lang="zh-CN" altLang="en-US">
              <a:cs typeface="+mn-ea"/>
              <a:sym typeface="+mn-lt"/>
            </a:endParaRPr>
          </a:p>
        </p:txBody>
      </p:sp>
      <p:sp>
        <p:nvSpPr>
          <p:cNvPr id="30" name="Freeform 32"/>
          <p:cNvSpPr/>
          <p:nvPr/>
        </p:nvSpPr>
        <p:spPr bwMode="auto">
          <a:xfrm>
            <a:off x="7160057" y="1449626"/>
            <a:ext cx="234888"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ffectLst>
            <a:innerShdw blurRad="63500" dist="50800" dir="18900000">
              <a:prstClr val="black">
                <a:alpha val="50000"/>
              </a:prstClr>
            </a:innerShdw>
          </a:effectLst>
        </p:spPr>
        <p:txBody>
          <a:bodyPr vert="horz" wrap="square" lIns="72756" tIns="36378" rIns="72756" bIns="36378" numCol="1" anchor="t" anchorCtr="0" compatLnSpc="1"/>
          <a:lstStyle/>
          <a:p>
            <a:endParaRPr lang="zh-CN" altLang="en-US">
              <a:cs typeface="+mn-ea"/>
              <a:sym typeface="+mn-lt"/>
            </a:endParaRPr>
          </a:p>
        </p:txBody>
      </p:sp>
      <p:sp>
        <p:nvSpPr>
          <p:cNvPr id="31" name="Freeform 33"/>
          <p:cNvSpPr/>
          <p:nvPr/>
        </p:nvSpPr>
        <p:spPr bwMode="auto">
          <a:xfrm>
            <a:off x="7461875" y="1449626"/>
            <a:ext cx="234888" cy="144692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ffectLst>
            <a:innerShdw blurRad="63500" dist="50800" dir="18900000">
              <a:prstClr val="black">
                <a:alpha val="50000"/>
              </a:prstClr>
            </a:innerShdw>
          </a:effectLst>
        </p:spPr>
        <p:txBody>
          <a:bodyPr vert="horz" wrap="square" lIns="72756" tIns="36378" rIns="72756" bIns="36378" numCol="1" anchor="t" anchorCtr="0" compatLnSpc="1"/>
          <a:lstStyle/>
          <a:p>
            <a:endParaRPr lang="zh-CN" altLang="en-US">
              <a:cs typeface="+mn-ea"/>
              <a:sym typeface="+mn-lt"/>
            </a:endParaRPr>
          </a:p>
        </p:txBody>
      </p:sp>
      <p:sp>
        <p:nvSpPr>
          <p:cNvPr id="32" name="Freeform 34"/>
          <p:cNvSpPr/>
          <p:nvPr/>
        </p:nvSpPr>
        <p:spPr bwMode="auto">
          <a:xfrm>
            <a:off x="7461875" y="1640609"/>
            <a:ext cx="234888" cy="1255943"/>
          </a:xfrm>
          <a:custGeom>
            <a:avLst/>
            <a:gdLst>
              <a:gd name="T0" fmla="*/ 11 w 68"/>
              <a:gd name="T1" fmla="*/ 0 h 362"/>
              <a:gd name="T2" fmla="*/ 57 w 68"/>
              <a:gd name="T3" fmla="*/ 0 h 362"/>
              <a:gd name="T4" fmla="*/ 68 w 68"/>
              <a:gd name="T5" fmla="*/ 11 h 362"/>
              <a:gd name="T6" fmla="*/ 68 w 68"/>
              <a:gd name="T7" fmla="*/ 238 h 362"/>
              <a:gd name="T8" fmla="*/ 68 w 68"/>
              <a:gd name="T9" fmla="*/ 362 h 362"/>
              <a:gd name="T10" fmla="*/ 0 w 68"/>
              <a:gd name="T11" fmla="*/ 362 h 362"/>
              <a:gd name="T12" fmla="*/ 0 w 68"/>
              <a:gd name="T13" fmla="*/ 238 h 362"/>
              <a:gd name="T14" fmla="*/ 0 w 68"/>
              <a:gd name="T15" fmla="*/ 11 h 362"/>
              <a:gd name="T16" fmla="*/ 11 w 68"/>
              <a:gd name="T17"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2">
                <a:moveTo>
                  <a:pt x="11" y="0"/>
                </a:moveTo>
                <a:cubicBezTo>
                  <a:pt x="57" y="0"/>
                  <a:pt x="57" y="0"/>
                  <a:pt x="57" y="0"/>
                </a:cubicBezTo>
                <a:cubicBezTo>
                  <a:pt x="63" y="0"/>
                  <a:pt x="68" y="5"/>
                  <a:pt x="68" y="11"/>
                </a:cubicBezTo>
                <a:cubicBezTo>
                  <a:pt x="68" y="238"/>
                  <a:pt x="68" y="238"/>
                  <a:pt x="68" y="238"/>
                </a:cubicBezTo>
                <a:cubicBezTo>
                  <a:pt x="68" y="362"/>
                  <a:pt x="68" y="362"/>
                  <a:pt x="68" y="362"/>
                </a:cubicBezTo>
                <a:cubicBezTo>
                  <a:pt x="0" y="362"/>
                  <a:pt x="0" y="362"/>
                  <a:pt x="0" y="362"/>
                </a:cubicBezTo>
                <a:cubicBezTo>
                  <a:pt x="0" y="238"/>
                  <a:pt x="0" y="238"/>
                  <a:pt x="0" y="238"/>
                </a:cubicBezTo>
                <a:cubicBezTo>
                  <a:pt x="0" y="11"/>
                  <a:pt x="0" y="11"/>
                  <a:pt x="0" y="11"/>
                </a:cubicBezTo>
                <a:cubicBezTo>
                  <a:pt x="0" y="5"/>
                  <a:pt x="5" y="0"/>
                  <a:pt x="11" y="0"/>
                </a:cubicBezTo>
                <a:close/>
              </a:path>
            </a:pathLst>
          </a:custGeom>
          <a:solidFill>
            <a:schemeClr val="tx1">
              <a:lumMod val="50000"/>
              <a:lumOff val="50000"/>
            </a:schemeClr>
          </a:solidFill>
          <a:ln>
            <a:noFill/>
          </a:ln>
          <a:effectLst>
            <a:outerShdw blurRad="152400" dist="88900" dir="16200000" rotWithShape="0">
              <a:prstClr val="black">
                <a:alpha val="40000"/>
              </a:prstClr>
            </a:outerShdw>
          </a:effectLst>
        </p:spPr>
        <p:txBody>
          <a:bodyPr vert="horz" wrap="square" lIns="72756" tIns="36378" rIns="72756" bIns="36378" numCol="1" anchor="t" anchorCtr="0" compatLnSpc="1"/>
          <a:lstStyle/>
          <a:p>
            <a:endParaRPr lang="zh-CN" altLang="en-US">
              <a:cs typeface="+mn-ea"/>
              <a:sym typeface="+mn-lt"/>
            </a:endParaRPr>
          </a:p>
        </p:txBody>
      </p:sp>
      <p:sp>
        <p:nvSpPr>
          <p:cNvPr id="33" name="Freeform 35"/>
          <p:cNvSpPr/>
          <p:nvPr/>
        </p:nvSpPr>
        <p:spPr bwMode="auto">
          <a:xfrm>
            <a:off x="7160057" y="1750646"/>
            <a:ext cx="234888" cy="1145904"/>
          </a:xfrm>
          <a:custGeom>
            <a:avLst/>
            <a:gdLst>
              <a:gd name="T0" fmla="*/ 11 w 68"/>
              <a:gd name="T1" fmla="*/ 0 h 330"/>
              <a:gd name="T2" fmla="*/ 57 w 68"/>
              <a:gd name="T3" fmla="*/ 0 h 330"/>
              <a:gd name="T4" fmla="*/ 68 w 68"/>
              <a:gd name="T5" fmla="*/ 11 h 330"/>
              <a:gd name="T6" fmla="*/ 68 w 68"/>
              <a:gd name="T7" fmla="*/ 238 h 330"/>
              <a:gd name="T8" fmla="*/ 68 w 68"/>
              <a:gd name="T9" fmla="*/ 330 h 330"/>
              <a:gd name="T10" fmla="*/ 0 w 68"/>
              <a:gd name="T11" fmla="*/ 330 h 330"/>
              <a:gd name="T12" fmla="*/ 0 w 68"/>
              <a:gd name="T13" fmla="*/ 238 h 330"/>
              <a:gd name="T14" fmla="*/ 0 w 68"/>
              <a:gd name="T15" fmla="*/ 11 h 330"/>
              <a:gd name="T16" fmla="*/ 11 w 68"/>
              <a:gd name="T17"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30">
                <a:moveTo>
                  <a:pt x="11" y="0"/>
                </a:moveTo>
                <a:cubicBezTo>
                  <a:pt x="57" y="0"/>
                  <a:pt x="57" y="0"/>
                  <a:pt x="57" y="0"/>
                </a:cubicBezTo>
                <a:cubicBezTo>
                  <a:pt x="63" y="0"/>
                  <a:pt x="68" y="5"/>
                  <a:pt x="68" y="11"/>
                </a:cubicBezTo>
                <a:cubicBezTo>
                  <a:pt x="68" y="238"/>
                  <a:pt x="68" y="238"/>
                  <a:pt x="68" y="238"/>
                </a:cubicBezTo>
                <a:cubicBezTo>
                  <a:pt x="68" y="330"/>
                  <a:pt x="68" y="330"/>
                  <a:pt x="68" y="330"/>
                </a:cubicBezTo>
                <a:cubicBezTo>
                  <a:pt x="0" y="330"/>
                  <a:pt x="0" y="330"/>
                  <a:pt x="0" y="330"/>
                </a:cubicBezTo>
                <a:cubicBezTo>
                  <a:pt x="0" y="238"/>
                  <a:pt x="0" y="238"/>
                  <a:pt x="0" y="238"/>
                </a:cubicBezTo>
                <a:cubicBezTo>
                  <a:pt x="0" y="11"/>
                  <a:pt x="0" y="11"/>
                  <a:pt x="0" y="11"/>
                </a:cubicBezTo>
                <a:cubicBezTo>
                  <a:pt x="0" y="5"/>
                  <a:pt x="5" y="0"/>
                  <a:pt x="11" y="0"/>
                </a:cubicBezTo>
                <a:close/>
              </a:path>
            </a:pathLst>
          </a:custGeom>
          <a:solidFill>
            <a:schemeClr val="tx1">
              <a:lumMod val="50000"/>
              <a:lumOff val="50000"/>
            </a:schemeClr>
          </a:solidFill>
          <a:ln>
            <a:noFill/>
          </a:ln>
          <a:effectLst>
            <a:outerShdw blurRad="152400" dist="88900" dir="16200000" rotWithShape="0">
              <a:prstClr val="black">
                <a:alpha val="40000"/>
              </a:prstClr>
            </a:outerShdw>
          </a:effectLst>
        </p:spPr>
        <p:txBody>
          <a:bodyPr vert="horz" wrap="square" lIns="72756" tIns="36378" rIns="72756" bIns="36378" numCol="1" anchor="t" anchorCtr="0" compatLnSpc="1"/>
          <a:lstStyle/>
          <a:p>
            <a:endParaRPr lang="zh-CN" altLang="en-US">
              <a:cs typeface="+mn-ea"/>
              <a:sym typeface="+mn-lt"/>
            </a:endParaRPr>
          </a:p>
        </p:txBody>
      </p:sp>
      <p:sp>
        <p:nvSpPr>
          <p:cNvPr id="34" name="Freeform 36"/>
          <p:cNvSpPr/>
          <p:nvPr/>
        </p:nvSpPr>
        <p:spPr bwMode="auto">
          <a:xfrm>
            <a:off x="6858241" y="2587941"/>
            <a:ext cx="236149" cy="308610"/>
          </a:xfrm>
          <a:custGeom>
            <a:avLst/>
            <a:gdLst>
              <a:gd name="T0" fmla="*/ 11 w 68"/>
              <a:gd name="T1" fmla="*/ 0 h 89"/>
              <a:gd name="T2" fmla="*/ 57 w 68"/>
              <a:gd name="T3" fmla="*/ 0 h 89"/>
              <a:gd name="T4" fmla="*/ 68 w 68"/>
              <a:gd name="T5" fmla="*/ 11 h 89"/>
              <a:gd name="T6" fmla="*/ 68 w 68"/>
              <a:gd name="T7" fmla="*/ 89 h 89"/>
              <a:gd name="T8" fmla="*/ 0 w 68"/>
              <a:gd name="T9" fmla="*/ 89 h 89"/>
              <a:gd name="T10" fmla="*/ 0 w 68"/>
              <a:gd name="T11" fmla="*/ 11 h 89"/>
              <a:gd name="T12" fmla="*/ 11 w 68"/>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68" h="89">
                <a:moveTo>
                  <a:pt x="11" y="0"/>
                </a:moveTo>
                <a:cubicBezTo>
                  <a:pt x="57" y="0"/>
                  <a:pt x="57" y="0"/>
                  <a:pt x="57" y="0"/>
                </a:cubicBezTo>
                <a:cubicBezTo>
                  <a:pt x="63" y="0"/>
                  <a:pt x="68" y="5"/>
                  <a:pt x="68" y="11"/>
                </a:cubicBezTo>
                <a:cubicBezTo>
                  <a:pt x="68" y="89"/>
                  <a:pt x="68" y="89"/>
                  <a:pt x="68" y="89"/>
                </a:cubicBezTo>
                <a:cubicBezTo>
                  <a:pt x="0" y="89"/>
                  <a:pt x="0" y="89"/>
                  <a:pt x="0" y="89"/>
                </a:cubicBezTo>
                <a:cubicBezTo>
                  <a:pt x="0" y="11"/>
                  <a:pt x="0" y="11"/>
                  <a:pt x="0" y="11"/>
                </a:cubicBezTo>
                <a:cubicBezTo>
                  <a:pt x="0" y="5"/>
                  <a:pt x="5" y="0"/>
                  <a:pt x="11" y="0"/>
                </a:cubicBezTo>
                <a:close/>
              </a:path>
            </a:pathLst>
          </a:custGeom>
          <a:solidFill>
            <a:schemeClr val="tx1">
              <a:lumMod val="50000"/>
              <a:lumOff val="50000"/>
            </a:schemeClr>
          </a:solidFill>
          <a:ln>
            <a:noFill/>
          </a:ln>
          <a:effectLst>
            <a:outerShdw blurRad="152400" dist="88900" dir="16200000" rotWithShape="0">
              <a:prstClr val="black">
                <a:alpha val="40000"/>
              </a:prstClr>
            </a:outerShdw>
          </a:effectLst>
        </p:spPr>
        <p:txBody>
          <a:bodyPr vert="horz" wrap="square" lIns="72756" tIns="36378" rIns="72756" bIns="36378" numCol="1" anchor="t" anchorCtr="0" compatLnSpc="1"/>
          <a:lstStyle/>
          <a:p>
            <a:endParaRPr lang="zh-CN" altLang="en-US">
              <a:cs typeface="+mn-ea"/>
              <a:sym typeface="+mn-lt"/>
            </a:endParaRPr>
          </a:p>
        </p:txBody>
      </p:sp>
      <p:sp>
        <p:nvSpPr>
          <p:cNvPr id="35" name="Freeform 37"/>
          <p:cNvSpPr/>
          <p:nvPr/>
        </p:nvSpPr>
        <p:spPr bwMode="auto">
          <a:xfrm>
            <a:off x="6560211" y="2014987"/>
            <a:ext cx="236149" cy="881563"/>
          </a:xfrm>
          <a:custGeom>
            <a:avLst/>
            <a:gdLst>
              <a:gd name="T0" fmla="*/ 11 w 68"/>
              <a:gd name="T1" fmla="*/ 0 h 254"/>
              <a:gd name="T2" fmla="*/ 56 w 68"/>
              <a:gd name="T3" fmla="*/ 0 h 254"/>
              <a:gd name="T4" fmla="*/ 68 w 68"/>
              <a:gd name="T5" fmla="*/ 11 h 254"/>
              <a:gd name="T6" fmla="*/ 68 w 68"/>
              <a:gd name="T7" fmla="*/ 238 h 254"/>
              <a:gd name="T8" fmla="*/ 68 w 68"/>
              <a:gd name="T9" fmla="*/ 254 h 254"/>
              <a:gd name="T10" fmla="*/ 0 w 68"/>
              <a:gd name="T11" fmla="*/ 254 h 254"/>
              <a:gd name="T12" fmla="*/ 0 w 68"/>
              <a:gd name="T13" fmla="*/ 238 h 254"/>
              <a:gd name="T14" fmla="*/ 0 w 68"/>
              <a:gd name="T15" fmla="*/ 11 h 254"/>
              <a:gd name="T16" fmla="*/ 11 w 68"/>
              <a:gd name="T1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54">
                <a:moveTo>
                  <a:pt x="11" y="0"/>
                </a:moveTo>
                <a:cubicBezTo>
                  <a:pt x="56" y="0"/>
                  <a:pt x="56" y="0"/>
                  <a:pt x="56" y="0"/>
                </a:cubicBezTo>
                <a:cubicBezTo>
                  <a:pt x="63" y="0"/>
                  <a:pt x="68" y="5"/>
                  <a:pt x="68" y="11"/>
                </a:cubicBezTo>
                <a:cubicBezTo>
                  <a:pt x="68" y="238"/>
                  <a:pt x="68" y="238"/>
                  <a:pt x="68" y="238"/>
                </a:cubicBezTo>
                <a:cubicBezTo>
                  <a:pt x="68" y="254"/>
                  <a:pt x="68" y="254"/>
                  <a:pt x="68" y="254"/>
                </a:cubicBezTo>
                <a:cubicBezTo>
                  <a:pt x="0" y="254"/>
                  <a:pt x="0" y="254"/>
                  <a:pt x="0" y="254"/>
                </a:cubicBezTo>
                <a:cubicBezTo>
                  <a:pt x="0" y="238"/>
                  <a:pt x="0" y="238"/>
                  <a:pt x="0" y="238"/>
                </a:cubicBezTo>
                <a:cubicBezTo>
                  <a:pt x="0" y="11"/>
                  <a:pt x="0" y="11"/>
                  <a:pt x="0" y="11"/>
                </a:cubicBezTo>
                <a:cubicBezTo>
                  <a:pt x="0" y="5"/>
                  <a:pt x="5" y="0"/>
                  <a:pt x="11" y="0"/>
                </a:cubicBezTo>
                <a:close/>
              </a:path>
            </a:pathLst>
          </a:custGeom>
          <a:solidFill>
            <a:schemeClr val="tx1">
              <a:lumMod val="50000"/>
              <a:lumOff val="50000"/>
            </a:schemeClr>
          </a:solidFill>
          <a:ln>
            <a:noFill/>
          </a:ln>
          <a:effectLst>
            <a:outerShdw blurRad="152400" dist="88900" dir="16200000" rotWithShape="0">
              <a:prstClr val="black">
                <a:alpha val="40000"/>
              </a:prstClr>
            </a:outerShdw>
          </a:effectLst>
        </p:spPr>
        <p:txBody>
          <a:bodyPr vert="horz" wrap="square" lIns="72756" tIns="36378" rIns="72756" bIns="36378" numCol="1" anchor="t" anchorCtr="0" compatLnSpc="1"/>
          <a:lstStyle/>
          <a:p>
            <a:endParaRPr lang="zh-CN" altLang="en-US">
              <a:cs typeface="+mn-ea"/>
              <a:sym typeface="+mn-lt"/>
            </a:endParaRPr>
          </a:p>
        </p:txBody>
      </p:sp>
      <p:sp>
        <p:nvSpPr>
          <p:cNvPr id="37" name="Freeform 39"/>
          <p:cNvSpPr>
            <a:spLocks noEditPoints="1"/>
          </p:cNvSpPr>
          <p:nvPr/>
        </p:nvSpPr>
        <p:spPr bwMode="auto">
          <a:xfrm>
            <a:off x="2002688" y="3243241"/>
            <a:ext cx="382545" cy="388020"/>
          </a:xfrm>
          <a:custGeom>
            <a:avLst/>
            <a:gdLst>
              <a:gd name="T0" fmla="*/ 43 w 57"/>
              <a:gd name="T1" fmla="*/ 9 h 58"/>
              <a:gd name="T2" fmla="*/ 4 w 57"/>
              <a:gd name="T3" fmla="*/ 22 h 58"/>
              <a:gd name="T4" fmla="*/ 5 w 57"/>
              <a:gd name="T5" fmla="*/ 25 h 58"/>
              <a:gd name="T6" fmla="*/ 6 w 57"/>
              <a:gd name="T7" fmla="*/ 30 h 58"/>
              <a:gd name="T8" fmla="*/ 7 w 57"/>
              <a:gd name="T9" fmla="*/ 35 h 58"/>
              <a:gd name="T10" fmla="*/ 10 w 57"/>
              <a:gd name="T11" fmla="*/ 39 h 58"/>
              <a:gd name="T12" fmla="*/ 12 w 57"/>
              <a:gd name="T13" fmla="*/ 41 h 58"/>
              <a:gd name="T14" fmla="*/ 13 w 57"/>
              <a:gd name="T15" fmla="*/ 49 h 58"/>
              <a:gd name="T16" fmla="*/ 16 w 57"/>
              <a:gd name="T17" fmla="*/ 52 h 58"/>
              <a:gd name="T18" fmla="*/ 17 w 57"/>
              <a:gd name="T19" fmla="*/ 51 h 58"/>
              <a:gd name="T20" fmla="*/ 18 w 57"/>
              <a:gd name="T21" fmla="*/ 47 h 58"/>
              <a:gd name="T22" fmla="*/ 20 w 57"/>
              <a:gd name="T23" fmla="*/ 41 h 58"/>
              <a:gd name="T24" fmla="*/ 24 w 57"/>
              <a:gd name="T25" fmla="*/ 36 h 58"/>
              <a:gd name="T26" fmla="*/ 26 w 57"/>
              <a:gd name="T27" fmla="*/ 33 h 58"/>
              <a:gd name="T28" fmla="*/ 22 w 57"/>
              <a:gd name="T29" fmla="*/ 30 h 58"/>
              <a:gd name="T30" fmla="*/ 19 w 57"/>
              <a:gd name="T31" fmla="*/ 29 h 58"/>
              <a:gd name="T32" fmla="*/ 16 w 57"/>
              <a:gd name="T33" fmla="*/ 26 h 58"/>
              <a:gd name="T34" fmla="*/ 12 w 57"/>
              <a:gd name="T35" fmla="*/ 24 h 58"/>
              <a:gd name="T36" fmla="*/ 8 w 57"/>
              <a:gd name="T37" fmla="*/ 24 h 58"/>
              <a:gd name="T38" fmla="*/ 6 w 57"/>
              <a:gd name="T39" fmla="*/ 22 h 58"/>
              <a:gd name="T40" fmla="*/ 6 w 57"/>
              <a:gd name="T41" fmla="*/ 18 h 58"/>
              <a:gd name="T42" fmla="*/ 4 w 57"/>
              <a:gd name="T43" fmla="*/ 19 h 58"/>
              <a:gd name="T44" fmla="*/ 6 w 57"/>
              <a:gd name="T45" fmla="*/ 15 h 58"/>
              <a:gd name="T46" fmla="*/ 9 w 57"/>
              <a:gd name="T47" fmla="*/ 15 h 58"/>
              <a:gd name="T48" fmla="*/ 11 w 57"/>
              <a:gd name="T49" fmla="*/ 13 h 58"/>
              <a:gd name="T50" fmla="*/ 15 w 57"/>
              <a:gd name="T51" fmla="*/ 9 h 58"/>
              <a:gd name="T52" fmla="*/ 16 w 57"/>
              <a:gd name="T53" fmla="*/ 8 h 58"/>
              <a:gd name="T54" fmla="*/ 21 w 57"/>
              <a:gd name="T55" fmla="*/ 6 h 58"/>
              <a:gd name="T56" fmla="*/ 17 w 57"/>
              <a:gd name="T57" fmla="*/ 4 h 58"/>
              <a:gd name="T58" fmla="*/ 16 w 57"/>
              <a:gd name="T59" fmla="*/ 4 h 58"/>
              <a:gd name="T60" fmla="*/ 24 w 57"/>
              <a:gd name="T61" fmla="*/ 1 h 58"/>
              <a:gd name="T62" fmla="*/ 27 w 57"/>
              <a:gd name="T63" fmla="*/ 3 h 58"/>
              <a:gd name="T64" fmla="*/ 41 w 57"/>
              <a:gd name="T65" fmla="*/ 3 h 58"/>
              <a:gd name="T66" fmla="*/ 39 w 57"/>
              <a:gd name="T67" fmla="*/ 6 h 58"/>
              <a:gd name="T68" fmla="*/ 42 w 57"/>
              <a:gd name="T69" fmla="*/ 10 h 58"/>
              <a:gd name="T70" fmla="*/ 44 w 57"/>
              <a:gd name="T71" fmla="*/ 10 h 58"/>
              <a:gd name="T72" fmla="*/ 46 w 57"/>
              <a:gd name="T73" fmla="*/ 9 h 58"/>
              <a:gd name="T74" fmla="*/ 48 w 57"/>
              <a:gd name="T75" fmla="*/ 12 h 58"/>
              <a:gd name="T76" fmla="*/ 50 w 57"/>
              <a:gd name="T77" fmla="*/ 13 h 58"/>
              <a:gd name="T78" fmla="*/ 47 w 57"/>
              <a:gd name="T79" fmla="*/ 14 h 58"/>
              <a:gd name="T80" fmla="*/ 44 w 57"/>
              <a:gd name="T81" fmla="*/ 12 h 58"/>
              <a:gd name="T82" fmla="*/ 40 w 57"/>
              <a:gd name="T83" fmla="*/ 12 h 58"/>
              <a:gd name="T84" fmla="*/ 36 w 57"/>
              <a:gd name="T85" fmla="*/ 15 h 58"/>
              <a:gd name="T86" fmla="*/ 34 w 57"/>
              <a:gd name="T87" fmla="*/ 20 h 58"/>
              <a:gd name="T88" fmla="*/ 36 w 57"/>
              <a:gd name="T89" fmla="*/ 25 h 58"/>
              <a:gd name="T90" fmla="*/ 40 w 57"/>
              <a:gd name="T91" fmla="*/ 27 h 58"/>
              <a:gd name="T92" fmla="*/ 45 w 57"/>
              <a:gd name="T93" fmla="*/ 27 h 58"/>
              <a:gd name="T94" fmla="*/ 47 w 57"/>
              <a:gd name="T95" fmla="*/ 30 h 58"/>
              <a:gd name="T96" fmla="*/ 47 w 57"/>
              <a:gd name="T97" fmla="*/ 35 h 58"/>
              <a:gd name="T98" fmla="*/ 47 w 57"/>
              <a:gd name="T99" fmla="*/ 40 h 58"/>
              <a:gd name="T100" fmla="*/ 50 w 57"/>
              <a:gd name="T101" fmla="*/ 45 h 58"/>
              <a:gd name="T102" fmla="*/ 53 w 57"/>
              <a:gd name="T103" fmla="*/ 41 h 58"/>
              <a:gd name="T104" fmla="*/ 56 w 57"/>
              <a:gd name="T105" fmla="*/ 34 h 58"/>
              <a:gd name="T106" fmla="*/ 56 w 57"/>
              <a:gd name="T107" fmla="*/ 26 h 58"/>
              <a:gd name="T108" fmla="*/ 54 w 57"/>
              <a:gd name="T109" fmla="*/ 19 h 58"/>
              <a:gd name="T110" fmla="*/ 52 w 57"/>
              <a:gd name="T111" fmla="*/ 16 h 58"/>
              <a:gd name="T112" fmla="*/ 55 w 57"/>
              <a:gd name="T113" fmla="*/ 20 h 58"/>
              <a:gd name="T114" fmla="*/ 39 w 57"/>
              <a:gd name="T115" fmla="*/ 5 h 58"/>
              <a:gd name="T116" fmla="*/ 37 w 57"/>
              <a:gd name="T117" fmla="*/ 3 h 58"/>
              <a:gd name="T118" fmla="*/ 38 w 57"/>
              <a:gd name="T119" fmla="*/ 5 h 58"/>
              <a:gd name="T120" fmla="*/ 36 w 57"/>
              <a:gd name="T121" fmla="*/ 2 h 58"/>
              <a:gd name="T122" fmla="*/ 54 w 57"/>
              <a:gd name="T123"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 h="58">
                <a:moveTo>
                  <a:pt x="3" y="17"/>
                </a:moveTo>
                <a:cubicBezTo>
                  <a:pt x="3" y="17"/>
                  <a:pt x="3" y="17"/>
                  <a:pt x="3" y="17"/>
                </a:cubicBezTo>
                <a:cubicBezTo>
                  <a:pt x="3" y="17"/>
                  <a:pt x="2" y="17"/>
                  <a:pt x="2" y="17"/>
                </a:cubicBezTo>
                <a:cubicBezTo>
                  <a:pt x="3" y="17"/>
                  <a:pt x="3" y="17"/>
                  <a:pt x="3" y="17"/>
                </a:cubicBezTo>
                <a:cubicBezTo>
                  <a:pt x="3" y="17"/>
                  <a:pt x="3" y="17"/>
                  <a:pt x="3" y="17"/>
                </a:cubicBezTo>
                <a:cubicBezTo>
                  <a:pt x="3" y="17"/>
                  <a:pt x="3" y="17"/>
                  <a:pt x="3" y="17"/>
                </a:cubicBezTo>
                <a:close/>
                <a:moveTo>
                  <a:pt x="2" y="17"/>
                </a:moveTo>
                <a:cubicBezTo>
                  <a:pt x="2" y="17"/>
                  <a:pt x="2" y="17"/>
                  <a:pt x="2" y="17"/>
                </a:cubicBezTo>
                <a:cubicBezTo>
                  <a:pt x="2" y="17"/>
                  <a:pt x="2" y="17"/>
                  <a:pt x="2" y="17"/>
                </a:cubicBezTo>
                <a:cubicBezTo>
                  <a:pt x="2" y="17"/>
                  <a:pt x="2" y="17"/>
                  <a:pt x="2" y="17"/>
                </a:cubicBezTo>
                <a:cubicBezTo>
                  <a:pt x="2" y="17"/>
                  <a:pt x="2" y="17"/>
                  <a:pt x="2" y="17"/>
                </a:cubicBezTo>
                <a:cubicBezTo>
                  <a:pt x="2" y="17"/>
                  <a:pt x="2" y="17"/>
                  <a:pt x="2" y="17"/>
                </a:cubicBezTo>
                <a:close/>
                <a:moveTo>
                  <a:pt x="43" y="9"/>
                </a:move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2" y="9"/>
                  <a:pt x="42" y="9"/>
                  <a:pt x="42" y="9"/>
                </a:cubicBezTo>
                <a:cubicBezTo>
                  <a:pt x="42" y="8"/>
                  <a:pt x="42" y="8"/>
                  <a:pt x="42" y="8"/>
                </a:cubicBezTo>
                <a:cubicBezTo>
                  <a:pt x="42" y="8"/>
                  <a:pt x="42" y="8"/>
                  <a:pt x="42" y="8"/>
                </a:cubicBezTo>
                <a:cubicBezTo>
                  <a:pt x="42" y="8"/>
                  <a:pt x="42" y="8"/>
                  <a:pt x="42" y="8"/>
                </a:cubicBezTo>
                <a:cubicBezTo>
                  <a:pt x="42" y="8"/>
                  <a:pt x="42" y="8"/>
                  <a:pt x="42" y="8"/>
                </a:cubicBezTo>
                <a:cubicBezTo>
                  <a:pt x="42" y="8"/>
                  <a:pt x="42" y="8"/>
                  <a:pt x="42" y="8"/>
                </a:cubicBezTo>
                <a:cubicBezTo>
                  <a:pt x="42" y="9"/>
                  <a:pt x="42"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lose/>
                <a:moveTo>
                  <a:pt x="55" y="19"/>
                </a:moveTo>
                <a:cubicBezTo>
                  <a:pt x="56" y="22"/>
                  <a:pt x="57" y="25"/>
                  <a:pt x="57" y="29"/>
                </a:cubicBezTo>
                <a:cubicBezTo>
                  <a:pt x="57" y="45"/>
                  <a:pt x="44" y="58"/>
                  <a:pt x="28" y="58"/>
                </a:cubicBezTo>
                <a:cubicBezTo>
                  <a:pt x="13" y="58"/>
                  <a:pt x="0" y="45"/>
                  <a:pt x="0" y="29"/>
                </a:cubicBezTo>
                <a:cubicBezTo>
                  <a:pt x="0" y="25"/>
                  <a:pt x="1" y="21"/>
                  <a:pt x="2" y="18"/>
                </a:cubicBezTo>
                <a:cubicBezTo>
                  <a:pt x="2" y="21"/>
                  <a:pt x="2" y="21"/>
                  <a:pt x="2" y="21"/>
                </a:cubicBezTo>
                <a:cubicBezTo>
                  <a:pt x="2" y="21"/>
                  <a:pt x="2" y="21"/>
                  <a:pt x="2" y="21"/>
                </a:cubicBezTo>
                <a:cubicBezTo>
                  <a:pt x="2" y="21"/>
                  <a:pt x="2" y="21"/>
                  <a:pt x="2" y="21"/>
                </a:cubicBezTo>
                <a:cubicBezTo>
                  <a:pt x="2" y="21"/>
                  <a:pt x="2" y="21"/>
                  <a:pt x="2" y="21"/>
                </a:cubicBezTo>
                <a:cubicBezTo>
                  <a:pt x="2" y="21"/>
                  <a:pt x="2" y="21"/>
                  <a:pt x="3" y="21"/>
                </a:cubicBezTo>
                <a:cubicBezTo>
                  <a:pt x="3" y="21"/>
                  <a:pt x="3" y="21"/>
                  <a:pt x="3" y="21"/>
                </a:cubicBezTo>
                <a:cubicBezTo>
                  <a:pt x="3" y="21"/>
                  <a:pt x="3" y="21"/>
                  <a:pt x="3" y="21"/>
                </a:cubicBezTo>
                <a:cubicBezTo>
                  <a:pt x="3" y="21"/>
                  <a:pt x="3" y="21"/>
                  <a:pt x="3" y="21"/>
                </a:cubicBezTo>
                <a:cubicBezTo>
                  <a:pt x="3" y="22"/>
                  <a:pt x="3" y="22"/>
                  <a:pt x="3" y="22"/>
                </a:cubicBezTo>
                <a:cubicBezTo>
                  <a:pt x="3" y="22"/>
                  <a:pt x="3" y="22"/>
                  <a:pt x="3" y="22"/>
                </a:cubicBezTo>
                <a:cubicBezTo>
                  <a:pt x="3" y="22"/>
                  <a:pt x="3" y="22"/>
                  <a:pt x="3" y="22"/>
                </a:cubicBezTo>
                <a:cubicBezTo>
                  <a:pt x="3" y="22"/>
                  <a:pt x="3" y="22"/>
                  <a:pt x="3" y="22"/>
                </a:cubicBezTo>
                <a:cubicBezTo>
                  <a:pt x="3"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3"/>
                  <a:pt x="4" y="23"/>
                  <a:pt x="4" y="23"/>
                </a:cubicBezTo>
                <a:cubicBezTo>
                  <a:pt x="4" y="23"/>
                  <a:pt x="4" y="23"/>
                  <a:pt x="4" y="23"/>
                </a:cubicBezTo>
                <a:cubicBezTo>
                  <a:pt x="4" y="23"/>
                  <a:pt x="4" y="23"/>
                  <a:pt x="4" y="23"/>
                </a:cubicBezTo>
                <a:cubicBezTo>
                  <a:pt x="4" y="23"/>
                  <a:pt x="4" y="23"/>
                  <a:pt x="4" y="23"/>
                </a:cubicBezTo>
                <a:cubicBezTo>
                  <a:pt x="4" y="23"/>
                  <a:pt x="4" y="23"/>
                  <a:pt x="4" y="23"/>
                </a:cubicBezTo>
                <a:cubicBezTo>
                  <a:pt x="5" y="23"/>
                  <a:pt x="5" y="23"/>
                  <a:pt x="5" y="23"/>
                </a:cubicBezTo>
                <a:cubicBezTo>
                  <a:pt x="5" y="23"/>
                  <a:pt x="5" y="23"/>
                  <a:pt x="5" y="23"/>
                </a:cubicBezTo>
                <a:cubicBezTo>
                  <a:pt x="5" y="23"/>
                  <a:pt x="5" y="23"/>
                  <a:pt x="5" y="23"/>
                </a:cubicBezTo>
                <a:cubicBezTo>
                  <a:pt x="5" y="23"/>
                  <a:pt x="5" y="23"/>
                  <a:pt x="5" y="23"/>
                </a:cubicBezTo>
                <a:cubicBezTo>
                  <a:pt x="5" y="23"/>
                  <a:pt x="5" y="23"/>
                  <a:pt x="5" y="23"/>
                </a:cubicBezTo>
                <a:cubicBezTo>
                  <a:pt x="5" y="23"/>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6" y="25"/>
                  <a:pt x="6" y="25"/>
                  <a:pt x="6" y="25"/>
                </a:cubicBezTo>
                <a:cubicBezTo>
                  <a:pt x="6" y="25"/>
                  <a:pt x="6" y="25"/>
                  <a:pt x="6" y="25"/>
                </a:cubicBezTo>
                <a:cubicBezTo>
                  <a:pt x="6" y="25"/>
                  <a:pt x="6" y="25"/>
                  <a:pt x="6" y="25"/>
                </a:cubicBezTo>
                <a:cubicBezTo>
                  <a:pt x="6" y="25"/>
                  <a:pt x="6" y="25"/>
                  <a:pt x="6" y="25"/>
                </a:cubicBezTo>
                <a:cubicBezTo>
                  <a:pt x="6" y="25"/>
                  <a:pt x="6" y="25"/>
                  <a:pt x="6" y="25"/>
                </a:cubicBezTo>
                <a:cubicBezTo>
                  <a:pt x="6" y="26"/>
                  <a:pt x="7" y="26"/>
                  <a:pt x="7" y="26"/>
                </a:cubicBezTo>
                <a:cubicBezTo>
                  <a:pt x="7" y="26"/>
                  <a:pt x="7" y="26"/>
                  <a:pt x="7" y="26"/>
                </a:cubicBezTo>
                <a:cubicBezTo>
                  <a:pt x="7" y="26"/>
                  <a:pt x="7" y="26"/>
                  <a:pt x="7" y="26"/>
                </a:cubicBezTo>
                <a:cubicBezTo>
                  <a:pt x="7" y="26"/>
                  <a:pt x="7" y="26"/>
                  <a:pt x="7" y="26"/>
                </a:cubicBezTo>
                <a:cubicBezTo>
                  <a:pt x="7" y="27"/>
                  <a:pt x="7" y="27"/>
                  <a:pt x="7" y="27"/>
                </a:cubicBezTo>
                <a:cubicBezTo>
                  <a:pt x="7" y="26"/>
                  <a:pt x="7" y="26"/>
                  <a:pt x="7" y="26"/>
                </a:cubicBezTo>
                <a:cubicBezTo>
                  <a:pt x="7" y="26"/>
                  <a:pt x="7" y="27"/>
                  <a:pt x="7" y="27"/>
                </a:cubicBezTo>
                <a:cubicBezTo>
                  <a:pt x="7" y="27"/>
                  <a:pt x="7" y="27"/>
                  <a:pt x="7" y="27"/>
                </a:cubicBezTo>
                <a:cubicBezTo>
                  <a:pt x="7" y="27"/>
                  <a:pt x="7" y="27"/>
                  <a:pt x="7" y="27"/>
                </a:cubicBezTo>
                <a:cubicBezTo>
                  <a:pt x="7" y="28"/>
                  <a:pt x="7" y="28"/>
                  <a:pt x="7" y="28"/>
                </a:cubicBezTo>
                <a:cubicBezTo>
                  <a:pt x="7" y="28"/>
                  <a:pt x="7" y="28"/>
                  <a:pt x="7" y="28"/>
                </a:cubicBezTo>
                <a:cubicBezTo>
                  <a:pt x="7" y="28"/>
                  <a:pt x="7" y="28"/>
                  <a:pt x="7" y="28"/>
                </a:cubicBezTo>
                <a:cubicBezTo>
                  <a:pt x="6" y="28"/>
                  <a:pt x="6" y="28"/>
                  <a:pt x="6" y="28"/>
                </a:cubicBezTo>
                <a:cubicBezTo>
                  <a:pt x="6" y="28"/>
                  <a:pt x="6" y="28"/>
                  <a:pt x="6" y="28"/>
                </a:cubicBezTo>
                <a:cubicBezTo>
                  <a:pt x="6" y="28"/>
                  <a:pt x="6" y="28"/>
                  <a:pt x="6" y="29"/>
                </a:cubicBezTo>
                <a:cubicBezTo>
                  <a:pt x="6" y="29"/>
                  <a:pt x="6" y="29"/>
                  <a:pt x="6" y="29"/>
                </a:cubicBezTo>
                <a:cubicBezTo>
                  <a:pt x="6" y="29"/>
                  <a:pt x="6" y="29"/>
                  <a:pt x="6" y="29"/>
                </a:cubicBezTo>
                <a:cubicBezTo>
                  <a:pt x="6" y="29"/>
                  <a:pt x="6" y="29"/>
                  <a:pt x="6" y="29"/>
                </a:cubicBezTo>
                <a:cubicBezTo>
                  <a:pt x="6" y="29"/>
                  <a:pt x="6" y="29"/>
                  <a:pt x="6" y="29"/>
                </a:cubicBezTo>
                <a:cubicBezTo>
                  <a:pt x="6" y="29"/>
                  <a:pt x="6" y="29"/>
                  <a:pt x="6" y="29"/>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1"/>
                </a:cubicBezTo>
                <a:cubicBezTo>
                  <a:pt x="6" y="31"/>
                  <a:pt x="6" y="31"/>
                  <a:pt x="6" y="31"/>
                </a:cubicBezTo>
                <a:cubicBezTo>
                  <a:pt x="6" y="31"/>
                  <a:pt x="6" y="31"/>
                  <a:pt x="6" y="31"/>
                </a:cubicBezTo>
                <a:cubicBezTo>
                  <a:pt x="6" y="31"/>
                  <a:pt x="6" y="31"/>
                  <a:pt x="6" y="31"/>
                </a:cubicBezTo>
                <a:cubicBezTo>
                  <a:pt x="6" y="31"/>
                  <a:pt x="6" y="31"/>
                  <a:pt x="6" y="31"/>
                </a:cubicBezTo>
                <a:cubicBezTo>
                  <a:pt x="6" y="32"/>
                  <a:pt x="6" y="32"/>
                  <a:pt x="6" y="32"/>
                </a:cubicBezTo>
                <a:cubicBezTo>
                  <a:pt x="6" y="32"/>
                  <a:pt x="6" y="32"/>
                  <a:pt x="6" y="32"/>
                </a:cubicBezTo>
                <a:cubicBezTo>
                  <a:pt x="6" y="32"/>
                  <a:pt x="6" y="32"/>
                  <a:pt x="6" y="32"/>
                </a:cubicBezTo>
                <a:cubicBezTo>
                  <a:pt x="6" y="32"/>
                  <a:pt x="6" y="32"/>
                  <a:pt x="6" y="32"/>
                </a:cubicBezTo>
                <a:cubicBezTo>
                  <a:pt x="6" y="32"/>
                  <a:pt x="6" y="33"/>
                  <a:pt x="6" y="33"/>
                </a:cubicBezTo>
                <a:cubicBezTo>
                  <a:pt x="7" y="33"/>
                  <a:pt x="7" y="33"/>
                  <a:pt x="7" y="33"/>
                </a:cubicBezTo>
                <a:cubicBezTo>
                  <a:pt x="7" y="33"/>
                  <a:pt x="7" y="33"/>
                  <a:pt x="7" y="33"/>
                </a:cubicBezTo>
                <a:cubicBezTo>
                  <a:pt x="7" y="33"/>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5"/>
                  <a:pt x="7" y="35"/>
                  <a:pt x="7" y="35"/>
                </a:cubicBezTo>
                <a:cubicBezTo>
                  <a:pt x="7" y="35"/>
                  <a:pt x="7" y="35"/>
                  <a:pt x="7" y="35"/>
                </a:cubicBezTo>
                <a:cubicBezTo>
                  <a:pt x="7" y="35"/>
                  <a:pt x="7" y="35"/>
                  <a:pt x="7" y="35"/>
                </a:cubicBezTo>
                <a:cubicBezTo>
                  <a:pt x="8" y="35"/>
                  <a:pt x="8" y="35"/>
                  <a:pt x="8" y="35"/>
                </a:cubicBezTo>
                <a:cubicBezTo>
                  <a:pt x="8" y="35"/>
                  <a:pt x="8" y="35"/>
                  <a:pt x="8" y="35"/>
                </a:cubicBezTo>
                <a:cubicBezTo>
                  <a:pt x="8" y="35"/>
                  <a:pt x="8" y="35"/>
                  <a:pt x="8" y="35"/>
                </a:cubicBezTo>
                <a:cubicBezTo>
                  <a:pt x="8" y="35"/>
                  <a:pt x="8" y="35"/>
                  <a:pt x="8" y="36"/>
                </a:cubicBezTo>
                <a:cubicBezTo>
                  <a:pt x="8" y="36"/>
                  <a:pt x="8" y="36"/>
                  <a:pt x="8" y="36"/>
                </a:cubicBezTo>
                <a:cubicBezTo>
                  <a:pt x="8" y="36"/>
                  <a:pt x="8" y="36"/>
                  <a:pt x="8" y="36"/>
                </a:cubicBezTo>
                <a:cubicBezTo>
                  <a:pt x="8" y="36"/>
                  <a:pt x="8" y="36"/>
                  <a:pt x="8" y="36"/>
                </a:cubicBezTo>
                <a:cubicBezTo>
                  <a:pt x="8" y="36"/>
                  <a:pt x="8" y="36"/>
                  <a:pt x="8" y="36"/>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9" y="37"/>
                  <a:pt x="9" y="38"/>
                  <a:pt x="9" y="38"/>
                </a:cubicBezTo>
                <a:cubicBezTo>
                  <a:pt x="8" y="38"/>
                  <a:pt x="8" y="38"/>
                  <a:pt x="8" y="38"/>
                </a:cubicBezTo>
                <a:cubicBezTo>
                  <a:pt x="9" y="38"/>
                  <a:pt x="9" y="38"/>
                  <a:pt x="9" y="38"/>
                </a:cubicBezTo>
                <a:cubicBezTo>
                  <a:pt x="9" y="38"/>
                  <a:pt x="10" y="38"/>
                  <a:pt x="10" y="38"/>
                </a:cubicBezTo>
                <a:cubicBezTo>
                  <a:pt x="10" y="38"/>
                  <a:pt x="10" y="38"/>
                  <a:pt x="10" y="38"/>
                </a:cubicBezTo>
                <a:cubicBezTo>
                  <a:pt x="10" y="38"/>
                  <a:pt x="10" y="38"/>
                  <a:pt x="10" y="38"/>
                </a:cubicBezTo>
                <a:cubicBezTo>
                  <a:pt x="10" y="38"/>
                  <a:pt x="10" y="38"/>
                  <a:pt x="10" y="38"/>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40"/>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2" y="41"/>
                  <a:pt x="12" y="41"/>
                  <a:pt x="12" y="41"/>
                </a:cubicBezTo>
                <a:cubicBezTo>
                  <a:pt x="12" y="41"/>
                  <a:pt x="12" y="42"/>
                  <a:pt x="12" y="42"/>
                </a:cubicBezTo>
                <a:cubicBezTo>
                  <a:pt x="12" y="42"/>
                  <a:pt x="12" y="42"/>
                  <a:pt x="12" y="42"/>
                </a:cubicBezTo>
                <a:cubicBezTo>
                  <a:pt x="12" y="42"/>
                  <a:pt x="12" y="42"/>
                  <a:pt x="12" y="42"/>
                </a:cubicBezTo>
                <a:cubicBezTo>
                  <a:pt x="12" y="44"/>
                  <a:pt x="12" y="44"/>
                  <a:pt x="12" y="44"/>
                </a:cubicBezTo>
                <a:cubicBezTo>
                  <a:pt x="12" y="44"/>
                  <a:pt x="12" y="44"/>
                  <a:pt x="12" y="44"/>
                </a:cubicBezTo>
                <a:cubicBezTo>
                  <a:pt x="12" y="44"/>
                  <a:pt x="12" y="44"/>
                  <a:pt x="12" y="44"/>
                </a:cubicBezTo>
                <a:cubicBezTo>
                  <a:pt x="12" y="44"/>
                  <a:pt x="12" y="44"/>
                  <a:pt x="12" y="44"/>
                </a:cubicBezTo>
                <a:cubicBezTo>
                  <a:pt x="12" y="44"/>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7"/>
                </a:cubicBezTo>
                <a:cubicBezTo>
                  <a:pt x="12" y="47"/>
                  <a:pt x="12" y="47"/>
                  <a:pt x="12" y="47"/>
                </a:cubicBezTo>
                <a:cubicBezTo>
                  <a:pt x="12" y="47"/>
                  <a:pt x="12" y="47"/>
                  <a:pt x="12" y="47"/>
                </a:cubicBezTo>
                <a:cubicBezTo>
                  <a:pt x="12" y="47"/>
                  <a:pt x="12" y="47"/>
                  <a:pt x="12" y="47"/>
                </a:cubicBezTo>
                <a:cubicBezTo>
                  <a:pt x="12" y="47"/>
                  <a:pt x="12" y="47"/>
                  <a:pt x="12" y="47"/>
                </a:cubicBezTo>
                <a:cubicBezTo>
                  <a:pt x="12" y="48"/>
                  <a:pt x="12" y="48"/>
                  <a:pt x="13" y="48"/>
                </a:cubicBezTo>
                <a:cubicBezTo>
                  <a:pt x="13" y="48"/>
                  <a:pt x="13" y="48"/>
                  <a:pt x="13" y="48"/>
                </a:cubicBezTo>
                <a:cubicBezTo>
                  <a:pt x="13" y="48"/>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4" y="49"/>
                </a:cubicBezTo>
                <a:cubicBezTo>
                  <a:pt x="14" y="49"/>
                  <a:pt x="14" y="49"/>
                  <a:pt x="14" y="49"/>
                </a:cubicBezTo>
                <a:cubicBezTo>
                  <a:pt x="14" y="50"/>
                  <a:pt x="14" y="50"/>
                  <a:pt x="14" y="50"/>
                </a:cubicBezTo>
                <a:cubicBezTo>
                  <a:pt x="14" y="50"/>
                  <a:pt x="14" y="50"/>
                  <a:pt x="14" y="50"/>
                </a:cubicBezTo>
                <a:cubicBezTo>
                  <a:pt x="14" y="50"/>
                  <a:pt x="14" y="50"/>
                  <a:pt x="14" y="50"/>
                </a:cubicBezTo>
                <a:cubicBezTo>
                  <a:pt x="14" y="50"/>
                  <a:pt x="14" y="50"/>
                  <a:pt x="14" y="50"/>
                </a:cubicBezTo>
                <a:cubicBezTo>
                  <a:pt x="14" y="50"/>
                  <a:pt x="14" y="50"/>
                  <a:pt x="14" y="50"/>
                </a:cubicBezTo>
                <a:cubicBezTo>
                  <a:pt x="15" y="50"/>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2"/>
                  <a:pt x="15" y="52"/>
                  <a:pt x="15" y="52"/>
                </a:cubicBezTo>
                <a:cubicBezTo>
                  <a:pt x="15" y="52"/>
                  <a:pt x="15" y="52"/>
                  <a:pt x="15" y="52"/>
                </a:cubicBezTo>
                <a:cubicBezTo>
                  <a:pt x="15" y="52"/>
                  <a:pt x="15" y="52"/>
                  <a:pt x="15" y="52"/>
                </a:cubicBezTo>
                <a:cubicBezTo>
                  <a:pt x="15" y="52"/>
                  <a:pt x="15" y="52"/>
                  <a:pt x="15"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3"/>
                  <a:pt x="16" y="53"/>
                  <a:pt x="16" y="53"/>
                </a:cubicBezTo>
                <a:cubicBezTo>
                  <a:pt x="17" y="53"/>
                  <a:pt x="17" y="53"/>
                  <a:pt x="17" y="53"/>
                </a:cubicBezTo>
                <a:cubicBezTo>
                  <a:pt x="17" y="53"/>
                  <a:pt x="17" y="53"/>
                  <a:pt x="17" y="53"/>
                </a:cubicBezTo>
                <a:cubicBezTo>
                  <a:pt x="17" y="53"/>
                  <a:pt x="17" y="53"/>
                  <a:pt x="17" y="53"/>
                </a:cubicBezTo>
                <a:cubicBezTo>
                  <a:pt x="17" y="53"/>
                  <a:pt x="17" y="53"/>
                  <a:pt x="17" y="53"/>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0"/>
                  <a:pt x="17" y="50"/>
                </a:cubicBezTo>
                <a:cubicBezTo>
                  <a:pt x="17" y="50"/>
                  <a:pt x="17" y="50"/>
                  <a:pt x="17" y="50"/>
                </a:cubicBezTo>
                <a:cubicBezTo>
                  <a:pt x="17" y="50"/>
                  <a:pt x="17" y="50"/>
                  <a:pt x="17" y="50"/>
                </a:cubicBezTo>
                <a:cubicBezTo>
                  <a:pt x="17" y="50"/>
                  <a:pt x="17" y="50"/>
                  <a:pt x="17" y="50"/>
                </a:cubicBezTo>
                <a:cubicBezTo>
                  <a:pt x="17" y="50"/>
                  <a:pt x="17" y="50"/>
                  <a:pt x="17" y="49"/>
                </a:cubicBezTo>
                <a:cubicBezTo>
                  <a:pt x="17"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8" y="48"/>
                </a:cubicBezTo>
                <a:cubicBezTo>
                  <a:pt x="18" y="48"/>
                  <a:pt x="18" y="47"/>
                  <a:pt x="18" y="47"/>
                </a:cubicBezTo>
                <a:cubicBezTo>
                  <a:pt x="18" y="47"/>
                  <a:pt x="18" y="47"/>
                  <a:pt x="18" y="47"/>
                </a:cubicBezTo>
                <a:cubicBezTo>
                  <a:pt x="18" y="47"/>
                  <a:pt x="18" y="46"/>
                  <a:pt x="18" y="46"/>
                </a:cubicBezTo>
                <a:cubicBezTo>
                  <a:pt x="18" y="46"/>
                  <a:pt x="18" y="46"/>
                  <a:pt x="18" y="46"/>
                </a:cubicBezTo>
                <a:cubicBezTo>
                  <a:pt x="18" y="46"/>
                  <a:pt x="18" y="46"/>
                  <a:pt x="18" y="46"/>
                </a:cubicBezTo>
                <a:cubicBezTo>
                  <a:pt x="18" y="46"/>
                  <a:pt x="18" y="46"/>
                  <a:pt x="18" y="46"/>
                </a:cubicBezTo>
                <a:cubicBezTo>
                  <a:pt x="17" y="46"/>
                  <a:pt x="17" y="46"/>
                  <a:pt x="17" y="46"/>
                </a:cubicBezTo>
                <a:cubicBezTo>
                  <a:pt x="17" y="46"/>
                  <a:pt x="17" y="46"/>
                  <a:pt x="17" y="46"/>
                </a:cubicBezTo>
                <a:cubicBezTo>
                  <a:pt x="18" y="46"/>
                  <a:pt x="18" y="46"/>
                  <a:pt x="18" y="46"/>
                </a:cubicBezTo>
                <a:cubicBezTo>
                  <a:pt x="18" y="46"/>
                  <a:pt x="18" y="46"/>
                  <a:pt x="18" y="46"/>
                </a:cubicBezTo>
                <a:cubicBezTo>
                  <a:pt x="18" y="46"/>
                  <a:pt x="18" y="46"/>
                  <a:pt x="18" y="46"/>
                </a:cubicBezTo>
                <a:cubicBezTo>
                  <a:pt x="18" y="46"/>
                  <a:pt x="18" y="46"/>
                  <a:pt x="18" y="46"/>
                </a:cubicBezTo>
                <a:cubicBezTo>
                  <a:pt x="19" y="46"/>
                  <a:pt x="19" y="46"/>
                  <a:pt x="19" y="46"/>
                </a:cubicBezTo>
                <a:cubicBezTo>
                  <a:pt x="19" y="46"/>
                  <a:pt x="19" y="46"/>
                  <a:pt x="19" y="46"/>
                </a:cubicBezTo>
                <a:cubicBezTo>
                  <a:pt x="19" y="46"/>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20" y="44"/>
                </a:cubicBezTo>
                <a:cubicBezTo>
                  <a:pt x="20" y="44"/>
                  <a:pt x="20" y="44"/>
                  <a:pt x="20" y="44"/>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1"/>
                </a:cubicBezTo>
                <a:cubicBezTo>
                  <a:pt x="20" y="41"/>
                  <a:pt x="20" y="41"/>
                  <a:pt x="20" y="41"/>
                </a:cubicBezTo>
                <a:cubicBezTo>
                  <a:pt x="20" y="41"/>
                  <a:pt x="20" y="41"/>
                  <a:pt x="20" y="41"/>
                </a:cubicBezTo>
                <a:cubicBezTo>
                  <a:pt x="21" y="41"/>
                  <a:pt x="21" y="41"/>
                  <a:pt x="21" y="41"/>
                </a:cubicBezTo>
                <a:cubicBezTo>
                  <a:pt x="21" y="41"/>
                  <a:pt x="21" y="41"/>
                  <a:pt x="21" y="41"/>
                </a:cubicBezTo>
                <a:cubicBezTo>
                  <a:pt x="21" y="41"/>
                  <a:pt x="21" y="41"/>
                  <a:pt x="21"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0"/>
                  <a:pt x="22" y="40"/>
                </a:cubicBezTo>
                <a:cubicBezTo>
                  <a:pt x="22" y="40"/>
                  <a:pt x="22" y="40"/>
                  <a:pt x="22" y="40"/>
                </a:cubicBezTo>
                <a:cubicBezTo>
                  <a:pt x="22" y="40"/>
                  <a:pt x="22"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39"/>
                  <a:pt x="24" y="39"/>
                  <a:pt x="24" y="39"/>
                </a:cubicBezTo>
                <a:cubicBezTo>
                  <a:pt x="24" y="39"/>
                  <a:pt x="24" y="39"/>
                  <a:pt x="24" y="39"/>
                </a:cubicBezTo>
                <a:cubicBezTo>
                  <a:pt x="24" y="39"/>
                  <a:pt x="24" y="39"/>
                  <a:pt x="24" y="39"/>
                </a:cubicBezTo>
                <a:cubicBezTo>
                  <a:pt x="24" y="38"/>
                  <a:pt x="24" y="38"/>
                  <a:pt x="24" y="38"/>
                </a:cubicBezTo>
                <a:cubicBezTo>
                  <a:pt x="24" y="38"/>
                  <a:pt x="24" y="38"/>
                  <a:pt x="24" y="37"/>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5" y="36"/>
                  <a:pt x="25" y="36"/>
                  <a:pt x="25" y="36"/>
                </a:cubicBezTo>
                <a:cubicBezTo>
                  <a:pt x="25" y="36"/>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6" y="34"/>
                  <a:pt x="26" y="34"/>
                  <a:pt x="26" y="34"/>
                </a:cubicBezTo>
                <a:cubicBezTo>
                  <a:pt x="26" y="34"/>
                  <a:pt x="26" y="34"/>
                  <a:pt x="26" y="34"/>
                </a:cubicBezTo>
                <a:cubicBezTo>
                  <a:pt x="26" y="34"/>
                  <a:pt x="26" y="34"/>
                  <a:pt x="26" y="34"/>
                </a:cubicBezTo>
                <a:cubicBezTo>
                  <a:pt x="26" y="34"/>
                  <a:pt x="26" y="34"/>
                  <a:pt x="26" y="34"/>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5" y="32"/>
                </a:cubicBezTo>
                <a:cubicBezTo>
                  <a:pt x="25" y="32"/>
                  <a:pt x="25" y="32"/>
                  <a:pt x="25" y="31"/>
                </a:cubicBezTo>
                <a:cubicBezTo>
                  <a:pt x="25" y="31"/>
                  <a:pt x="25" y="31"/>
                  <a:pt x="25" y="31"/>
                </a:cubicBezTo>
                <a:cubicBezTo>
                  <a:pt x="25" y="31"/>
                  <a:pt x="25" y="31"/>
                  <a:pt x="25" y="31"/>
                </a:cubicBezTo>
                <a:cubicBezTo>
                  <a:pt x="25" y="31"/>
                  <a:pt x="25" y="31"/>
                  <a:pt x="25"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3" y="31"/>
                  <a:pt x="23" y="31"/>
                  <a:pt x="23" y="31"/>
                </a:cubicBezTo>
                <a:cubicBezTo>
                  <a:pt x="23" y="31"/>
                  <a:pt x="23" y="31"/>
                  <a:pt x="23" y="31"/>
                </a:cubicBezTo>
                <a:cubicBezTo>
                  <a:pt x="23" y="31"/>
                  <a:pt x="23" y="31"/>
                  <a:pt x="23" y="31"/>
                </a:cubicBezTo>
                <a:cubicBezTo>
                  <a:pt x="23" y="31"/>
                  <a:pt x="23" y="31"/>
                  <a:pt x="23" y="31"/>
                </a:cubicBezTo>
                <a:cubicBezTo>
                  <a:pt x="23" y="30"/>
                  <a:pt x="23" y="30"/>
                  <a:pt x="23" y="30"/>
                </a:cubicBezTo>
                <a:cubicBezTo>
                  <a:pt x="23" y="30"/>
                  <a:pt x="22" y="30"/>
                  <a:pt x="22" y="30"/>
                </a:cubicBezTo>
                <a:cubicBezTo>
                  <a:pt x="22" y="30"/>
                  <a:pt x="22" y="30"/>
                  <a:pt x="22" y="30"/>
                </a:cubicBezTo>
                <a:cubicBezTo>
                  <a:pt x="22" y="30"/>
                  <a:pt x="22" y="30"/>
                  <a:pt x="22" y="30"/>
                </a:cubicBezTo>
                <a:cubicBezTo>
                  <a:pt x="22" y="30"/>
                  <a:pt x="22" y="30"/>
                  <a:pt x="22"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0" y="30"/>
                </a:cubicBezTo>
                <a:cubicBezTo>
                  <a:pt x="20" y="30"/>
                  <a:pt x="20" y="30"/>
                  <a:pt x="20" y="30"/>
                </a:cubicBezTo>
                <a:cubicBezTo>
                  <a:pt x="20" y="30"/>
                  <a:pt x="20" y="30"/>
                  <a:pt x="20" y="30"/>
                </a:cubicBezTo>
                <a:cubicBezTo>
                  <a:pt x="20" y="30"/>
                  <a:pt x="20" y="30"/>
                  <a:pt x="20" y="30"/>
                </a:cubicBezTo>
                <a:cubicBezTo>
                  <a:pt x="20" y="30"/>
                  <a:pt x="20" y="29"/>
                  <a:pt x="20" y="29"/>
                </a:cubicBezTo>
                <a:cubicBezTo>
                  <a:pt x="20" y="29"/>
                  <a:pt x="20" y="29"/>
                  <a:pt x="20" y="29"/>
                </a:cubicBezTo>
                <a:cubicBezTo>
                  <a:pt x="20" y="29"/>
                  <a:pt x="20" y="29"/>
                  <a:pt x="20" y="29"/>
                </a:cubicBezTo>
                <a:cubicBezTo>
                  <a:pt x="19" y="29"/>
                  <a:pt x="19" y="29"/>
                  <a:pt x="19" y="29"/>
                </a:cubicBezTo>
                <a:cubicBezTo>
                  <a:pt x="19" y="29"/>
                  <a:pt x="19" y="29"/>
                  <a:pt x="19" y="29"/>
                </a:cubicBezTo>
                <a:cubicBezTo>
                  <a:pt x="19" y="29"/>
                  <a:pt x="19" y="29"/>
                  <a:pt x="19" y="30"/>
                </a:cubicBezTo>
                <a:cubicBezTo>
                  <a:pt x="19" y="30"/>
                  <a:pt x="19" y="30"/>
                  <a:pt x="19" y="30"/>
                </a:cubicBezTo>
                <a:cubicBezTo>
                  <a:pt x="19" y="30"/>
                  <a:pt x="18" y="30"/>
                  <a:pt x="18" y="30"/>
                </a:cubicBezTo>
                <a:cubicBezTo>
                  <a:pt x="18" y="30"/>
                  <a:pt x="18" y="30"/>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8"/>
                  <a:pt x="19" y="28"/>
                </a:cubicBezTo>
                <a:cubicBezTo>
                  <a:pt x="19" y="28"/>
                  <a:pt x="19" y="28"/>
                  <a:pt x="19" y="28"/>
                </a:cubicBezTo>
                <a:cubicBezTo>
                  <a:pt x="19" y="28"/>
                  <a:pt x="19" y="28"/>
                  <a:pt x="19"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7" y="27"/>
                  <a:pt x="17" y="26"/>
                </a:cubicBezTo>
                <a:cubicBezTo>
                  <a:pt x="17" y="26"/>
                  <a:pt x="17" y="26"/>
                  <a:pt x="17" y="26"/>
                </a:cubicBezTo>
                <a:cubicBezTo>
                  <a:pt x="17" y="26"/>
                  <a:pt x="17" y="26"/>
                  <a:pt x="17" y="26"/>
                </a:cubicBezTo>
                <a:cubicBezTo>
                  <a:pt x="17" y="26"/>
                  <a:pt x="17" y="26"/>
                  <a:pt x="17" y="26"/>
                </a:cubicBezTo>
                <a:cubicBezTo>
                  <a:pt x="17" y="26"/>
                  <a:pt x="17" y="26"/>
                  <a:pt x="17" y="26"/>
                </a:cubicBezTo>
                <a:cubicBezTo>
                  <a:pt x="16" y="26"/>
                  <a:pt x="16" y="26"/>
                  <a:pt x="16" y="26"/>
                </a:cubicBezTo>
                <a:cubicBezTo>
                  <a:pt x="16" y="26"/>
                  <a:pt x="16" y="26"/>
                  <a:pt x="16" y="26"/>
                </a:cubicBezTo>
                <a:cubicBezTo>
                  <a:pt x="16" y="26"/>
                  <a:pt x="16" y="26"/>
                  <a:pt x="16" y="26"/>
                </a:cubicBezTo>
                <a:cubicBezTo>
                  <a:pt x="16" y="26"/>
                  <a:pt x="16" y="26"/>
                  <a:pt x="16" y="26"/>
                </a:cubicBezTo>
                <a:cubicBezTo>
                  <a:pt x="16" y="26"/>
                  <a:pt x="16" y="26"/>
                  <a:pt x="16" y="26"/>
                </a:cubicBezTo>
                <a:cubicBezTo>
                  <a:pt x="15" y="26"/>
                  <a:pt x="15" y="26"/>
                  <a:pt x="15" y="26"/>
                </a:cubicBezTo>
                <a:cubicBezTo>
                  <a:pt x="15" y="26"/>
                  <a:pt x="15" y="26"/>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4" y="25"/>
                  <a:pt x="14" y="25"/>
                </a:cubicBezTo>
                <a:cubicBezTo>
                  <a:pt x="14" y="25"/>
                  <a:pt x="14" y="25"/>
                  <a:pt x="14" y="25"/>
                </a:cubicBezTo>
                <a:cubicBezTo>
                  <a:pt x="14" y="25"/>
                  <a:pt x="14" y="25"/>
                  <a:pt x="14" y="25"/>
                </a:cubicBezTo>
                <a:cubicBezTo>
                  <a:pt x="14" y="25"/>
                  <a:pt x="14" y="25"/>
                  <a:pt x="13" y="25"/>
                </a:cubicBezTo>
                <a:cubicBezTo>
                  <a:pt x="14" y="25"/>
                  <a:pt x="14" y="24"/>
                  <a:pt x="14" y="24"/>
                </a:cubicBezTo>
                <a:cubicBezTo>
                  <a:pt x="14" y="24"/>
                  <a:pt x="14" y="24"/>
                  <a:pt x="14" y="24"/>
                </a:cubicBezTo>
                <a:cubicBezTo>
                  <a:pt x="14" y="24"/>
                  <a:pt x="14" y="24"/>
                  <a:pt x="14"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2" y="24"/>
                  <a:pt x="12" y="24"/>
                </a:cubicBezTo>
                <a:cubicBezTo>
                  <a:pt x="12" y="24"/>
                  <a:pt x="12" y="24"/>
                  <a:pt x="12" y="24"/>
                </a:cubicBezTo>
                <a:cubicBezTo>
                  <a:pt x="12" y="24"/>
                  <a:pt x="12" y="24"/>
                  <a:pt x="12" y="24"/>
                </a:cubicBezTo>
                <a:cubicBezTo>
                  <a:pt x="12" y="24"/>
                  <a:pt x="12" y="24"/>
                  <a:pt x="12" y="24"/>
                </a:cubicBezTo>
                <a:cubicBezTo>
                  <a:pt x="12" y="24"/>
                  <a:pt x="11" y="24"/>
                  <a:pt x="11" y="24"/>
                </a:cubicBezTo>
                <a:cubicBezTo>
                  <a:pt x="11" y="24"/>
                  <a:pt x="11" y="23"/>
                  <a:pt x="11" y="23"/>
                </a:cubicBezTo>
                <a:cubicBezTo>
                  <a:pt x="11" y="23"/>
                  <a:pt x="11" y="23"/>
                  <a:pt x="11" y="23"/>
                </a:cubicBezTo>
                <a:cubicBezTo>
                  <a:pt x="11"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7" y="25"/>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3"/>
                </a:cubicBezTo>
                <a:cubicBezTo>
                  <a:pt x="6" y="23"/>
                  <a:pt x="6" y="23"/>
                  <a:pt x="6" y="23"/>
                </a:cubicBezTo>
                <a:cubicBezTo>
                  <a:pt x="6" y="23"/>
                  <a:pt x="6" y="23"/>
                  <a:pt x="5" y="23"/>
                </a:cubicBezTo>
                <a:cubicBezTo>
                  <a:pt x="6" y="23"/>
                  <a:pt x="6" y="23"/>
                  <a:pt x="6" y="23"/>
                </a:cubicBezTo>
                <a:cubicBezTo>
                  <a:pt x="6" y="23"/>
                  <a:pt x="6" y="23"/>
                  <a:pt x="6" y="23"/>
                </a:cubicBezTo>
                <a:cubicBezTo>
                  <a:pt x="6" y="23"/>
                  <a:pt x="6" y="23"/>
                  <a:pt x="6" y="23"/>
                </a:cubicBezTo>
                <a:cubicBezTo>
                  <a:pt x="6" y="23"/>
                  <a:pt x="6" y="22"/>
                  <a:pt x="6" y="22"/>
                </a:cubicBezTo>
                <a:cubicBezTo>
                  <a:pt x="6" y="22"/>
                  <a:pt x="6" y="22"/>
                  <a:pt x="6" y="22"/>
                </a:cubicBezTo>
                <a:cubicBezTo>
                  <a:pt x="6" y="22"/>
                  <a:pt x="6" y="22"/>
                  <a:pt x="6" y="22"/>
                </a:cubicBezTo>
                <a:cubicBezTo>
                  <a:pt x="6" y="22"/>
                  <a:pt x="6" y="22"/>
                  <a:pt x="6" y="22"/>
                </a:cubicBezTo>
                <a:cubicBezTo>
                  <a:pt x="6" y="22"/>
                  <a:pt x="6" y="22"/>
                  <a:pt x="6" y="22"/>
                </a:cubicBezTo>
                <a:cubicBezTo>
                  <a:pt x="6" y="21"/>
                  <a:pt x="6" y="21"/>
                  <a:pt x="6" y="21"/>
                </a:cubicBezTo>
                <a:cubicBezTo>
                  <a:pt x="6" y="21"/>
                  <a:pt x="6" y="21"/>
                  <a:pt x="6" y="21"/>
                </a:cubicBezTo>
                <a:cubicBezTo>
                  <a:pt x="6" y="21"/>
                  <a:pt x="6" y="21"/>
                  <a:pt x="6" y="21"/>
                </a:cubicBezTo>
                <a:cubicBezTo>
                  <a:pt x="6" y="21"/>
                  <a:pt x="6" y="21"/>
                  <a:pt x="6" y="21"/>
                </a:cubicBezTo>
                <a:cubicBezTo>
                  <a:pt x="6" y="21"/>
                  <a:pt x="6" y="21"/>
                  <a:pt x="6"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6" y="20"/>
                  <a:pt x="6" y="20"/>
                  <a:pt x="6" y="19"/>
                </a:cubicBezTo>
                <a:cubicBezTo>
                  <a:pt x="6" y="19"/>
                  <a:pt x="6" y="19"/>
                  <a:pt x="6" y="19"/>
                </a:cubicBezTo>
                <a:cubicBezTo>
                  <a:pt x="6" y="19"/>
                  <a:pt x="6" y="19"/>
                  <a:pt x="6" y="19"/>
                </a:cubicBezTo>
                <a:cubicBezTo>
                  <a:pt x="6" y="18"/>
                  <a:pt x="6" y="18"/>
                  <a:pt x="6" y="18"/>
                </a:cubicBezTo>
                <a:cubicBezTo>
                  <a:pt x="6" y="18"/>
                  <a:pt x="6" y="18"/>
                  <a:pt x="6" y="18"/>
                </a:cubicBezTo>
                <a:cubicBezTo>
                  <a:pt x="6" y="18"/>
                  <a:pt x="6" y="18"/>
                  <a:pt x="6" y="18"/>
                </a:cubicBezTo>
                <a:cubicBezTo>
                  <a:pt x="5" y="18"/>
                  <a:pt x="5" y="18"/>
                  <a:pt x="5" y="18"/>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4" y="19"/>
                  <a:pt x="4" y="19"/>
                  <a:pt x="4" y="19"/>
                </a:cubicBezTo>
                <a:cubicBezTo>
                  <a:pt x="4" y="19"/>
                  <a:pt x="4" y="19"/>
                  <a:pt x="4" y="19"/>
                </a:cubicBezTo>
                <a:cubicBezTo>
                  <a:pt x="4" y="19"/>
                  <a:pt x="4" y="19"/>
                  <a:pt x="4" y="19"/>
                </a:cubicBezTo>
                <a:cubicBezTo>
                  <a:pt x="4" y="20"/>
                  <a:pt x="4" y="20"/>
                  <a:pt x="4" y="20"/>
                </a:cubicBezTo>
                <a:cubicBezTo>
                  <a:pt x="4" y="20"/>
                  <a:pt x="4" y="20"/>
                  <a:pt x="4" y="20"/>
                </a:cubicBezTo>
                <a:cubicBezTo>
                  <a:pt x="4" y="20"/>
                  <a:pt x="4" y="20"/>
                  <a:pt x="4" y="20"/>
                </a:cubicBezTo>
                <a:cubicBezTo>
                  <a:pt x="4" y="20"/>
                  <a:pt x="4" y="20"/>
                  <a:pt x="4" y="20"/>
                </a:cubicBezTo>
                <a:cubicBezTo>
                  <a:pt x="4" y="19"/>
                  <a:pt x="4" y="19"/>
                  <a:pt x="4" y="19"/>
                </a:cubicBezTo>
                <a:cubicBezTo>
                  <a:pt x="4" y="19"/>
                  <a:pt x="4"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5" y="17"/>
                  <a:pt x="5" y="17"/>
                </a:cubicBezTo>
                <a:cubicBezTo>
                  <a:pt x="5" y="17"/>
                  <a:pt x="5" y="17"/>
                  <a:pt x="5" y="17"/>
                </a:cubicBezTo>
                <a:cubicBezTo>
                  <a:pt x="5" y="17"/>
                  <a:pt x="5" y="17"/>
                  <a:pt x="5" y="17"/>
                </a:cubicBezTo>
                <a:cubicBezTo>
                  <a:pt x="5" y="17"/>
                  <a:pt x="5" y="17"/>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7" y="15"/>
                  <a:pt x="7" y="15"/>
                  <a:pt x="7" y="15"/>
                </a:cubicBezTo>
                <a:cubicBezTo>
                  <a:pt x="7" y="15"/>
                  <a:pt x="7" y="15"/>
                  <a:pt x="7" y="15"/>
                </a:cubicBezTo>
                <a:cubicBezTo>
                  <a:pt x="7" y="15"/>
                  <a:pt x="7" y="15"/>
                  <a:pt x="7" y="15"/>
                </a:cubicBezTo>
                <a:cubicBezTo>
                  <a:pt x="7" y="15"/>
                  <a:pt x="8" y="15"/>
                  <a:pt x="8" y="15"/>
                </a:cubicBezTo>
                <a:cubicBezTo>
                  <a:pt x="8" y="15"/>
                  <a:pt x="8" y="15"/>
                  <a:pt x="8" y="15"/>
                </a:cubicBezTo>
                <a:cubicBezTo>
                  <a:pt x="8" y="15"/>
                  <a:pt x="8" y="15"/>
                  <a:pt x="8" y="15"/>
                </a:cubicBezTo>
                <a:cubicBezTo>
                  <a:pt x="8" y="15"/>
                  <a:pt x="8" y="15"/>
                  <a:pt x="8" y="15"/>
                </a:cubicBezTo>
                <a:cubicBezTo>
                  <a:pt x="8" y="15"/>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7"/>
                  <a:pt x="8" y="17"/>
                </a:cubicBezTo>
                <a:cubicBezTo>
                  <a:pt x="8" y="17"/>
                  <a:pt x="8" y="17"/>
                  <a:pt x="8" y="17"/>
                </a:cubicBezTo>
                <a:cubicBezTo>
                  <a:pt x="8" y="17"/>
                  <a:pt x="8" y="17"/>
                  <a:pt x="8" y="17"/>
                </a:cubicBezTo>
                <a:cubicBezTo>
                  <a:pt x="8" y="17"/>
                  <a:pt x="8" y="17"/>
                  <a:pt x="8" y="17"/>
                </a:cubicBezTo>
                <a:cubicBezTo>
                  <a:pt x="9" y="17"/>
                  <a:pt x="9" y="16"/>
                  <a:pt x="9" y="16"/>
                </a:cubicBezTo>
                <a:cubicBezTo>
                  <a:pt x="9" y="16"/>
                  <a:pt x="9" y="16"/>
                  <a:pt x="9" y="16"/>
                </a:cubicBezTo>
                <a:cubicBezTo>
                  <a:pt x="9" y="16"/>
                  <a:pt x="9" y="16"/>
                  <a:pt x="9" y="16"/>
                </a:cubicBezTo>
                <a:cubicBezTo>
                  <a:pt x="9" y="16"/>
                  <a:pt x="9" y="16"/>
                  <a:pt x="9" y="16"/>
                </a:cubicBezTo>
                <a:cubicBezTo>
                  <a:pt x="9" y="16"/>
                  <a:pt x="9" y="16"/>
                  <a:pt x="9" y="16"/>
                </a:cubicBezTo>
                <a:cubicBezTo>
                  <a:pt x="9" y="16"/>
                  <a:pt x="9" y="16"/>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1" y="13"/>
                  <a:pt x="11" y="13"/>
                </a:cubicBezTo>
                <a:cubicBezTo>
                  <a:pt x="11" y="13"/>
                  <a:pt x="11" y="13"/>
                  <a:pt x="11" y="13"/>
                </a:cubicBezTo>
                <a:cubicBezTo>
                  <a:pt x="11" y="13"/>
                  <a:pt x="11" y="13"/>
                  <a:pt x="11" y="13"/>
                </a:cubicBezTo>
                <a:cubicBezTo>
                  <a:pt x="11" y="13"/>
                  <a:pt x="11" y="13"/>
                  <a:pt x="11" y="13"/>
                </a:cubicBezTo>
                <a:cubicBezTo>
                  <a:pt x="12" y="13"/>
                  <a:pt x="12" y="13"/>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1"/>
                  <a:pt x="12" y="11"/>
                  <a:pt x="12" y="11"/>
                </a:cubicBezTo>
                <a:cubicBezTo>
                  <a:pt x="12" y="11"/>
                  <a:pt x="12" y="11"/>
                  <a:pt x="12" y="11"/>
                </a:cubicBezTo>
                <a:cubicBezTo>
                  <a:pt x="12" y="11"/>
                  <a:pt x="13" y="11"/>
                  <a:pt x="13" y="11"/>
                </a:cubicBezTo>
                <a:cubicBezTo>
                  <a:pt x="13" y="11"/>
                  <a:pt x="13" y="11"/>
                  <a:pt x="13" y="11"/>
                </a:cubicBezTo>
                <a:cubicBezTo>
                  <a:pt x="13" y="11"/>
                  <a:pt x="13" y="10"/>
                  <a:pt x="13" y="10"/>
                </a:cubicBezTo>
                <a:cubicBezTo>
                  <a:pt x="13" y="10"/>
                  <a:pt x="13" y="10"/>
                  <a:pt x="13" y="10"/>
                </a:cubicBezTo>
                <a:cubicBezTo>
                  <a:pt x="13"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5" y="10"/>
                  <a:pt x="15" y="10"/>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6" y="9"/>
                  <a:pt x="16" y="9"/>
                  <a:pt x="16" y="9"/>
                </a:cubicBezTo>
                <a:cubicBezTo>
                  <a:pt x="16" y="9"/>
                  <a:pt x="16" y="9"/>
                  <a:pt x="16" y="9"/>
                </a:cubicBezTo>
                <a:cubicBezTo>
                  <a:pt x="16" y="9"/>
                  <a:pt x="16" y="9"/>
                  <a:pt x="16" y="9"/>
                </a:cubicBezTo>
                <a:cubicBezTo>
                  <a:pt x="16" y="9"/>
                  <a:pt x="16" y="9"/>
                  <a:pt x="16" y="9"/>
                </a:cubicBezTo>
                <a:cubicBezTo>
                  <a:pt x="16" y="9"/>
                  <a:pt x="16" y="9"/>
                  <a:pt x="16" y="9"/>
                </a:cubicBezTo>
                <a:cubicBezTo>
                  <a:pt x="16" y="9"/>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7" y="8"/>
                  <a:pt x="17" y="8"/>
                  <a:pt x="17" y="8"/>
                </a:cubicBezTo>
                <a:cubicBezTo>
                  <a:pt x="17" y="8"/>
                  <a:pt x="17" y="8"/>
                  <a:pt x="17" y="8"/>
                </a:cubicBezTo>
                <a:cubicBezTo>
                  <a:pt x="17" y="8"/>
                  <a:pt x="17" y="8"/>
                  <a:pt x="17" y="8"/>
                </a:cubicBezTo>
                <a:cubicBezTo>
                  <a:pt x="17" y="8"/>
                  <a:pt x="17" y="8"/>
                  <a:pt x="17" y="8"/>
                </a:cubicBezTo>
                <a:cubicBezTo>
                  <a:pt x="17" y="7"/>
                  <a:pt x="17" y="7"/>
                  <a:pt x="17" y="7"/>
                </a:cubicBezTo>
                <a:cubicBezTo>
                  <a:pt x="16" y="7"/>
                  <a:pt x="16" y="7"/>
                  <a:pt x="16" y="7"/>
                </a:cubicBezTo>
                <a:cubicBezTo>
                  <a:pt x="16" y="7"/>
                  <a:pt x="16" y="7"/>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7"/>
                  <a:pt x="16" y="7"/>
                  <a:pt x="16" y="7"/>
                </a:cubicBezTo>
                <a:cubicBezTo>
                  <a:pt x="16" y="7"/>
                  <a:pt x="16" y="7"/>
                  <a:pt x="16" y="7"/>
                </a:cubicBezTo>
                <a:cubicBezTo>
                  <a:pt x="16" y="7"/>
                  <a:pt x="16" y="7"/>
                  <a:pt x="16" y="7"/>
                </a:cubicBezTo>
                <a:cubicBezTo>
                  <a:pt x="16" y="7"/>
                  <a:pt x="16" y="7"/>
                  <a:pt x="16" y="7"/>
                </a:cubicBezTo>
                <a:cubicBezTo>
                  <a:pt x="16" y="7"/>
                  <a:pt x="16" y="7"/>
                  <a:pt x="16" y="7"/>
                </a:cubicBezTo>
                <a:cubicBezTo>
                  <a:pt x="17" y="7"/>
                  <a:pt x="17" y="7"/>
                  <a:pt x="17" y="7"/>
                </a:cubicBezTo>
                <a:cubicBezTo>
                  <a:pt x="17" y="7"/>
                  <a:pt x="17" y="7"/>
                  <a:pt x="17" y="7"/>
                </a:cubicBezTo>
                <a:cubicBezTo>
                  <a:pt x="17" y="7"/>
                  <a:pt x="17" y="7"/>
                  <a:pt x="17" y="7"/>
                </a:cubicBezTo>
                <a:cubicBezTo>
                  <a:pt x="17" y="7"/>
                  <a:pt x="17" y="7"/>
                  <a:pt x="17" y="7"/>
                </a:cubicBezTo>
                <a:cubicBezTo>
                  <a:pt x="17" y="7"/>
                  <a:pt x="17" y="7"/>
                  <a:pt x="17"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6"/>
                  <a:pt x="19" y="6"/>
                </a:cubicBezTo>
                <a:cubicBezTo>
                  <a:pt x="19" y="6"/>
                  <a:pt x="19" y="6"/>
                  <a:pt x="19" y="6"/>
                </a:cubicBezTo>
                <a:cubicBezTo>
                  <a:pt x="19" y="6"/>
                  <a:pt x="19" y="6"/>
                  <a:pt x="19" y="6"/>
                </a:cubicBezTo>
                <a:cubicBezTo>
                  <a:pt x="19" y="6"/>
                  <a:pt x="19" y="6"/>
                  <a:pt x="19" y="6"/>
                </a:cubicBezTo>
                <a:cubicBezTo>
                  <a:pt x="19" y="6"/>
                  <a:pt x="19" y="6"/>
                  <a:pt x="19" y="6"/>
                </a:cubicBezTo>
                <a:cubicBezTo>
                  <a:pt x="19"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1" y="6"/>
                  <a:pt x="21" y="6"/>
                  <a:pt x="21" y="6"/>
                </a:cubicBezTo>
                <a:cubicBezTo>
                  <a:pt x="21" y="6"/>
                  <a:pt x="21" y="6"/>
                  <a:pt x="21" y="6"/>
                </a:cubicBezTo>
                <a:cubicBezTo>
                  <a:pt x="21" y="6"/>
                  <a:pt x="21" y="5"/>
                  <a:pt x="21" y="5"/>
                </a:cubicBezTo>
                <a:cubicBezTo>
                  <a:pt x="20" y="5"/>
                  <a:pt x="20" y="5"/>
                  <a:pt x="20" y="5"/>
                </a:cubicBezTo>
                <a:cubicBezTo>
                  <a:pt x="20" y="5"/>
                  <a:pt x="20" y="5"/>
                  <a:pt x="20" y="5"/>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9" y="4"/>
                  <a:pt x="19" y="4"/>
                  <a:pt x="19"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8" y="4"/>
                  <a:pt x="18" y="4"/>
                  <a:pt x="18" y="4"/>
                </a:cubicBezTo>
                <a:cubicBezTo>
                  <a:pt x="18" y="4"/>
                  <a:pt x="18" y="4"/>
                  <a:pt x="18" y="4"/>
                </a:cubicBezTo>
                <a:cubicBezTo>
                  <a:pt x="18" y="4"/>
                  <a:pt x="18" y="4"/>
                  <a:pt x="18" y="4"/>
                </a:cubicBezTo>
                <a:cubicBezTo>
                  <a:pt x="18" y="4"/>
                  <a:pt x="18" y="4"/>
                  <a:pt x="18"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5"/>
                  <a:pt x="17" y="5"/>
                  <a:pt x="17" y="5"/>
                </a:cubicBezTo>
                <a:cubicBezTo>
                  <a:pt x="17" y="5"/>
                  <a:pt x="17" y="5"/>
                  <a:pt x="17"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6"/>
                </a:cubicBezTo>
                <a:cubicBezTo>
                  <a:pt x="16" y="6"/>
                  <a:pt x="16" y="6"/>
                  <a:pt x="16" y="6"/>
                </a:cubicBezTo>
                <a:cubicBezTo>
                  <a:pt x="16"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6" y="5"/>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7" y="4"/>
                  <a:pt x="17" y="4"/>
                </a:cubicBezTo>
                <a:cubicBezTo>
                  <a:pt x="17" y="4"/>
                  <a:pt x="17" y="4"/>
                  <a:pt x="17" y="3"/>
                </a:cubicBezTo>
                <a:cubicBezTo>
                  <a:pt x="17" y="3"/>
                  <a:pt x="17" y="3"/>
                  <a:pt x="17" y="3"/>
                </a:cubicBezTo>
                <a:cubicBezTo>
                  <a:pt x="17" y="3"/>
                  <a:pt x="17" y="3"/>
                  <a:pt x="17" y="3"/>
                </a:cubicBezTo>
                <a:cubicBezTo>
                  <a:pt x="17" y="3"/>
                  <a:pt x="17" y="3"/>
                  <a:pt x="17" y="3"/>
                </a:cubicBezTo>
                <a:cubicBezTo>
                  <a:pt x="17"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2"/>
                </a:cubicBezTo>
                <a:cubicBezTo>
                  <a:pt x="18" y="2"/>
                  <a:pt x="18" y="2"/>
                  <a:pt x="18" y="2"/>
                </a:cubicBezTo>
                <a:cubicBezTo>
                  <a:pt x="20" y="2"/>
                  <a:pt x="22" y="1"/>
                  <a:pt x="24" y="1"/>
                </a:cubicBezTo>
                <a:cubicBezTo>
                  <a:pt x="24" y="1"/>
                  <a:pt x="24" y="1"/>
                  <a:pt x="24" y="1"/>
                </a:cubicBezTo>
                <a:cubicBezTo>
                  <a:pt x="24" y="1"/>
                  <a:pt x="24" y="1"/>
                  <a:pt x="24" y="1"/>
                </a:cubicBezTo>
                <a:cubicBezTo>
                  <a:pt x="24" y="1"/>
                  <a:pt x="24" y="1"/>
                  <a:pt x="24" y="1"/>
                </a:cubicBezTo>
                <a:cubicBezTo>
                  <a:pt x="24" y="1"/>
                  <a:pt x="24" y="1"/>
                  <a:pt x="24" y="1"/>
                </a:cubicBezTo>
                <a:cubicBezTo>
                  <a:pt x="24" y="1"/>
                  <a:pt x="24" y="2"/>
                  <a:pt x="24" y="2"/>
                </a:cubicBezTo>
                <a:cubicBezTo>
                  <a:pt x="24" y="2"/>
                  <a:pt x="24" y="2"/>
                  <a:pt x="24" y="2"/>
                </a:cubicBezTo>
                <a:cubicBezTo>
                  <a:pt x="24" y="2"/>
                  <a:pt x="24" y="2"/>
                  <a:pt x="24" y="2"/>
                </a:cubicBezTo>
                <a:cubicBezTo>
                  <a:pt x="24" y="2"/>
                  <a:pt x="24" y="2"/>
                  <a:pt x="24" y="2"/>
                </a:cubicBezTo>
                <a:cubicBezTo>
                  <a:pt x="24" y="2"/>
                  <a:pt x="24" y="2"/>
                  <a:pt x="24" y="2"/>
                </a:cubicBezTo>
                <a:cubicBezTo>
                  <a:pt x="24" y="2"/>
                  <a:pt x="24" y="3"/>
                  <a:pt x="24" y="3"/>
                </a:cubicBezTo>
                <a:cubicBezTo>
                  <a:pt x="24" y="3"/>
                  <a:pt x="24" y="3"/>
                  <a:pt x="24" y="3"/>
                </a:cubicBezTo>
                <a:cubicBezTo>
                  <a:pt x="24" y="3"/>
                  <a:pt x="24" y="3"/>
                  <a:pt x="24" y="3"/>
                </a:cubicBezTo>
                <a:cubicBezTo>
                  <a:pt x="24" y="3"/>
                  <a:pt x="24" y="3"/>
                  <a:pt x="24" y="3"/>
                </a:cubicBezTo>
                <a:cubicBezTo>
                  <a:pt x="24" y="3"/>
                  <a:pt x="24" y="3"/>
                  <a:pt x="24" y="3"/>
                </a:cubicBezTo>
                <a:cubicBezTo>
                  <a:pt x="24" y="3"/>
                  <a:pt x="24" y="4"/>
                  <a:pt x="24" y="4"/>
                </a:cubicBezTo>
                <a:cubicBezTo>
                  <a:pt x="24" y="4"/>
                  <a:pt x="24" y="4"/>
                  <a:pt x="24" y="4"/>
                </a:cubicBezTo>
                <a:cubicBezTo>
                  <a:pt x="25" y="4"/>
                  <a:pt x="25" y="4"/>
                  <a:pt x="25" y="4"/>
                </a:cubicBezTo>
                <a:cubicBezTo>
                  <a:pt x="25" y="4"/>
                  <a:pt x="25" y="4"/>
                  <a:pt x="25" y="4"/>
                </a:cubicBezTo>
                <a:cubicBezTo>
                  <a:pt x="25" y="4"/>
                  <a:pt x="25" y="4"/>
                  <a:pt x="26" y="4"/>
                </a:cubicBezTo>
                <a:cubicBezTo>
                  <a:pt x="26" y="4"/>
                  <a:pt x="26" y="4"/>
                  <a:pt x="26" y="4"/>
                </a:cubicBezTo>
                <a:cubicBezTo>
                  <a:pt x="26" y="4"/>
                  <a:pt x="26" y="4"/>
                  <a:pt x="26" y="4"/>
                </a:cubicBezTo>
                <a:cubicBezTo>
                  <a:pt x="26" y="4"/>
                  <a:pt x="26" y="4"/>
                  <a:pt x="26" y="4"/>
                </a:cubicBezTo>
                <a:cubicBezTo>
                  <a:pt x="26" y="4"/>
                  <a:pt x="26" y="4"/>
                  <a:pt x="26" y="3"/>
                </a:cubicBezTo>
                <a:cubicBezTo>
                  <a:pt x="26" y="3"/>
                  <a:pt x="26" y="3"/>
                  <a:pt x="26" y="3"/>
                </a:cubicBezTo>
                <a:cubicBezTo>
                  <a:pt x="26" y="3"/>
                  <a:pt x="26" y="3"/>
                  <a:pt x="26" y="3"/>
                </a:cubicBezTo>
                <a:cubicBezTo>
                  <a:pt x="26" y="3"/>
                  <a:pt x="26" y="3"/>
                  <a:pt x="26" y="3"/>
                </a:cubicBezTo>
                <a:cubicBezTo>
                  <a:pt x="26" y="3"/>
                  <a:pt x="26" y="3"/>
                  <a:pt x="26" y="3"/>
                </a:cubicBezTo>
                <a:cubicBezTo>
                  <a:pt x="26" y="3"/>
                  <a:pt x="27" y="3"/>
                  <a:pt x="27" y="3"/>
                </a:cubicBezTo>
                <a:cubicBezTo>
                  <a:pt x="27" y="3"/>
                  <a:pt x="27" y="3"/>
                  <a:pt x="27" y="3"/>
                </a:cubicBezTo>
                <a:cubicBezTo>
                  <a:pt x="27" y="3"/>
                  <a:pt x="27" y="3"/>
                  <a:pt x="27" y="3"/>
                </a:cubicBezTo>
                <a:cubicBezTo>
                  <a:pt x="27" y="3"/>
                  <a:pt x="27" y="3"/>
                  <a:pt x="27" y="3"/>
                </a:cubicBezTo>
                <a:cubicBezTo>
                  <a:pt x="27" y="3"/>
                  <a:pt x="27" y="3"/>
                  <a:pt x="27" y="3"/>
                </a:cubicBezTo>
                <a:cubicBezTo>
                  <a:pt x="27" y="3"/>
                  <a:pt x="27" y="3"/>
                  <a:pt x="28" y="3"/>
                </a:cubicBezTo>
                <a:cubicBezTo>
                  <a:pt x="28" y="3"/>
                  <a:pt x="28" y="3"/>
                  <a:pt x="28" y="3"/>
                </a:cubicBezTo>
                <a:cubicBezTo>
                  <a:pt x="28" y="3"/>
                  <a:pt x="28" y="3"/>
                  <a:pt x="28" y="3"/>
                </a:cubicBezTo>
                <a:cubicBezTo>
                  <a:pt x="28" y="3"/>
                  <a:pt x="28" y="2"/>
                  <a:pt x="28" y="2"/>
                </a:cubicBezTo>
                <a:cubicBezTo>
                  <a:pt x="28" y="2"/>
                  <a:pt x="28" y="2"/>
                  <a:pt x="28"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1"/>
                  <a:pt x="29" y="1"/>
                  <a:pt x="29" y="1"/>
                </a:cubicBezTo>
                <a:cubicBezTo>
                  <a:pt x="29" y="1"/>
                  <a:pt x="29" y="1"/>
                  <a:pt x="29" y="1"/>
                </a:cubicBezTo>
                <a:cubicBezTo>
                  <a:pt x="29" y="1"/>
                  <a:pt x="29" y="1"/>
                  <a:pt x="29" y="1"/>
                </a:cubicBezTo>
                <a:cubicBezTo>
                  <a:pt x="30" y="1"/>
                  <a:pt x="30" y="1"/>
                  <a:pt x="30" y="0"/>
                </a:cubicBezTo>
                <a:cubicBezTo>
                  <a:pt x="30" y="0"/>
                  <a:pt x="30" y="0"/>
                  <a:pt x="30" y="0"/>
                </a:cubicBezTo>
                <a:cubicBezTo>
                  <a:pt x="33" y="1"/>
                  <a:pt x="37" y="1"/>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1" y="3"/>
                </a:cubicBezTo>
                <a:cubicBezTo>
                  <a:pt x="41" y="3"/>
                  <a:pt x="41" y="3"/>
                  <a:pt x="41" y="3"/>
                </a:cubicBezTo>
                <a:cubicBezTo>
                  <a:pt x="41" y="3"/>
                  <a:pt x="41" y="4"/>
                  <a:pt x="41" y="4"/>
                </a:cubicBezTo>
                <a:cubicBezTo>
                  <a:pt x="41" y="4"/>
                  <a:pt x="41" y="4"/>
                  <a:pt x="41" y="4"/>
                </a:cubicBezTo>
                <a:cubicBezTo>
                  <a:pt x="41" y="4"/>
                  <a:pt x="41" y="4"/>
                  <a:pt x="41" y="4"/>
                </a:cubicBezTo>
                <a:cubicBezTo>
                  <a:pt x="41" y="4"/>
                  <a:pt x="41" y="4"/>
                  <a:pt x="41" y="4"/>
                </a:cubicBezTo>
                <a:cubicBezTo>
                  <a:pt x="40" y="4"/>
                  <a:pt x="40" y="4"/>
                  <a:pt x="40" y="4"/>
                </a:cubicBezTo>
                <a:cubicBezTo>
                  <a:pt x="40" y="4"/>
                  <a:pt x="40" y="4"/>
                  <a:pt x="40" y="4"/>
                </a:cubicBezTo>
                <a:cubicBezTo>
                  <a:pt x="40" y="4"/>
                  <a:pt x="40" y="4"/>
                  <a:pt x="40" y="4"/>
                </a:cubicBezTo>
                <a:cubicBezTo>
                  <a:pt x="40" y="4"/>
                  <a:pt x="40"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0" y="5"/>
                  <a:pt x="40" y="5"/>
                  <a:pt x="40" y="5"/>
                </a:cubicBezTo>
                <a:cubicBezTo>
                  <a:pt x="40" y="5"/>
                  <a:pt x="40" y="5"/>
                  <a:pt x="40" y="5"/>
                </a:cubicBezTo>
                <a:cubicBezTo>
                  <a:pt x="40" y="5"/>
                  <a:pt x="40" y="5"/>
                  <a:pt x="40" y="5"/>
                </a:cubicBezTo>
                <a:cubicBezTo>
                  <a:pt x="40" y="5"/>
                  <a:pt x="40" y="5"/>
                  <a:pt x="40" y="6"/>
                </a:cubicBezTo>
                <a:cubicBezTo>
                  <a:pt x="40" y="6"/>
                  <a:pt x="40" y="6"/>
                  <a:pt x="40" y="6"/>
                </a:cubicBezTo>
                <a:cubicBezTo>
                  <a:pt x="40" y="6"/>
                  <a:pt x="40" y="6"/>
                  <a:pt x="40" y="6"/>
                </a:cubicBezTo>
                <a:cubicBezTo>
                  <a:pt x="40" y="6"/>
                  <a:pt x="40" y="6"/>
                  <a:pt x="40" y="6"/>
                </a:cubicBezTo>
                <a:cubicBezTo>
                  <a:pt x="40" y="6"/>
                  <a:pt x="40" y="6"/>
                  <a:pt x="40"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8" y="6"/>
                </a:cubicBezTo>
                <a:cubicBezTo>
                  <a:pt x="38" y="6"/>
                  <a:pt x="38" y="6"/>
                  <a:pt x="38" y="6"/>
                </a:cubicBezTo>
                <a:cubicBezTo>
                  <a:pt x="38" y="6"/>
                  <a:pt x="38" y="7"/>
                  <a:pt x="38" y="7"/>
                </a:cubicBezTo>
                <a:cubicBezTo>
                  <a:pt x="38" y="7"/>
                  <a:pt x="38" y="7"/>
                  <a:pt x="38" y="7"/>
                </a:cubicBezTo>
                <a:cubicBezTo>
                  <a:pt x="38" y="7"/>
                  <a:pt x="38" y="7"/>
                  <a:pt x="38" y="7"/>
                </a:cubicBezTo>
                <a:cubicBezTo>
                  <a:pt x="37" y="7"/>
                  <a:pt x="37" y="7"/>
                  <a:pt x="37" y="7"/>
                </a:cubicBezTo>
                <a:cubicBezTo>
                  <a:pt x="38" y="7"/>
                  <a:pt x="38" y="7"/>
                  <a:pt x="38" y="7"/>
                </a:cubicBezTo>
                <a:cubicBezTo>
                  <a:pt x="38" y="8"/>
                  <a:pt x="38" y="8"/>
                  <a:pt x="38" y="8"/>
                </a:cubicBezTo>
                <a:cubicBezTo>
                  <a:pt x="39" y="8"/>
                  <a:pt x="39" y="8"/>
                  <a:pt x="39" y="9"/>
                </a:cubicBezTo>
                <a:cubicBezTo>
                  <a:pt x="39" y="9"/>
                  <a:pt x="39"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1" y="10"/>
                  <a:pt x="41" y="10"/>
                  <a:pt x="41" y="10"/>
                </a:cubicBezTo>
                <a:cubicBezTo>
                  <a:pt x="41" y="10"/>
                  <a:pt x="41" y="10"/>
                  <a:pt x="41" y="10"/>
                </a:cubicBezTo>
                <a:cubicBezTo>
                  <a:pt x="41" y="10"/>
                  <a:pt x="41" y="10"/>
                  <a:pt x="41" y="10"/>
                </a:cubicBezTo>
                <a:cubicBezTo>
                  <a:pt x="41" y="10"/>
                  <a:pt x="41" y="10"/>
                  <a:pt x="41" y="9"/>
                </a:cubicBezTo>
                <a:cubicBezTo>
                  <a:pt x="41" y="9"/>
                  <a:pt x="41" y="9"/>
                  <a:pt x="41" y="9"/>
                </a:cubicBezTo>
                <a:cubicBezTo>
                  <a:pt x="41" y="9"/>
                  <a:pt x="41" y="9"/>
                  <a:pt x="41" y="9"/>
                </a:cubicBezTo>
                <a:cubicBezTo>
                  <a:pt x="41" y="9"/>
                  <a:pt x="42" y="9"/>
                  <a:pt x="42" y="9"/>
                </a:cubicBezTo>
                <a:cubicBezTo>
                  <a:pt x="42" y="9"/>
                  <a:pt x="42" y="9"/>
                  <a:pt x="42" y="9"/>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4" y="11"/>
                  <a:pt x="44" y="11"/>
                  <a:pt x="44" y="11"/>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5" y="12"/>
                  <a:pt x="45" y="12"/>
                  <a:pt x="45" y="12"/>
                </a:cubicBezTo>
                <a:cubicBezTo>
                  <a:pt x="45" y="12"/>
                  <a:pt x="45" y="12"/>
                  <a:pt x="45" y="12"/>
                </a:cubicBezTo>
                <a:cubicBezTo>
                  <a:pt x="45" y="12"/>
                  <a:pt x="45" y="12"/>
                  <a:pt x="45" y="12"/>
                </a:cubicBezTo>
                <a:cubicBezTo>
                  <a:pt x="45" y="12"/>
                  <a:pt x="45" y="12"/>
                  <a:pt x="45" y="11"/>
                </a:cubicBezTo>
                <a:cubicBezTo>
                  <a:pt x="45" y="11"/>
                  <a:pt x="45" y="11"/>
                  <a:pt x="45" y="11"/>
                </a:cubicBezTo>
                <a:cubicBezTo>
                  <a:pt x="45" y="11"/>
                  <a:pt x="45" y="11"/>
                  <a:pt x="45" y="11"/>
                </a:cubicBezTo>
                <a:cubicBezTo>
                  <a:pt x="45" y="10"/>
                  <a:pt x="45" y="10"/>
                  <a:pt x="45" y="10"/>
                </a:cubicBezTo>
                <a:cubicBezTo>
                  <a:pt x="45" y="10"/>
                  <a:pt x="45" y="10"/>
                  <a:pt x="45" y="10"/>
                </a:cubicBezTo>
                <a:cubicBezTo>
                  <a:pt x="45" y="10"/>
                  <a:pt x="45" y="10"/>
                  <a:pt x="45"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1"/>
                  <a:pt x="45" y="11"/>
                  <a:pt x="45" y="11"/>
                </a:cubicBezTo>
                <a:cubicBezTo>
                  <a:pt x="45" y="11"/>
                  <a:pt x="45" y="11"/>
                  <a:pt x="45" y="11"/>
                </a:cubicBezTo>
                <a:cubicBezTo>
                  <a:pt x="45" y="11"/>
                  <a:pt x="45"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0"/>
                  <a:pt x="47" y="10"/>
                  <a:pt x="47" y="10"/>
                </a:cubicBezTo>
                <a:cubicBezTo>
                  <a:pt x="47" y="10"/>
                  <a:pt x="46" y="9"/>
                  <a:pt x="46" y="9"/>
                </a:cubicBezTo>
                <a:cubicBezTo>
                  <a:pt x="46" y="9"/>
                  <a:pt x="46" y="9"/>
                  <a:pt x="46" y="9"/>
                </a:cubicBezTo>
                <a:cubicBezTo>
                  <a:pt x="46" y="9"/>
                  <a:pt x="46" y="9"/>
                  <a:pt x="46" y="9"/>
                </a:cubicBezTo>
                <a:cubicBezTo>
                  <a:pt x="46" y="9"/>
                  <a:pt x="46" y="9"/>
                  <a:pt x="46" y="9"/>
                </a:cubicBezTo>
                <a:cubicBezTo>
                  <a:pt x="46" y="8"/>
                  <a:pt x="46" y="8"/>
                  <a:pt x="46" y="8"/>
                </a:cubicBezTo>
                <a:cubicBezTo>
                  <a:pt x="46" y="8"/>
                  <a:pt x="46" y="8"/>
                  <a:pt x="46" y="8"/>
                </a:cubicBezTo>
                <a:cubicBezTo>
                  <a:pt x="46" y="8"/>
                  <a:pt x="46" y="8"/>
                  <a:pt x="46" y="8"/>
                </a:cubicBezTo>
                <a:cubicBezTo>
                  <a:pt x="46" y="8"/>
                  <a:pt x="46" y="8"/>
                  <a:pt x="47" y="8"/>
                </a:cubicBezTo>
                <a:cubicBezTo>
                  <a:pt x="47" y="8"/>
                  <a:pt x="47" y="9"/>
                  <a:pt x="47" y="9"/>
                </a:cubicBezTo>
                <a:cubicBezTo>
                  <a:pt x="47" y="9"/>
                  <a:pt x="47" y="9"/>
                  <a:pt x="47" y="9"/>
                </a:cubicBezTo>
                <a:cubicBezTo>
                  <a:pt x="47" y="9"/>
                  <a:pt x="47" y="9"/>
                  <a:pt x="47" y="9"/>
                </a:cubicBezTo>
                <a:cubicBezTo>
                  <a:pt x="47" y="9"/>
                  <a:pt x="47" y="9"/>
                  <a:pt x="47" y="9"/>
                </a:cubicBezTo>
                <a:cubicBezTo>
                  <a:pt x="47" y="9"/>
                  <a:pt x="47" y="9"/>
                  <a:pt x="47" y="9"/>
                </a:cubicBezTo>
                <a:cubicBezTo>
                  <a:pt x="47" y="9"/>
                  <a:pt x="47" y="9"/>
                  <a:pt x="48" y="9"/>
                </a:cubicBezTo>
                <a:cubicBezTo>
                  <a:pt x="48" y="9"/>
                  <a:pt x="48" y="9"/>
                  <a:pt x="48" y="9"/>
                </a:cubicBezTo>
                <a:cubicBezTo>
                  <a:pt x="48" y="9"/>
                  <a:pt x="48" y="9"/>
                  <a:pt x="48" y="10"/>
                </a:cubicBezTo>
                <a:cubicBezTo>
                  <a:pt x="48" y="10"/>
                  <a:pt x="48" y="10"/>
                  <a:pt x="48" y="10"/>
                </a:cubicBezTo>
                <a:cubicBezTo>
                  <a:pt x="48" y="10"/>
                  <a:pt x="48" y="10"/>
                  <a:pt x="48"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1"/>
                  <a:pt x="47" y="11"/>
                </a:cubicBezTo>
                <a:cubicBezTo>
                  <a:pt x="47" y="11"/>
                  <a:pt x="47" y="11"/>
                  <a:pt x="47" y="11"/>
                </a:cubicBezTo>
                <a:cubicBezTo>
                  <a:pt x="47" y="11"/>
                  <a:pt x="47" y="11"/>
                  <a:pt x="47" y="11"/>
                </a:cubicBezTo>
                <a:cubicBezTo>
                  <a:pt x="48" y="11"/>
                  <a:pt x="48" y="11"/>
                  <a:pt x="48" y="11"/>
                </a:cubicBezTo>
                <a:cubicBezTo>
                  <a:pt x="48" y="11"/>
                  <a:pt x="48" y="11"/>
                  <a:pt x="48" y="11"/>
                </a:cubicBezTo>
                <a:cubicBezTo>
                  <a:pt x="48" y="11"/>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50" y="12"/>
                  <a:pt x="50" y="12"/>
                </a:cubicBezTo>
                <a:cubicBezTo>
                  <a:pt x="50" y="12"/>
                  <a:pt x="50" y="12"/>
                  <a:pt x="50" y="12"/>
                </a:cubicBezTo>
                <a:cubicBezTo>
                  <a:pt x="50" y="12"/>
                  <a:pt x="50" y="12"/>
                  <a:pt x="50" y="12"/>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8" y="14"/>
                  <a:pt x="48" y="14"/>
                </a:cubicBezTo>
                <a:cubicBezTo>
                  <a:pt x="48" y="14"/>
                  <a:pt x="48" y="14"/>
                  <a:pt x="48" y="14"/>
                </a:cubicBezTo>
                <a:cubicBezTo>
                  <a:pt x="48" y="14"/>
                  <a:pt x="48" y="14"/>
                  <a:pt x="48" y="14"/>
                </a:cubicBezTo>
                <a:cubicBezTo>
                  <a:pt x="48" y="14"/>
                  <a:pt x="48" y="14"/>
                  <a:pt x="48" y="14"/>
                </a:cubicBezTo>
                <a:cubicBezTo>
                  <a:pt x="48" y="14"/>
                  <a:pt x="48" y="14"/>
                  <a:pt x="48" y="13"/>
                </a:cubicBezTo>
                <a:cubicBezTo>
                  <a:pt x="48" y="13"/>
                  <a:pt x="48" y="13"/>
                  <a:pt x="48" y="13"/>
                </a:cubicBezTo>
                <a:cubicBezTo>
                  <a:pt x="48" y="13"/>
                  <a:pt x="48" y="13"/>
                  <a:pt x="48" y="13"/>
                </a:cubicBezTo>
                <a:cubicBezTo>
                  <a:pt x="48" y="14"/>
                  <a:pt x="48" y="14"/>
                  <a:pt x="48" y="14"/>
                </a:cubicBezTo>
                <a:cubicBezTo>
                  <a:pt x="48" y="14"/>
                  <a:pt x="48"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3"/>
                  <a:pt x="46" y="13"/>
                  <a:pt x="46" y="13"/>
                </a:cubicBezTo>
                <a:cubicBezTo>
                  <a:pt x="46" y="13"/>
                  <a:pt x="46" y="13"/>
                  <a:pt x="46" y="13"/>
                </a:cubicBezTo>
                <a:cubicBezTo>
                  <a:pt x="46" y="13"/>
                  <a:pt x="46" y="13"/>
                  <a:pt x="46" y="13"/>
                </a:cubicBezTo>
                <a:cubicBezTo>
                  <a:pt x="46" y="13"/>
                  <a:pt x="46" y="13"/>
                  <a:pt x="46"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3" y="12"/>
                  <a:pt x="43" y="12"/>
                </a:cubicBezTo>
                <a:cubicBezTo>
                  <a:pt x="43" y="12"/>
                  <a:pt x="43" y="12"/>
                  <a:pt x="43" y="12"/>
                </a:cubicBezTo>
                <a:cubicBezTo>
                  <a:pt x="43" y="12"/>
                  <a:pt x="43" y="12"/>
                  <a:pt x="43" y="11"/>
                </a:cubicBezTo>
                <a:cubicBezTo>
                  <a:pt x="43" y="11"/>
                  <a:pt x="43" y="11"/>
                  <a:pt x="43" y="11"/>
                </a:cubicBezTo>
                <a:cubicBezTo>
                  <a:pt x="43" y="11"/>
                  <a:pt x="43" y="11"/>
                  <a:pt x="43" y="11"/>
                </a:cubicBezTo>
                <a:cubicBezTo>
                  <a:pt x="43" y="11"/>
                  <a:pt x="43" y="11"/>
                  <a:pt x="43" y="12"/>
                </a:cubicBezTo>
                <a:cubicBezTo>
                  <a:pt x="42" y="12"/>
                  <a:pt x="42" y="12"/>
                  <a:pt x="42" y="12"/>
                </a:cubicBezTo>
                <a:cubicBezTo>
                  <a:pt x="42" y="12"/>
                  <a:pt x="42" y="12"/>
                  <a:pt x="42" y="12"/>
                </a:cubicBezTo>
                <a:cubicBezTo>
                  <a:pt x="42" y="12"/>
                  <a:pt x="42" y="12"/>
                  <a:pt x="42" y="12"/>
                </a:cubicBezTo>
                <a:cubicBezTo>
                  <a:pt x="42" y="12"/>
                  <a:pt x="42" y="12"/>
                  <a:pt x="42" y="12"/>
                </a:cubicBezTo>
                <a:cubicBezTo>
                  <a:pt x="41" y="12"/>
                  <a:pt x="41" y="12"/>
                  <a:pt x="41" y="12"/>
                </a:cubicBezTo>
                <a:cubicBezTo>
                  <a:pt x="41" y="12"/>
                  <a:pt x="41" y="12"/>
                  <a:pt x="41" y="12"/>
                </a:cubicBezTo>
                <a:cubicBezTo>
                  <a:pt x="41" y="12"/>
                  <a:pt x="41"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8" y="12"/>
                  <a:pt x="38" y="12"/>
                </a:cubicBezTo>
                <a:cubicBezTo>
                  <a:pt x="38" y="12"/>
                  <a:pt x="38" y="12"/>
                  <a:pt x="38" y="12"/>
                </a:cubicBezTo>
                <a:cubicBezTo>
                  <a:pt x="38" y="12"/>
                  <a:pt x="38" y="12"/>
                  <a:pt x="38" y="13"/>
                </a:cubicBezTo>
                <a:cubicBezTo>
                  <a:pt x="38" y="13"/>
                  <a:pt x="38" y="13"/>
                  <a:pt x="38" y="13"/>
                </a:cubicBezTo>
                <a:cubicBezTo>
                  <a:pt x="38" y="13"/>
                  <a:pt x="38" y="13"/>
                  <a:pt x="38" y="13"/>
                </a:cubicBezTo>
                <a:cubicBezTo>
                  <a:pt x="38" y="13"/>
                  <a:pt x="38"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4"/>
                  <a:pt x="37" y="14"/>
                </a:cubicBezTo>
                <a:cubicBezTo>
                  <a:pt x="37" y="14"/>
                  <a:pt x="37" y="14"/>
                  <a:pt x="37" y="14"/>
                </a:cubicBezTo>
                <a:cubicBezTo>
                  <a:pt x="37" y="14"/>
                  <a:pt x="37" y="14"/>
                  <a:pt x="37" y="14"/>
                </a:cubicBezTo>
                <a:cubicBezTo>
                  <a:pt x="37" y="14"/>
                  <a:pt x="37" y="14"/>
                  <a:pt x="37" y="14"/>
                </a:cubicBezTo>
                <a:cubicBezTo>
                  <a:pt x="37" y="14"/>
                  <a:pt x="37" y="14"/>
                  <a:pt x="37" y="14"/>
                </a:cubicBezTo>
                <a:cubicBezTo>
                  <a:pt x="37" y="15"/>
                  <a:pt x="37" y="15"/>
                  <a:pt x="37" y="15"/>
                </a:cubicBezTo>
                <a:cubicBezTo>
                  <a:pt x="37" y="15"/>
                  <a:pt x="37"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5" y="15"/>
                </a:cubicBezTo>
                <a:cubicBezTo>
                  <a:pt x="35" y="15"/>
                  <a:pt x="35" y="15"/>
                  <a:pt x="35" y="15"/>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7"/>
                  <a:pt x="35" y="17"/>
                  <a:pt x="35" y="17"/>
                </a:cubicBezTo>
                <a:cubicBezTo>
                  <a:pt x="35" y="17"/>
                  <a:pt x="35" y="17"/>
                  <a:pt x="35" y="17"/>
                </a:cubicBezTo>
                <a:cubicBezTo>
                  <a:pt x="35" y="17"/>
                  <a:pt x="35" y="17"/>
                  <a:pt x="35" y="17"/>
                </a:cubicBezTo>
                <a:cubicBezTo>
                  <a:pt x="34" y="17"/>
                  <a:pt x="34" y="17"/>
                  <a:pt x="34" y="17"/>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5" y="20"/>
                </a:cubicBezTo>
                <a:cubicBezTo>
                  <a:pt x="35" y="20"/>
                  <a:pt x="35" y="20"/>
                  <a:pt x="35" y="20"/>
                </a:cubicBezTo>
                <a:cubicBezTo>
                  <a:pt x="35" y="20"/>
                  <a:pt x="35" y="20"/>
                  <a:pt x="35" y="20"/>
                </a:cubicBezTo>
                <a:cubicBezTo>
                  <a:pt x="35" y="20"/>
                  <a:pt x="35" y="20"/>
                  <a:pt x="35" y="20"/>
                </a:cubicBezTo>
                <a:cubicBezTo>
                  <a:pt x="35" y="21"/>
                  <a:pt x="35" y="21"/>
                  <a:pt x="35" y="21"/>
                </a:cubicBezTo>
                <a:cubicBezTo>
                  <a:pt x="35" y="21"/>
                  <a:pt x="34" y="21"/>
                  <a:pt x="34" y="21"/>
                </a:cubicBezTo>
                <a:cubicBezTo>
                  <a:pt x="34" y="21"/>
                  <a:pt x="34" y="21"/>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5" y="22"/>
                </a:cubicBezTo>
                <a:cubicBezTo>
                  <a:pt x="35" y="22"/>
                  <a:pt x="35" y="22"/>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6" y="23"/>
                  <a:pt x="36" y="24"/>
                </a:cubicBezTo>
                <a:cubicBezTo>
                  <a:pt x="36" y="24"/>
                  <a:pt x="36" y="24"/>
                  <a:pt x="36" y="24"/>
                </a:cubicBezTo>
                <a:cubicBezTo>
                  <a:pt x="36" y="24"/>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7" y="25"/>
                  <a:pt x="37" y="25"/>
                  <a:pt x="37" y="25"/>
                </a:cubicBezTo>
                <a:cubicBezTo>
                  <a:pt x="37" y="25"/>
                  <a:pt x="37" y="25"/>
                  <a:pt x="37" y="25"/>
                </a:cubicBezTo>
                <a:cubicBezTo>
                  <a:pt x="37" y="25"/>
                  <a:pt x="37" y="26"/>
                  <a:pt x="37" y="26"/>
                </a:cubicBezTo>
                <a:cubicBezTo>
                  <a:pt x="37" y="26"/>
                  <a:pt x="37"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6"/>
                  <a:pt x="42" y="26"/>
                  <a:pt x="43" y="26"/>
                </a:cubicBezTo>
                <a:cubicBezTo>
                  <a:pt x="43" y="26"/>
                  <a:pt x="43" y="26"/>
                  <a:pt x="43" y="26"/>
                </a:cubicBezTo>
                <a:cubicBezTo>
                  <a:pt x="43" y="26"/>
                  <a:pt x="43" y="26"/>
                  <a:pt x="43" y="26"/>
                </a:cubicBezTo>
                <a:cubicBezTo>
                  <a:pt x="43" y="26"/>
                  <a:pt x="43" y="26"/>
                  <a:pt x="43" y="26"/>
                </a:cubicBezTo>
                <a:cubicBezTo>
                  <a:pt x="43" y="26"/>
                  <a:pt x="43" y="26"/>
                  <a:pt x="43" y="26"/>
                </a:cubicBezTo>
                <a:cubicBezTo>
                  <a:pt x="44" y="26"/>
                  <a:pt x="44" y="26"/>
                  <a:pt x="44" y="26"/>
                </a:cubicBezTo>
                <a:cubicBezTo>
                  <a:pt x="44" y="26"/>
                  <a:pt x="44" y="26"/>
                  <a:pt x="44" y="26"/>
                </a:cubicBezTo>
                <a:cubicBezTo>
                  <a:pt x="44" y="26"/>
                  <a:pt x="44" y="26"/>
                  <a:pt x="44" y="26"/>
                </a:cubicBezTo>
                <a:cubicBezTo>
                  <a:pt x="45" y="26"/>
                  <a:pt x="45" y="26"/>
                  <a:pt x="45" y="26"/>
                </a:cubicBezTo>
                <a:cubicBezTo>
                  <a:pt x="45" y="26"/>
                  <a:pt x="45" y="26"/>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6" y="27"/>
                  <a:pt x="46" y="27"/>
                  <a:pt x="46" y="27"/>
                </a:cubicBezTo>
                <a:cubicBezTo>
                  <a:pt x="46" y="27"/>
                  <a:pt x="46" y="27"/>
                  <a:pt x="46" y="27"/>
                </a:cubicBezTo>
                <a:cubicBezTo>
                  <a:pt x="46" y="27"/>
                  <a:pt x="46" y="27"/>
                  <a:pt x="46" y="27"/>
                </a:cubicBezTo>
                <a:cubicBezTo>
                  <a:pt x="46" y="27"/>
                  <a:pt x="47" y="28"/>
                  <a:pt x="47" y="28"/>
                </a:cubicBezTo>
                <a:cubicBezTo>
                  <a:pt x="47" y="28"/>
                  <a:pt x="46" y="28"/>
                  <a:pt x="46" y="28"/>
                </a:cubicBezTo>
                <a:cubicBezTo>
                  <a:pt x="46" y="28"/>
                  <a:pt x="46" y="28"/>
                  <a:pt x="46" y="28"/>
                </a:cubicBezTo>
                <a:cubicBezTo>
                  <a:pt x="46" y="28"/>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30"/>
                  <a:pt x="46" y="30"/>
                </a:cubicBezTo>
                <a:cubicBezTo>
                  <a:pt x="46" y="30"/>
                  <a:pt x="46" y="30"/>
                  <a:pt x="46" y="30"/>
                </a:cubicBezTo>
                <a:cubicBezTo>
                  <a:pt x="46" y="30"/>
                  <a:pt x="46" y="30"/>
                  <a:pt x="46" y="30"/>
                </a:cubicBezTo>
                <a:cubicBezTo>
                  <a:pt x="46" y="30"/>
                  <a:pt x="47" y="30"/>
                  <a:pt x="47" y="30"/>
                </a:cubicBezTo>
                <a:cubicBezTo>
                  <a:pt x="47" y="30"/>
                  <a:pt x="47" y="30"/>
                  <a:pt x="47" y="30"/>
                </a:cubicBezTo>
                <a:cubicBezTo>
                  <a:pt x="47" y="30"/>
                  <a:pt x="47" y="30"/>
                  <a:pt x="47" y="30"/>
                </a:cubicBezTo>
                <a:cubicBezTo>
                  <a:pt x="47" y="30"/>
                  <a:pt x="47" y="31"/>
                  <a:pt x="47" y="31"/>
                </a:cubicBezTo>
                <a:cubicBezTo>
                  <a:pt x="47" y="31"/>
                  <a:pt x="47" y="31"/>
                  <a:pt x="47" y="31"/>
                </a:cubicBezTo>
                <a:cubicBezTo>
                  <a:pt x="47" y="31"/>
                  <a:pt x="47" y="31"/>
                  <a:pt x="47" y="31"/>
                </a:cubicBezTo>
                <a:cubicBezTo>
                  <a:pt x="47" y="31"/>
                  <a:pt x="47" y="31"/>
                  <a:pt x="47" y="31"/>
                </a:cubicBezTo>
                <a:cubicBezTo>
                  <a:pt x="47" y="31"/>
                  <a:pt x="47" y="31"/>
                  <a:pt x="47" y="31"/>
                </a:cubicBezTo>
                <a:cubicBezTo>
                  <a:pt x="47" y="32"/>
                  <a:pt x="47"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3"/>
                  <a:pt x="48" y="33"/>
                  <a:pt x="48" y="33"/>
                </a:cubicBezTo>
                <a:cubicBezTo>
                  <a:pt x="48" y="33"/>
                  <a:pt x="48" y="33"/>
                  <a:pt x="48" y="33"/>
                </a:cubicBezTo>
                <a:cubicBezTo>
                  <a:pt x="48" y="33"/>
                  <a:pt x="48" y="34"/>
                  <a:pt x="48" y="34"/>
                </a:cubicBezTo>
                <a:cubicBezTo>
                  <a:pt x="48" y="34"/>
                  <a:pt x="48" y="34"/>
                  <a:pt x="48" y="34"/>
                </a:cubicBezTo>
                <a:cubicBezTo>
                  <a:pt x="48" y="34"/>
                  <a:pt x="48" y="34"/>
                  <a:pt x="48" y="34"/>
                </a:cubicBezTo>
                <a:cubicBezTo>
                  <a:pt x="48" y="34"/>
                  <a:pt x="48" y="34"/>
                  <a:pt x="48" y="34"/>
                </a:cubicBezTo>
                <a:cubicBezTo>
                  <a:pt x="48" y="34"/>
                  <a:pt x="48" y="34"/>
                  <a:pt x="48" y="34"/>
                </a:cubicBezTo>
                <a:cubicBezTo>
                  <a:pt x="48" y="34"/>
                  <a:pt x="48" y="35"/>
                  <a:pt x="48" y="35"/>
                </a:cubicBezTo>
                <a:cubicBezTo>
                  <a:pt x="48" y="35"/>
                  <a:pt x="48" y="35"/>
                  <a:pt x="48" y="35"/>
                </a:cubicBezTo>
                <a:cubicBezTo>
                  <a:pt x="48" y="35"/>
                  <a:pt x="48" y="35"/>
                  <a:pt x="48" y="35"/>
                </a:cubicBezTo>
                <a:cubicBezTo>
                  <a:pt x="48" y="35"/>
                  <a:pt x="48" y="35"/>
                  <a:pt x="48" y="35"/>
                </a:cubicBezTo>
                <a:cubicBezTo>
                  <a:pt x="48" y="35"/>
                  <a:pt x="48" y="35"/>
                  <a:pt x="48" y="35"/>
                </a:cubicBezTo>
                <a:cubicBezTo>
                  <a:pt x="47" y="35"/>
                  <a:pt x="47" y="35"/>
                  <a:pt x="47" y="35"/>
                </a:cubicBezTo>
                <a:cubicBezTo>
                  <a:pt x="47" y="35"/>
                  <a:pt x="47" y="35"/>
                  <a:pt x="47" y="36"/>
                </a:cubicBezTo>
                <a:cubicBezTo>
                  <a:pt x="47" y="36"/>
                  <a:pt x="47" y="36"/>
                  <a:pt x="47" y="36"/>
                </a:cubicBezTo>
                <a:cubicBezTo>
                  <a:pt x="47" y="36"/>
                  <a:pt x="47" y="36"/>
                  <a:pt x="47" y="36"/>
                </a:cubicBezTo>
                <a:cubicBezTo>
                  <a:pt x="47" y="36"/>
                  <a:pt x="47" y="36"/>
                  <a:pt x="47" y="36"/>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6" y="37"/>
                  <a:pt x="46" y="37"/>
                  <a:pt x="46" y="37"/>
                </a:cubicBezTo>
                <a:cubicBezTo>
                  <a:pt x="46" y="37"/>
                  <a:pt x="46" y="37"/>
                  <a:pt x="46" y="37"/>
                </a:cubicBezTo>
                <a:cubicBezTo>
                  <a:pt x="46" y="37"/>
                  <a:pt x="46" y="37"/>
                  <a:pt x="46" y="37"/>
                </a:cubicBezTo>
                <a:cubicBezTo>
                  <a:pt x="46" y="37"/>
                  <a:pt x="46" y="37"/>
                  <a:pt x="46" y="37"/>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1"/>
                  <a:pt x="47" y="41"/>
                </a:cubicBezTo>
                <a:cubicBezTo>
                  <a:pt x="47" y="41"/>
                  <a:pt x="47" y="41"/>
                  <a:pt x="47" y="41"/>
                </a:cubicBezTo>
                <a:cubicBezTo>
                  <a:pt x="47" y="41"/>
                  <a:pt x="47" y="41"/>
                  <a:pt x="47" y="41"/>
                </a:cubicBezTo>
                <a:cubicBezTo>
                  <a:pt x="46" y="41"/>
                  <a:pt x="46" y="41"/>
                  <a:pt x="46" y="41"/>
                </a:cubicBezTo>
                <a:cubicBezTo>
                  <a:pt x="46" y="43"/>
                  <a:pt x="46" y="43"/>
                  <a:pt x="46" y="43"/>
                </a:cubicBezTo>
                <a:cubicBezTo>
                  <a:pt x="47" y="43"/>
                  <a:pt x="47" y="43"/>
                  <a:pt x="47" y="43"/>
                </a:cubicBezTo>
                <a:cubicBezTo>
                  <a:pt x="47" y="43"/>
                  <a:pt x="47" y="43"/>
                  <a:pt x="47" y="44"/>
                </a:cubicBezTo>
                <a:cubicBezTo>
                  <a:pt x="47" y="44"/>
                  <a:pt x="47" y="44"/>
                  <a:pt x="47" y="44"/>
                </a:cubicBezTo>
                <a:cubicBezTo>
                  <a:pt x="47" y="44"/>
                  <a:pt x="47" y="44"/>
                  <a:pt x="47" y="44"/>
                </a:cubicBezTo>
                <a:cubicBezTo>
                  <a:pt x="47" y="44"/>
                  <a:pt x="47" y="45"/>
                  <a:pt x="47" y="45"/>
                </a:cubicBezTo>
                <a:cubicBezTo>
                  <a:pt x="47" y="45"/>
                  <a:pt x="47" y="45"/>
                  <a:pt x="46" y="45"/>
                </a:cubicBezTo>
                <a:cubicBezTo>
                  <a:pt x="46" y="45"/>
                  <a:pt x="46" y="45"/>
                  <a:pt x="46" y="45"/>
                </a:cubicBezTo>
                <a:cubicBezTo>
                  <a:pt x="46" y="45"/>
                  <a:pt x="46" y="45"/>
                  <a:pt x="46" y="45"/>
                </a:cubicBezTo>
                <a:cubicBezTo>
                  <a:pt x="46" y="45"/>
                  <a:pt x="46" y="45"/>
                  <a:pt x="46" y="45"/>
                </a:cubicBezTo>
                <a:cubicBezTo>
                  <a:pt x="46" y="45"/>
                  <a:pt x="46" y="45"/>
                  <a:pt x="46" y="46"/>
                </a:cubicBezTo>
                <a:cubicBezTo>
                  <a:pt x="46" y="46"/>
                  <a:pt x="46" y="46"/>
                  <a:pt x="46" y="46"/>
                </a:cubicBezTo>
                <a:cubicBezTo>
                  <a:pt x="46" y="46"/>
                  <a:pt x="46" y="46"/>
                  <a:pt x="46" y="46"/>
                </a:cubicBezTo>
                <a:cubicBezTo>
                  <a:pt x="46" y="46"/>
                  <a:pt x="47" y="46"/>
                  <a:pt x="47" y="46"/>
                </a:cubicBezTo>
                <a:cubicBezTo>
                  <a:pt x="47" y="46"/>
                  <a:pt x="47" y="46"/>
                  <a:pt x="47" y="46"/>
                </a:cubicBezTo>
                <a:cubicBezTo>
                  <a:pt x="47" y="46"/>
                  <a:pt x="47" y="46"/>
                  <a:pt x="47" y="46"/>
                </a:cubicBezTo>
                <a:cubicBezTo>
                  <a:pt x="47" y="46"/>
                  <a:pt x="48" y="46"/>
                  <a:pt x="48" y="46"/>
                </a:cubicBezTo>
                <a:cubicBezTo>
                  <a:pt x="48" y="46"/>
                  <a:pt x="48" y="46"/>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50" y="45"/>
                </a:cubicBezTo>
                <a:cubicBezTo>
                  <a:pt x="50" y="45"/>
                  <a:pt x="50" y="45"/>
                  <a:pt x="50" y="45"/>
                </a:cubicBezTo>
                <a:cubicBezTo>
                  <a:pt x="50" y="45"/>
                  <a:pt x="50" y="45"/>
                  <a:pt x="50" y="45"/>
                </a:cubicBezTo>
                <a:cubicBezTo>
                  <a:pt x="50" y="44"/>
                  <a:pt x="50" y="44"/>
                  <a:pt x="50" y="44"/>
                </a:cubicBezTo>
                <a:cubicBezTo>
                  <a:pt x="50" y="44"/>
                  <a:pt x="50" y="44"/>
                  <a:pt x="51" y="44"/>
                </a:cubicBezTo>
                <a:cubicBezTo>
                  <a:pt x="51" y="44"/>
                  <a:pt x="51" y="44"/>
                  <a:pt x="51" y="44"/>
                </a:cubicBezTo>
                <a:cubicBezTo>
                  <a:pt x="51" y="44"/>
                  <a:pt x="51" y="44"/>
                  <a:pt x="51" y="44"/>
                </a:cubicBezTo>
                <a:cubicBezTo>
                  <a:pt x="51" y="44"/>
                  <a:pt x="51" y="44"/>
                  <a:pt x="51" y="44"/>
                </a:cubicBezTo>
                <a:cubicBezTo>
                  <a:pt x="51" y="44"/>
                  <a:pt x="51" y="44"/>
                  <a:pt x="51" y="44"/>
                </a:cubicBezTo>
                <a:cubicBezTo>
                  <a:pt x="52" y="44"/>
                  <a:pt x="52" y="43"/>
                  <a:pt x="52" y="43"/>
                </a:cubicBezTo>
                <a:cubicBezTo>
                  <a:pt x="52" y="43"/>
                  <a:pt x="52" y="43"/>
                  <a:pt x="52" y="43"/>
                </a:cubicBezTo>
                <a:cubicBezTo>
                  <a:pt x="52" y="43"/>
                  <a:pt x="52" y="43"/>
                  <a:pt x="52" y="43"/>
                </a:cubicBezTo>
                <a:cubicBezTo>
                  <a:pt x="52" y="43"/>
                  <a:pt x="52" y="43"/>
                  <a:pt x="52" y="43"/>
                </a:cubicBezTo>
                <a:cubicBezTo>
                  <a:pt x="52" y="42"/>
                  <a:pt x="52" y="42"/>
                  <a:pt x="52" y="42"/>
                </a:cubicBezTo>
                <a:cubicBezTo>
                  <a:pt x="52" y="42"/>
                  <a:pt x="51" y="42"/>
                  <a:pt x="51" y="42"/>
                </a:cubicBezTo>
                <a:cubicBezTo>
                  <a:pt x="51" y="42"/>
                  <a:pt x="51"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3" y="41"/>
                  <a:pt x="53" y="41"/>
                </a:cubicBezTo>
                <a:cubicBezTo>
                  <a:pt x="53" y="41"/>
                  <a:pt x="53" y="40"/>
                  <a:pt x="53" y="40"/>
                </a:cubicBezTo>
                <a:cubicBezTo>
                  <a:pt x="53" y="40"/>
                  <a:pt x="53" y="40"/>
                  <a:pt x="53" y="40"/>
                </a:cubicBezTo>
                <a:cubicBezTo>
                  <a:pt x="53" y="40"/>
                  <a:pt x="53" y="40"/>
                  <a:pt x="53" y="40"/>
                </a:cubicBezTo>
                <a:cubicBezTo>
                  <a:pt x="53" y="40"/>
                  <a:pt x="53" y="40"/>
                  <a:pt x="53" y="40"/>
                </a:cubicBezTo>
                <a:cubicBezTo>
                  <a:pt x="53" y="40"/>
                  <a:pt x="53" y="40"/>
                  <a:pt x="53" y="40"/>
                </a:cubicBezTo>
                <a:cubicBezTo>
                  <a:pt x="53" y="39"/>
                  <a:pt x="53" y="39"/>
                  <a:pt x="53" y="39"/>
                </a:cubicBezTo>
                <a:cubicBezTo>
                  <a:pt x="53" y="39"/>
                  <a:pt x="53" y="39"/>
                  <a:pt x="53" y="39"/>
                </a:cubicBezTo>
                <a:cubicBezTo>
                  <a:pt x="53" y="39"/>
                  <a:pt x="53" y="39"/>
                  <a:pt x="53" y="39"/>
                </a:cubicBezTo>
                <a:cubicBezTo>
                  <a:pt x="53" y="39"/>
                  <a:pt x="53" y="39"/>
                  <a:pt x="53" y="39"/>
                </a:cubicBezTo>
                <a:cubicBezTo>
                  <a:pt x="53" y="39"/>
                  <a:pt x="54" y="39"/>
                  <a:pt x="54" y="39"/>
                </a:cubicBezTo>
                <a:cubicBezTo>
                  <a:pt x="54" y="39"/>
                  <a:pt x="54" y="38"/>
                  <a:pt x="54" y="38"/>
                </a:cubicBezTo>
                <a:cubicBezTo>
                  <a:pt x="54" y="38"/>
                  <a:pt x="54" y="38"/>
                  <a:pt x="54" y="38"/>
                </a:cubicBezTo>
                <a:cubicBezTo>
                  <a:pt x="54" y="38"/>
                  <a:pt x="54" y="38"/>
                  <a:pt x="54" y="38"/>
                </a:cubicBezTo>
                <a:cubicBezTo>
                  <a:pt x="54" y="38"/>
                  <a:pt x="54" y="38"/>
                  <a:pt x="54" y="38"/>
                </a:cubicBezTo>
                <a:cubicBezTo>
                  <a:pt x="54" y="37"/>
                  <a:pt x="54" y="37"/>
                  <a:pt x="55" y="37"/>
                </a:cubicBezTo>
                <a:cubicBezTo>
                  <a:pt x="55" y="37"/>
                  <a:pt x="55" y="37"/>
                  <a:pt x="55" y="37"/>
                </a:cubicBezTo>
                <a:cubicBezTo>
                  <a:pt x="55" y="37"/>
                  <a:pt x="55" y="37"/>
                  <a:pt x="55" y="37"/>
                </a:cubicBezTo>
                <a:cubicBezTo>
                  <a:pt x="55" y="36"/>
                  <a:pt x="55" y="36"/>
                  <a:pt x="55" y="36"/>
                </a:cubicBezTo>
                <a:cubicBezTo>
                  <a:pt x="55" y="36"/>
                  <a:pt x="55" y="36"/>
                  <a:pt x="55" y="36"/>
                </a:cubicBezTo>
                <a:cubicBezTo>
                  <a:pt x="55" y="36"/>
                  <a:pt x="55" y="35"/>
                  <a:pt x="55" y="35"/>
                </a:cubicBezTo>
                <a:cubicBezTo>
                  <a:pt x="55" y="35"/>
                  <a:pt x="55" y="35"/>
                  <a:pt x="55" y="35"/>
                </a:cubicBezTo>
                <a:cubicBezTo>
                  <a:pt x="55" y="35"/>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6" y="34"/>
                  <a:pt x="56" y="34"/>
                  <a:pt x="56" y="34"/>
                </a:cubicBezTo>
                <a:cubicBezTo>
                  <a:pt x="56" y="34"/>
                  <a:pt x="56" y="34"/>
                  <a:pt x="56" y="34"/>
                </a:cubicBezTo>
                <a:cubicBezTo>
                  <a:pt x="56" y="34"/>
                  <a:pt x="56" y="33"/>
                  <a:pt x="56" y="33"/>
                </a:cubicBezTo>
                <a:cubicBezTo>
                  <a:pt x="56" y="32"/>
                  <a:pt x="56" y="32"/>
                  <a:pt x="56" y="32"/>
                </a:cubicBezTo>
                <a:cubicBezTo>
                  <a:pt x="56" y="31"/>
                  <a:pt x="56" y="31"/>
                  <a:pt x="56" y="31"/>
                </a:cubicBezTo>
                <a:cubicBezTo>
                  <a:pt x="56" y="31"/>
                  <a:pt x="56" y="31"/>
                  <a:pt x="56" y="31"/>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29"/>
                  <a:pt x="56" y="29"/>
                  <a:pt x="56" y="29"/>
                </a:cubicBezTo>
                <a:cubicBezTo>
                  <a:pt x="56" y="29"/>
                  <a:pt x="56" y="29"/>
                  <a:pt x="56" y="29"/>
                </a:cubicBezTo>
                <a:cubicBezTo>
                  <a:pt x="56" y="29"/>
                  <a:pt x="56" y="29"/>
                  <a:pt x="56" y="29"/>
                </a:cubicBezTo>
                <a:cubicBezTo>
                  <a:pt x="56" y="29"/>
                  <a:pt x="56" y="29"/>
                  <a:pt x="56" y="28"/>
                </a:cubicBezTo>
                <a:cubicBezTo>
                  <a:pt x="56" y="28"/>
                  <a:pt x="56" y="28"/>
                  <a:pt x="56" y="28"/>
                </a:cubicBezTo>
                <a:cubicBezTo>
                  <a:pt x="56" y="28"/>
                  <a:pt x="56" y="28"/>
                  <a:pt x="56" y="28"/>
                </a:cubicBezTo>
                <a:cubicBezTo>
                  <a:pt x="56" y="28"/>
                  <a:pt x="56" y="28"/>
                  <a:pt x="56" y="28"/>
                </a:cubicBezTo>
                <a:cubicBezTo>
                  <a:pt x="56" y="28"/>
                  <a:pt x="56" y="28"/>
                  <a:pt x="56" y="28"/>
                </a:cubicBezTo>
                <a:cubicBezTo>
                  <a:pt x="56" y="28"/>
                  <a:pt x="56" y="27"/>
                  <a:pt x="56" y="27"/>
                </a:cubicBezTo>
                <a:cubicBezTo>
                  <a:pt x="56" y="27"/>
                  <a:pt x="56" y="27"/>
                  <a:pt x="56" y="27"/>
                </a:cubicBezTo>
                <a:cubicBezTo>
                  <a:pt x="56" y="27"/>
                  <a:pt x="56" y="27"/>
                  <a:pt x="56" y="27"/>
                </a:cubicBezTo>
                <a:cubicBezTo>
                  <a:pt x="56" y="27"/>
                  <a:pt x="56" y="27"/>
                  <a:pt x="56" y="27"/>
                </a:cubicBezTo>
                <a:cubicBezTo>
                  <a:pt x="56" y="26"/>
                  <a:pt x="56" y="26"/>
                  <a:pt x="56" y="26"/>
                </a:cubicBezTo>
                <a:cubicBezTo>
                  <a:pt x="56" y="26"/>
                  <a:pt x="56" y="26"/>
                  <a:pt x="56" y="26"/>
                </a:cubicBezTo>
                <a:cubicBezTo>
                  <a:pt x="57" y="26"/>
                  <a:pt x="57" y="26"/>
                  <a:pt x="57" y="26"/>
                </a:cubicBezTo>
                <a:cubicBezTo>
                  <a:pt x="57" y="25"/>
                  <a:pt x="57" y="25"/>
                  <a:pt x="57" y="25"/>
                </a:cubicBezTo>
                <a:cubicBezTo>
                  <a:pt x="57" y="25"/>
                  <a:pt x="57" y="25"/>
                  <a:pt x="57" y="25"/>
                </a:cubicBezTo>
                <a:cubicBezTo>
                  <a:pt x="57" y="25"/>
                  <a:pt x="57" y="24"/>
                  <a:pt x="56" y="24"/>
                </a:cubicBezTo>
                <a:cubicBezTo>
                  <a:pt x="56" y="24"/>
                  <a:pt x="56" y="24"/>
                  <a:pt x="56" y="24"/>
                </a:cubicBezTo>
                <a:cubicBezTo>
                  <a:pt x="56" y="24"/>
                  <a:pt x="56" y="24"/>
                  <a:pt x="56" y="24"/>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1"/>
                  <a:pt x="55" y="21"/>
                  <a:pt x="55" y="21"/>
                </a:cubicBezTo>
                <a:cubicBezTo>
                  <a:pt x="55" y="21"/>
                  <a:pt x="55" y="21"/>
                  <a:pt x="55" y="21"/>
                </a:cubicBezTo>
                <a:cubicBezTo>
                  <a:pt x="55" y="21"/>
                  <a:pt x="55" y="21"/>
                  <a:pt x="55" y="21"/>
                </a:cubicBezTo>
                <a:cubicBezTo>
                  <a:pt x="54" y="21"/>
                  <a:pt x="54" y="21"/>
                  <a:pt x="54" y="21"/>
                </a:cubicBezTo>
                <a:cubicBezTo>
                  <a:pt x="54" y="21"/>
                  <a:pt x="54" y="21"/>
                  <a:pt x="54" y="21"/>
                </a:cubicBezTo>
                <a:cubicBezTo>
                  <a:pt x="54" y="20"/>
                  <a:pt x="54" y="20"/>
                  <a:pt x="54" y="20"/>
                </a:cubicBezTo>
                <a:cubicBezTo>
                  <a:pt x="54" y="20"/>
                  <a:pt x="54" y="20"/>
                  <a:pt x="54" y="20"/>
                </a:cubicBezTo>
                <a:cubicBezTo>
                  <a:pt x="54" y="19"/>
                  <a:pt x="54" y="19"/>
                  <a:pt x="54" y="19"/>
                </a:cubicBezTo>
                <a:cubicBezTo>
                  <a:pt x="54" y="19"/>
                  <a:pt x="54" y="19"/>
                  <a:pt x="54" y="19"/>
                </a:cubicBezTo>
                <a:cubicBezTo>
                  <a:pt x="54" y="19"/>
                  <a:pt x="54" y="19"/>
                  <a:pt x="53" y="19"/>
                </a:cubicBezTo>
                <a:cubicBezTo>
                  <a:pt x="53" y="19"/>
                  <a:pt x="53" y="19"/>
                  <a:pt x="53" y="19"/>
                </a:cubicBezTo>
                <a:cubicBezTo>
                  <a:pt x="53" y="19"/>
                  <a:pt x="53" y="19"/>
                  <a:pt x="53" y="19"/>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2" y="17"/>
                </a:cubicBezTo>
                <a:cubicBezTo>
                  <a:pt x="52" y="17"/>
                  <a:pt x="52" y="17"/>
                  <a:pt x="52" y="17"/>
                </a:cubicBezTo>
                <a:cubicBezTo>
                  <a:pt x="52" y="16"/>
                  <a:pt x="52" y="16"/>
                  <a:pt x="52" y="16"/>
                </a:cubicBezTo>
                <a:cubicBezTo>
                  <a:pt x="52" y="16"/>
                  <a:pt x="51" y="16"/>
                  <a:pt x="51" y="15"/>
                </a:cubicBezTo>
                <a:cubicBezTo>
                  <a:pt x="51" y="15"/>
                  <a:pt x="51" y="15"/>
                  <a:pt x="51" y="15"/>
                </a:cubicBezTo>
                <a:cubicBezTo>
                  <a:pt x="51" y="15"/>
                  <a:pt x="51" y="15"/>
                  <a:pt x="51" y="15"/>
                </a:cubicBezTo>
                <a:cubicBezTo>
                  <a:pt x="52" y="15"/>
                  <a:pt x="52" y="15"/>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3" y="17"/>
                  <a:pt x="53" y="17"/>
                </a:cubicBezTo>
                <a:cubicBezTo>
                  <a:pt x="53" y="17"/>
                  <a:pt x="53" y="17"/>
                  <a:pt x="53" y="17"/>
                </a:cubicBezTo>
                <a:cubicBezTo>
                  <a:pt x="53" y="17"/>
                  <a:pt x="53" y="17"/>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5" y="20"/>
                </a:cubicBezTo>
                <a:cubicBezTo>
                  <a:pt x="55" y="20"/>
                  <a:pt x="55" y="20"/>
                  <a:pt x="55" y="20"/>
                </a:cubicBezTo>
                <a:cubicBezTo>
                  <a:pt x="55" y="20"/>
                  <a:pt x="55" y="20"/>
                  <a:pt x="55" y="20"/>
                </a:cubicBezTo>
                <a:cubicBezTo>
                  <a:pt x="55" y="21"/>
                  <a:pt x="55" y="21"/>
                  <a:pt x="55" y="21"/>
                </a:cubicBezTo>
                <a:cubicBezTo>
                  <a:pt x="55" y="21"/>
                  <a:pt x="55" y="21"/>
                  <a:pt x="55" y="21"/>
                </a:cubicBezTo>
                <a:cubicBezTo>
                  <a:pt x="55" y="21"/>
                  <a:pt x="55" y="21"/>
                  <a:pt x="55" y="21"/>
                </a:cubicBezTo>
                <a:cubicBezTo>
                  <a:pt x="55" y="21"/>
                  <a:pt x="55" y="21"/>
                  <a:pt x="55" y="22"/>
                </a:cubicBezTo>
                <a:cubicBezTo>
                  <a:pt x="55" y="22"/>
                  <a:pt x="55" y="22"/>
                  <a:pt x="56" y="22"/>
                </a:cubicBezTo>
                <a:cubicBezTo>
                  <a:pt x="56" y="22"/>
                  <a:pt x="56" y="22"/>
                  <a:pt x="56" y="22"/>
                </a:cubicBezTo>
                <a:cubicBezTo>
                  <a:pt x="56" y="22"/>
                  <a:pt x="56" y="22"/>
                  <a:pt x="56" y="22"/>
                </a:cubicBezTo>
                <a:cubicBezTo>
                  <a:pt x="56" y="21"/>
                  <a:pt x="55" y="20"/>
                  <a:pt x="55" y="20"/>
                </a:cubicBezTo>
                <a:cubicBezTo>
                  <a:pt x="55" y="19"/>
                  <a:pt x="55" y="19"/>
                  <a:pt x="55" y="19"/>
                </a:cubicBezTo>
                <a:close/>
                <a:moveTo>
                  <a:pt x="39" y="3"/>
                </a:moveTo>
                <a:cubicBezTo>
                  <a:pt x="39" y="3"/>
                  <a:pt x="39" y="3"/>
                  <a:pt x="38" y="3"/>
                </a:cubicBezTo>
                <a:cubicBezTo>
                  <a:pt x="38" y="3"/>
                  <a:pt x="38" y="3"/>
                  <a:pt x="38" y="3"/>
                </a:cubicBezTo>
                <a:cubicBezTo>
                  <a:pt x="38" y="3"/>
                  <a:pt x="38" y="3"/>
                  <a:pt x="38" y="3"/>
                </a:cubicBezTo>
                <a:cubicBezTo>
                  <a:pt x="38" y="3"/>
                  <a:pt x="39" y="3"/>
                  <a:pt x="39" y="3"/>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8" y="4"/>
                  <a:pt x="38" y="4"/>
                  <a:pt x="38" y="4"/>
                </a:cubicBezTo>
                <a:cubicBezTo>
                  <a:pt x="38" y="4"/>
                  <a:pt x="38" y="4"/>
                  <a:pt x="38" y="4"/>
                </a:cubicBezTo>
                <a:cubicBezTo>
                  <a:pt x="38" y="4"/>
                  <a:pt x="38" y="4"/>
                  <a:pt x="38" y="4"/>
                </a:cubicBezTo>
                <a:cubicBezTo>
                  <a:pt x="38" y="5"/>
                  <a:pt x="38" y="5"/>
                  <a:pt x="38" y="5"/>
                </a:cubicBezTo>
                <a:cubicBezTo>
                  <a:pt x="39" y="5"/>
                  <a:pt x="39" y="5"/>
                  <a:pt x="39" y="5"/>
                </a:cubicBezTo>
                <a:cubicBezTo>
                  <a:pt x="39" y="5"/>
                  <a:pt x="39" y="5"/>
                  <a:pt x="39"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4"/>
                  <a:pt x="40" y="4"/>
                  <a:pt x="40" y="4"/>
                </a:cubicBezTo>
                <a:cubicBezTo>
                  <a:pt x="40" y="4"/>
                  <a:pt x="40" y="4"/>
                  <a:pt x="40" y="4"/>
                </a:cubicBezTo>
                <a:cubicBezTo>
                  <a:pt x="39" y="4"/>
                  <a:pt x="39" y="4"/>
                  <a:pt x="39" y="4"/>
                </a:cubicBezTo>
                <a:cubicBezTo>
                  <a:pt x="39" y="4"/>
                  <a:pt x="39" y="4"/>
                  <a:pt x="39" y="4"/>
                </a:cubicBezTo>
                <a:cubicBezTo>
                  <a:pt x="39" y="4"/>
                  <a:pt x="39" y="4"/>
                  <a:pt x="39" y="4"/>
                </a:cubicBezTo>
                <a:cubicBezTo>
                  <a:pt x="39" y="4"/>
                  <a:pt x="39" y="4"/>
                  <a:pt x="39" y="4"/>
                </a:cubicBezTo>
                <a:cubicBezTo>
                  <a:pt x="40" y="4"/>
                  <a:pt x="40" y="4"/>
                  <a:pt x="40" y="4"/>
                </a:cubicBezTo>
                <a:cubicBezTo>
                  <a:pt x="40" y="4"/>
                  <a:pt x="40" y="4"/>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39" y="3"/>
                  <a:pt x="39" y="3"/>
                  <a:pt x="39" y="3"/>
                </a:cubicBezTo>
                <a:cubicBezTo>
                  <a:pt x="39" y="3"/>
                  <a:pt x="39" y="3"/>
                  <a:pt x="39" y="3"/>
                </a:cubicBezTo>
                <a:cubicBezTo>
                  <a:pt x="39" y="3"/>
                  <a:pt x="39" y="3"/>
                  <a:pt x="39" y="3"/>
                </a:cubicBezTo>
                <a:cubicBezTo>
                  <a:pt x="39" y="3"/>
                  <a:pt x="39" y="3"/>
                  <a:pt x="39" y="3"/>
                </a:cubicBezTo>
                <a:close/>
                <a:moveTo>
                  <a:pt x="37" y="3"/>
                </a:move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7" y="5"/>
                </a:cubicBezTo>
                <a:cubicBezTo>
                  <a:pt x="37" y="5"/>
                  <a:pt x="37" y="5"/>
                  <a:pt x="37" y="5"/>
                </a:cubicBezTo>
                <a:cubicBezTo>
                  <a:pt x="37" y="5"/>
                  <a:pt x="37" y="5"/>
                  <a:pt x="37" y="5"/>
                </a:cubicBezTo>
                <a:cubicBezTo>
                  <a:pt x="37" y="5"/>
                  <a:pt x="37" y="5"/>
                  <a:pt x="37" y="5"/>
                </a:cubicBezTo>
                <a:cubicBezTo>
                  <a:pt x="37" y="5"/>
                  <a:pt x="38" y="5"/>
                  <a:pt x="38" y="5"/>
                </a:cubicBezTo>
                <a:cubicBezTo>
                  <a:pt x="38" y="5"/>
                  <a:pt x="38" y="5"/>
                  <a:pt x="38" y="5"/>
                </a:cubicBezTo>
                <a:cubicBezTo>
                  <a:pt x="38" y="5"/>
                  <a:pt x="38" y="4"/>
                  <a:pt x="38" y="4"/>
                </a:cubicBezTo>
                <a:cubicBezTo>
                  <a:pt x="38" y="4"/>
                  <a:pt x="38" y="4"/>
                  <a:pt x="38" y="4"/>
                </a:cubicBezTo>
                <a:cubicBezTo>
                  <a:pt x="38" y="4"/>
                  <a:pt x="38" y="4"/>
                  <a:pt x="38" y="4"/>
                </a:cubicBezTo>
                <a:cubicBezTo>
                  <a:pt x="38" y="4"/>
                  <a:pt x="38" y="4"/>
                  <a:pt x="38" y="4"/>
                </a:cubicBezTo>
                <a:cubicBezTo>
                  <a:pt x="38" y="4"/>
                  <a:pt x="38" y="4"/>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2"/>
                  <a:pt x="38" y="2"/>
                </a:cubicBezTo>
                <a:cubicBezTo>
                  <a:pt x="38" y="2"/>
                  <a:pt x="38"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6" y="2"/>
                  <a:pt x="36" y="2"/>
                  <a:pt x="36" y="2"/>
                </a:cubicBezTo>
                <a:cubicBezTo>
                  <a:pt x="36" y="2"/>
                  <a:pt x="36" y="2"/>
                  <a:pt x="36" y="2"/>
                </a:cubicBezTo>
                <a:cubicBezTo>
                  <a:pt x="36" y="2"/>
                  <a:pt x="36" y="2"/>
                  <a:pt x="36" y="2"/>
                </a:cubicBezTo>
                <a:cubicBezTo>
                  <a:pt x="36" y="2"/>
                  <a:pt x="36" y="2"/>
                  <a:pt x="36" y="3"/>
                </a:cubicBezTo>
                <a:cubicBezTo>
                  <a:pt x="36" y="3"/>
                  <a:pt x="36" y="3"/>
                  <a:pt x="36" y="3"/>
                </a:cubicBezTo>
                <a:cubicBezTo>
                  <a:pt x="37" y="3"/>
                  <a:pt x="37" y="3"/>
                  <a:pt x="37" y="3"/>
                </a:cubicBezTo>
                <a:cubicBezTo>
                  <a:pt x="37" y="3"/>
                  <a:pt x="37" y="3"/>
                  <a:pt x="37" y="3"/>
                </a:cubicBezTo>
                <a:close/>
                <a:moveTo>
                  <a:pt x="55" y="38"/>
                </a:moveTo>
                <a:cubicBezTo>
                  <a:pt x="56" y="38"/>
                  <a:pt x="56" y="38"/>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5" y="37"/>
                  <a:pt x="55" y="37"/>
                  <a:pt x="55" y="37"/>
                </a:cubicBezTo>
                <a:cubicBezTo>
                  <a:pt x="55" y="37"/>
                  <a:pt x="55" y="37"/>
                  <a:pt x="55" y="37"/>
                </a:cubicBezTo>
                <a:cubicBezTo>
                  <a:pt x="55" y="37"/>
                  <a:pt x="55" y="37"/>
                  <a:pt x="55" y="37"/>
                </a:cubicBezTo>
                <a:cubicBezTo>
                  <a:pt x="55" y="37"/>
                  <a:pt x="55" y="37"/>
                  <a:pt x="55" y="37"/>
                </a:cubicBezTo>
                <a:cubicBezTo>
                  <a:pt x="55" y="38"/>
                  <a:pt x="55" y="38"/>
                  <a:pt x="55" y="38"/>
                </a:cubicBezTo>
                <a:cubicBezTo>
                  <a:pt x="55" y="38"/>
                  <a:pt x="55" y="38"/>
                  <a:pt x="55" y="38"/>
                </a:cubicBezTo>
                <a:cubicBezTo>
                  <a:pt x="55" y="38"/>
                  <a:pt x="54" y="38"/>
                  <a:pt x="54" y="38"/>
                </a:cubicBezTo>
                <a:cubicBezTo>
                  <a:pt x="54" y="38"/>
                  <a:pt x="54" y="38"/>
                  <a:pt x="54" y="38"/>
                </a:cubicBezTo>
                <a:cubicBezTo>
                  <a:pt x="54" y="38"/>
                  <a:pt x="54" y="38"/>
                  <a:pt x="54" y="38"/>
                </a:cubicBezTo>
                <a:cubicBezTo>
                  <a:pt x="54" y="38"/>
                  <a:pt x="54" y="39"/>
                  <a:pt x="54" y="39"/>
                </a:cubicBezTo>
                <a:cubicBezTo>
                  <a:pt x="54" y="39"/>
                  <a:pt x="54" y="39"/>
                  <a:pt x="54" y="39"/>
                </a:cubicBezTo>
                <a:cubicBezTo>
                  <a:pt x="54" y="39"/>
                  <a:pt x="54" y="39"/>
                  <a:pt x="54" y="39"/>
                </a:cubicBezTo>
                <a:cubicBezTo>
                  <a:pt x="54" y="39"/>
                  <a:pt x="54" y="39"/>
                  <a:pt x="54" y="39"/>
                </a:cubicBezTo>
                <a:cubicBezTo>
                  <a:pt x="54" y="40"/>
                  <a:pt x="54" y="40"/>
                  <a:pt x="54" y="40"/>
                </a:cubicBezTo>
                <a:cubicBezTo>
                  <a:pt x="54" y="40"/>
                  <a:pt x="54" y="41"/>
                  <a:pt x="54" y="41"/>
                </a:cubicBezTo>
                <a:cubicBezTo>
                  <a:pt x="54" y="41"/>
                  <a:pt x="54" y="41"/>
                  <a:pt x="54" y="41"/>
                </a:cubicBezTo>
                <a:cubicBezTo>
                  <a:pt x="54" y="41"/>
                  <a:pt x="54" y="41"/>
                  <a:pt x="54" y="41"/>
                </a:cubicBezTo>
                <a:cubicBezTo>
                  <a:pt x="54" y="41"/>
                  <a:pt x="54" y="41"/>
                  <a:pt x="54" y="41"/>
                </a:cubicBezTo>
                <a:cubicBezTo>
                  <a:pt x="55" y="41"/>
                  <a:pt x="55" y="40"/>
                  <a:pt x="55" y="40"/>
                </a:cubicBezTo>
                <a:cubicBezTo>
                  <a:pt x="55" y="40"/>
                  <a:pt x="55" y="40"/>
                  <a:pt x="55" y="40"/>
                </a:cubicBezTo>
                <a:cubicBezTo>
                  <a:pt x="55" y="40"/>
                  <a:pt x="55" y="40"/>
                  <a:pt x="55" y="40"/>
                </a:cubicBezTo>
                <a:cubicBezTo>
                  <a:pt x="55" y="40"/>
                  <a:pt x="55" y="40"/>
                  <a:pt x="55" y="40"/>
                </a:cubicBezTo>
                <a:cubicBezTo>
                  <a:pt x="55" y="40"/>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8"/>
                  <a:pt x="55" y="38"/>
                </a:cubicBezTo>
                <a:cubicBezTo>
                  <a:pt x="55" y="38"/>
                  <a:pt x="55" y="38"/>
                  <a:pt x="55" y="38"/>
                </a:cubicBezTo>
                <a:cubicBezTo>
                  <a:pt x="55" y="38"/>
                  <a:pt x="55" y="38"/>
                  <a:pt x="55" y="38"/>
                </a:cubicBezTo>
                <a:close/>
              </a:path>
            </a:pathLst>
          </a:custGeom>
          <a:solidFill>
            <a:srgbClr val="0C8882"/>
          </a:solidFill>
          <a:ln>
            <a:noFill/>
          </a:ln>
        </p:spPr>
        <p:txBody>
          <a:bodyPr vert="horz" wrap="square" lIns="72756" tIns="36378" rIns="72756" bIns="36378" numCol="1" anchor="t" anchorCtr="0" compatLnSpc="1"/>
          <a:lstStyle/>
          <a:p>
            <a:endParaRPr lang="zh-CN" altLang="en-US">
              <a:cs typeface="+mn-ea"/>
              <a:sym typeface="+mn-lt"/>
            </a:endParaRPr>
          </a:p>
        </p:txBody>
      </p:sp>
      <p:sp>
        <p:nvSpPr>
          <p:cNvPr id="41" name="Freeform 43"/>
          <p:cNvSpPr>
            <a:spLocks noEditPoints="1"/>
          </p:cNvSpPr>
          <p:nvPr/>
        </p:nvSpPr>
        <p:spPr bwMode="auto">
          <a:xfrm>
            <a:off x="5269558" y="3304372"/>
            <a:ext cx="329671" cy="265761"/>
          </a:xfrm>
          <a:custGeom>
            <a:avLst/>
            <a:gdLst>
              <a:gd name="T0" fmla="*/ 25 w 45"/>
              <a:gd name="T1" fmla="*/ 23 h 36"/>
              <a:gd name="T2" fmla="*/ 25 w 45"/>
              <a:gd name="T3" fmla="*/ 24 h 36"/>
              <a:gd name="T4" fmla="*/ 24 w 45"/>
              <a:gd name="T5" fmla="*/ 24 h 36"/>
              <a:gd name="T6" fmla="*/ 23 w 45"/>
              <a:gd name="T7" fmla="*/ 24 h 36"/>
              <a:gd name="T8" fmla="*/ 21 w 45"/>
              <a:gd name="T9" fmla="*/ 24 h 36"/>
              <a:gd name="T10" fmla="*/ 21 w 45"/>
              <a:gd name="T11" fmla="*/ 24 h 36"/>
              <a:gd name="T12" fmla="*/ 21 w 45"/>
              <a:gd name="T13" fmla="*/ 23 h 36"/>
              <a:gd name="T14" fmla="*/ 0 w 45"/>
              <a:gd name="T15" fmla="*/ 16 h 36"/>
              <a:gd name="T16" fmla="*/ 0 w 45"/>
              <a:gd name="T17" fmla="*/ 29 h 36"/>
              <a:gd name="T18" fmla="*/ 7 w 45"/>
              <a:gd name="T19" fmla="*/ 36 h 36"/>
              <a:gd name="T20" fmla="*/ 23 w 45"/>
              <a:gd name="T21" fmla="*/ 36 h 36"/>
              <a:gd name="T22" fmla="*/ 38 w 45"/>
              <a:gd name="T23" fmla="*/ 36 h 36"/>
              <a:gd name="T24" fmla="*/ 45 w 45"/>
              <a:gd name="T25" fmla="*/ 29 h 36"/>
              <a:gd name="T26" fmla="*/ 45 w 45"/>
              <a:gd name="T27" fmla="*/ 16 h 36"/>
              <a:gd name="T28" fmla="*/ 25 w 45"/>
              <a:gd name="T29" fmla="*/ 23 h 36"/>
              <a:gd name="T30" fmla="*/ 23 w 45"/>
              <a:gd name="T31" fmla="*/ 21 h 36"/>
              <a:gd name="T32" fmla="*/ 23 w 45"/>
              <a:gd name="T33" fmla="*/ 21 h 36"/>
              <a:gd name="T34" fmla="*/ 24 w 45"/>
              <a:gd name="T35" fmla="*/ 21 h 36"/>
              <a:gd name="T36" fmla="*/ 24 w 45"/>
              <a:gd name="T37" fmla="*/ 23 h 36"/>
              <a:gd name="T38" fmla="*/ 23 w 45"/>
              <a:gd name="T39" fmla="*/ 24 h 36"/>
              <a:gd name="T40" fmla="*/ 23 w 45"/>
              <a:gd name="T41" fmla="*/ 24 h 36"/>
              <a:gd name="T42" fmla="*/ 22 w 45"/>
              <a:gd name="T43" fmla="*/ 24 h 36"/>
              <a:gd name="T44" fmla="*/ 21 w 45"/>
              <a:gd name="T45" fmla="*/ 23 h 36"/>
              <a:gd name="T46" fmla="*/ 21 w 45"/>
              <a:gd name="T47" fmla="*/ 21 h 36"/>
              <a:gd name="T48" fmla="*/ 22 w 45"/>
              <a:gd name="T49" fmla="*/ 21 h 36"/>
              <a:gd name="T50" fmla="*/ 23 w 45"/>
              <a:gd name="T51" fmla="*/ 21 h 36"/>
              <a:gd name="T52" fmla="*/ 21 w 45"/>
              <a:gd name="T53" fmla="*/ 21 h 36"/>
              <a:gd name="T54" fmla="*/ 21 w 45"/>
              <a:gd name="T55" fmla="*/ 22 h 36"/>
              <a:gd name="T56" fmla="*/ 0 w 45"/>
              <a:gd name="T57" fmla="*/ 15 h 36"/>
              <a:gd name="T58" fmla="*/ 7 w 45"/>
              <a:gd name="T59" fmla="*/ 9 h 36"/>
              <a:gd name="T60" fmla="*/ 23 w 45"/>
              <a:gd name="T61" fmla="*/ 9 h 36"/>
              <a:gd name="T62" fmla="*/ 38 w 45"/>
              <a:gd name="T63" fmla="*/ 9 h 36"/>
              <a:gd name="T64" fmla="*/ 45 w 45"/>
              <a:gd name="T65" fmla="*/ 15 h 36"/>
              <a:gd name="T66" fmla="*/ 25 w 45"/>
              <a:gd name="T67" fmla="*/ 22 h 36"/>
              <a:gd name="T68" fmla="*/ 25 w 45"/>
              <a:gd name="T69" fmla="*/ 21 h 36"/>
              <a:gd name="T70" fmla="*/ 24 w 45"/>
              <a:gd name="T71" fmla="*/ 20 h 36"/>
              <a:gd name="T72" fmla="*/ 23 w 45"/>
              <a:gd name="T73" fmla="*/ 20 h 36"/>
              <a:gd name="T74" fmla="*/ 21 w 45"/>
              <a:gd name="T75" fmla="*/ 20 h 36"/>
              <a:gd name="T76" fmla="*/ 21 w 45"/>
              <a:gd name="T77" fmla="*/ 21 h 36"/>
              <a:gd name="T78" fmla="*/ 23 w 45"/>
              <a:gd name="T79" fmla="*/ 1 h 36"/>
              <a:gd name="T80" fmla="*/ 23 w 45"/>
              <a:gd name="T81" fmla="*/ 1 h 36"/>
              <a:gd name="T82" fmla="*/ 30 w 45"/>
              <a:gd name="T83" fmla="*/ 8 h 36"/>
              <a:gd name="T84" fmla="*/ 31 w 45"/>
              <a:gd name="T85" fmla="*/ 8 h 36"/>
              <a:gd name="T86" fmla="*/ 23 w 45"/>
              <a:gd name="T87" fmla="*/ 0 h 36"/>
              <a:gd name="T88" fmla="*/ 23 w 45"/>
              <a:gd name="T89" fmla="*/ 0 h 36"/>
              <a:gd name="T90" fmla="*/ 14 w 45"/>
              <a:gd name="T91" fmla="*/ 8 h 36"/>
              <a:gd name="T92" fmla="*/ 16 w 45"/>
              <a:gd name="T93" fmla="*/ 8 h 36"/>
              <a:gd name="T94" fmla="*/ 23 w 45"/>
              <a:gd name="T9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 h="36">
                <a:moveTo>
                  <a:pt x="25" y="23"/>
                </a:moveTo>
                <a:cubicBezTo>
                  <a:pt x="25" y="24"/>
                  <a:pt x="25" y="24"/>
                  <a:pt x="25" y="24"/>
                </a:cubicBezTo>
                <a:cubicBezTo>
                  <a:pt x="25" y="24"/>
                  <a:pt x="25" y="24"/>
                  <a:pt x="24" y="24"/>
                </a:cubicBezTo>
                <a:cubicBezTo>
                  <a:pt x="23" y="24"/>
                  <a:pt x="23" y="24"/>
                  <a:pt x="23" y="24"/>
                </a:cubicBezTo>
                <a:cubicBezTo>
                  <a:pt x="21" y="24"/>
                  <a:pt x="21" y="24"/>
                  <a:pt x="21" y="24"/>
                </a:cubicBezTo>
                <a:cubicBezTo>
                  <a:pt x="21" y="24"/>
                  <a:pt x="21" y="24"/>
                  <a:pt x="21" y="24"/>
                </a:cubicBezTo>
                <a:cubicBezTo>
                  <a:pt x="21" y="23"/>
                  <a:pt x="21" y="23"/>
                  <a:pt x="21" y="23"/>
                </a:cubicBezTo>
                <a:cubicBezTo>
                  <a:pt x="0" y="16"/>
                  <a:pt x="0" y="16"/>
                  <a:pt x="0" y="16"/>
                </a:cubicBezTo>
                <a:cubicBezTo>
                  <a:pt x="0" y="29"/>
                  <a:pt x="0" y="29"/>
                  <a:pt x="0" y="29"/>
                </a:cubicBezTo>
                <a:cubicBezTo>
                  <a:pt x="0" y="33"/>
                  <a:pt x="3" y="36"/>
                  <a:pt x="7" y="36"/>
                </a:cubicBezTo>
                <a:cubicBezTo>
                  <a:pt x="23" y="36"/>
                  <a:pt x="23" y="36"/>
                  <a:pt x="23" y="36"/>
                </a:cubicBezTo>
                <a:cubicBezTo>
                  <a:pt x="38" y="36"/>
                  <a:pt x="38" y="36"/>
                  <a:pt x="38" y="36"/>
                </a:cubicBezTo>
                <a:cubicBezTo>
                  <a:pt x="42" y="36"/>
                  <a:pt x="45" y="33"/>
                  <a:pt x="45" y="29"/>
                </a:cubicBezTo>
                <a:cubicBezTo>
                  <a:pt x="45" y="16"/>
                  <a:pt x="45" y="16"/>
                  <a:pt x="45" y="16"/>
                </a:cubicBezTo>
                <a:cubicBezTo>
                  <a:pt x="25" y="23"/>
                  <a:pt x="25" y="23"/>
                  <a:pt x="25" y="23"/>
                </a:cubicBezTo>
                <a:close/>
                <a:moveTo>
                  <a:pt x="23" y="21"/>
                </a:moveTo>
                <a:cubicBezTo>
                  <a:pt x="23" y="21"/>
                  <a:pt x="23" y="21"/>
                  <a:pt x="23" y="21"/>
                </a:cubicBezTo>
                <a:cubicBezTo>
                  <a:pt x="24" y="21"/>
                  <a:pt x="24" y="21"/>
                  <a:pt x="24" y="21"/>
                </a:cubicBezTo>
                <a:cubicBezTo>
                  <a:pt x="24" y="23"/>
                  <a:pt x="24" y="23"/>
                  <a:pt x="24" y="23"/>
                </a:cubicBezTo>
                <a:cubicBezTo>
                  <a:pt x="24" y="23"/>
                  <a:pt x="24" y="24"/>
                  <a:pt x="23" y="24"/>
                </a:cubicBezTo>
                <a:cubicBezTo>
                  <a:pt x="23" y="24"/>
                  <a:pt x="23" y="24"/>
                  <a:pt x="23" y="24"/>
                </a:cubicBezTo>
                <a:cubicBezTo>
                  <a:pt x="22" y="24"/>
                  <a:pt x="22" y="24"/>
                  <a:pt x="22" y="24"/>
                </a:cubicBezTo>
                <a:cubicBezTo>
                  <a:pt x="22" y="24"/>
                  <a:pt x="21" y="23"/>
                  <a:pt x="21" y="23"/>
                </a:cubicBezTo>
                <a:cubicBezTo>
                  <a:pt x="21" y="21"/>
                  <a:pt x="21" y="21"/>
                  <a:pt x="21" y="21"/>
                </a:cubicBezTo>
                <a:cubicBezTo>
                  <a:pt x="21" y="21"/>
                  <a:pt x="22" y="21"/>
                  <a:pt x="22" y="21"/>
                </a:cubicBezTo>
                <a:cubicBezTo>
                  <a:pt x="23" y="21"/>
                  <a:pt x="23" y="21"/>
                  <a:pt x="23" y="21"/>
                </a:cubicBezTo>
                <a:close/>
                <a:moveTo>
                  <a:pt x="21" y="21"/>
                </a:moveTo>
                <a:cubicBezTo>
                  <a:pt x="21" y="22"/>
                  <a:pt x="21" y="22"/>
                  <a:pt x="21" y="22"/>
                </a:cubicBezTo>
                <a:cubicBezTo>
                  <a:pt x="0" y="15"/>
                  <a:pt x="0" y="15"/>
                  <a:pt x="0" y="15"/>
                </a:cubicBezTo>
                <a:cubicBezTo>
                  <a:pt x="1" y="11"/>
                  <a:pt x="4" y="9"/>
                  <a:pt x="7" y="9"/>
                </a:cubicBezTo>
                <a:cubicBezTo>
                  <a:pt x="23" y="9"/>
                  <a:pt x="23" y="9"/>
                  <a:pt x="23" y="9"/>
                </a:cubicBezTo>
                <a:cubicBezTo>
                  <a:pt x="38" y="9"/>
                  <a:pt x="38" y="9"/>
                  <a:pt x="38" y="9"/>
                </a:cubicBezTo>
                <a:cubicBezTo>
                  <a:pt x="42" y="9"/>
                  <a:pt x="45" y="11"/>
                  <a:pt x="45" y="15"/>
                </a:cubicBezTo>
                <a:cubicBezTo>
                  <a:pt x="25" y="22"/>
                  <a:pt x="25" y="22"/>
                  <a:pt x="25" y="22"/>
                </a:cubicBezTo>
                <a:cubicBezTo>
                  <a:pt x="25" y="21"/>
                  <a:pt x="25" y="21"/>
                  <a:pt x="25" y="21"/>
                </a:cubicBezTo>
                <a:cubicBezTo>
                  <a:pt x="25" y="20"/>
                  <a:pt x="25" y="20"/>
                  <a:pt x="24" y="20"/>
                </a:cubicBezTo>
                <a:cubicBezTo>
                  <a:pt x="23" y="20"/>
                  <a:pt x="23" y="20"/>
                  <a:pt x="23" y="20"/>
                </a:cubicBezTo>
                <a:cubicBezTo>
                  <a:pt x="21" y="20"/>
                  <a:pt x="21" y="20"/>
                  <a:pt x="21" y="20"/>
                </a:cubicBezTo>
                <a:cubicBezTo>
                  <a:pt x="21" y="20"/>
                  <a:pt x="21" y="20"/>
                  <a:pt x="21" y="21"/>
                </a:cubicBezTo>
                <a:close/>
                <a:moveTo>
                  <a:pt x="23" y="1"/>
                </a:moveTo>
                <a:cubicBezTo>
                  <a:pt x="23" y="1"/>
                  <a:pt x="23" y="1"/>
                  <a:pt x="23" y="1"/>
                </a:cubicBezTo>
                <a:cubicBezTo>
                  <a:pt x="27" y="1"/>
                  <a:pt x="30" y="4"/>
                  <a:pt x="30" y="8"/>
                </a:cubicBezTo>
                <a:cubicBezTo>
                  <a:pt x="31" y="8"/>
                  <a:pt x="31" y="8"/>
                  <a:pt x="31" y="8"/>
                </a:cubicBezTo>
                <a:cubicBezTo>
                  <a:pt x="31" y="4"/>
                  <a:pt x="27" y="0"/>
                  <a:pt x="23" y="0"/>
                </a:cubicBezTo>
                <a:cubicBezTo>
                  <a:pt x="23" y="0"/>
                  <a:pt x="23" y="0"/>
                  <a:pt x="23" y="0"/>
                </a:cubicBezTo>
                <a:cubicBezTo>
                  <a:pt x="18" y="0"/>
                  <a:pt x="14" y="4"/>
                  <a:pt x="14" y="8"/>
                </a:cubicBezTo>
                <a:cubicBezTo>
                  <a:pt x="16" y="8"/>
                  <a:pt x="16" y="8"/>
                  <a:pt x="16" y="8"/>
                </a:cubicBezTo>
                <a:cubicBezTo>
                  <a:pt x="16" y="4"/>
                  <a:pt x="19" y="1"/>
                  <a:pt x="23" y="1"/>
                </a:cubicBezTo>
                <a:close/>
              </a:path>
            </a:pathLst>
          </a:custGeom>
          <a:solidFill>
            <a:srgbClr val="0C8882"/>
          </a:solidFill>
          <a:ln>
            <a:noFill/>
          </a:ln>
        </p:spPr>
        <p:txBody>
          <a:bodyPr vert="horz" wrap="square" lIns="72756" tIns="36378" rIns="72756" bIns="36378" numCol="1" anchor="t" anchorCtr="0" compatLnSpc="1"/>
          <a:lstStyle/>
          <a:p>
            <a:endParaRPr lang="zh-CN" altLang="en-US">
              <a:cs typeface="+mn-ea"/>
              <a:sym typeface="+mn-lt"/>
            </a:endParaRPr>
          </a:p>
        </p:txBody>
      </p:sp>
      <p:sp>
        <p:nvSpPr>
          <p:cNvPr id="42" name="Freeform 44"/>
          <p:cNvSpPr>
            <a:spLocks noEditPoints="1"/>
          </p:cNvSpPr>
          <p:nvPr/>
        </p:nvSpPr>
        <p:spPr bwMode="auto">
          <a:xfrm>
            <a:off x="3630273" y="3273714"/>
            <a:ext cx="376565" cy="328341"/>
          </a:xfrm>
          <a:custGeom>
            <a:avLst/>
            <a:gdLst>
              <a:gd name="T0" fmla="*/ 41 w 62"/>
              <a:gd name="T1" fmla="*/ 31 h 54"/>
              <a:gd name="T2" fmla="*/ 34 w 62"/>
              <a:gd name="T3" fmla="*/ 23 h 54"/>
              <a:gd name="T4" fmla="*/ 33 w 62"/>
              <a:gd name="T5" fmla="*/ 17 h 54"/>
              <a:gd name="T6" fmla="*/ 30 w 62"/>
              <a:gd name="T7" fmla="*/ 20 h 54"/>
              <a:gd name="T8" fmla="*/ 23 w 62"/>
              <a:gd name="T9" fmla="*/ 13 h 54"/>
              <a:gd name="T10" fmla="*/ 18 w 62"/>
              <a:gd name="T11" fmla="*/ 17 h 54"/>
              <a:gd name="T12" fmla="*/ 7 w 62"/>
              <a:gd name="T13" fmla="*/ 17 h 54"/>
              <a:gd name="T14" fmla="*/ 7 w 62"/>
              <a:gd name="T15" fmla="*/ 23 h 54"/>
              <a:gd name="T16" fmla="*/ 0 w 62"/>
              <a:gd name="T17" fmla="*/ 31 h 54"/>
              <a:gd name="T18" fmla="*/ 4 w 62"/>
              <a:gd name="T19" fmla="*/ 36 h 54"/>
              <a:gd name="T20" fmla="*/ 4 w 62"/>
              <a:gd name="T21" fmla="*/ 46 h 54"/>
              <a:gd name="T22" fmla="*/ 10 w 62"/>
              <a:gd name="T23" fmla="*/ 47 h 54"/>
              <a:gd name="T24" fmla="*/ 18 w 62"/>
              <a:gd name="T25" fmla="*/ 54 h 54"/>
              <a:gd name="T26" fmla="*/ 23 w 62"/>
              <a:gd name="T27" fmla="*/ 50 h 54"/>
              <a:gd name="T28" fmla="*/ 32 w 62"/>
              <a:gd name="T29" fmla="*/ 48 h 54"/>
              <a:gd name="T30" fmla="*/ 37 w 62"/>
              <a:gd name="T31" fmla="*/ 46 h 54"/>
              <a:gd name="T32" fmla="*/ 37 w 62"/>
              <a:gd name="T33" fmla="*/ 36 h 54"/>
              <a:gd name="T34" fmla="*/ 32 w 62"/>
              <a:gd name="T35" fmla="*/ 38 h 54"/>
              <a:gd name="T36" fmla="*/ 20 w 62"/>
              <a:gd name="T37" fmla="*/ 46 h 54"/>
              <a:gd name="T38" fmla="*/ 20 w 62"/>
              <a:gd name="T39" fmla="*/ 21 h 54"/>
              <a:gd name="T40" fmla="*/ 33 w 62"/>
              <a:gd name="T41" fmla="*/ 33 h 54"/>
              <a:gd name="T42" fmla="*/ 58 w 62"/>
              <a:gd name="T43" fmla="*/ 35 h 54"/>
              <a:gd name="T44" fmla="*/ 62 w 62"/>
              <a:gd name="T45" fmla="*/ 38 h 54"/>
              <a:gd name="T46" fmla="*/ 60 w 62"/>
              <a:gd name="T47" fmla="*/ 41 h 54"/>
              <a:gd name="T48" fmla="*/ 59 w 62"/>
              <a:gd name="T49" fmla="*/ 46 h 54"/>
              <a:gd name="T50" fmla="*/ 56 w 62"/>
              <a:gd name="T51" fmla="*/ 47 h 54"/>
              <a:gd name="T52" fmla="*/ 52 w 62"/>
              <a:gd name="T53" fmla="*/ 50 h 54"/>
              <a:gd name="T54" fmla="*/ 50 w 62"/>
              <a:gd name="T55" fmla="*/ 48 h 54"/>
              <a:gd name="T56" fmla="*/ 45 w 62"/>
              <a:gd name="T57" fmla="*/ 48 h 54"/>
              <a:gd name="T58" fmla="*/ 44 w 62"/>
              <a:gd name="T59" fmla="*/ 45 h 54"/>
              <a:gd name="T60" fmla="*/ 41 w 62"/>
              <a:gd name="T61" fmla="*/ 41 h 54"/>
              <a:gd name="T62" fmla="*/ 43 w 62"/>
              <a:gd name="T63" fmla="*/ 39 h 54"/>
              <a:gd name="T64" fmla="*/ 43 w 62"/>
              <a:gd name="T65" fmla="*/ 33 h 54"/>
              <a:gd name="T66" fmla="*/ 46 w 62"/>
              <a:gd name="T67" fmla="*/ 33 h 54"/>
              <a:gd name="T68" fmla="*/ 50 w 62"/>
              <a:gd name="T69" fmla="*/ 29 h 54"/>
              <a:gd name="T70" fmla="*/ 52 w 62"/>
              <a:gd name="T71" fmla="*/ 31 h 54"/>
              <a:gd name="T72" fmla="*/ 58 w 62"/>
              <a:gd name="T73" fmla="*/ 31 h 54"/>
              <a:gd name="T74" fmla="*/ 58 w 62"/>
              <a:gd name="T75" fmla="*/ 35 h 54"/>
              <a:gd name="T76" fmla="*/ 57 w 62"/>
              <a:gd name="T77" fmla="*/ 40 h 54"/>
              <a:gd name="T78" fmla="*/ 45 w 62"/>
              <a:gd name="T79" fmla="*/ 40 h 54"/>
              <a:gd name="T80" fmla="*/ 51 w 62"/>
              <a:gd name="T81" fmla="*/ 46 h 54"/>
              <a:gd name="T82" fmla="*/ 62 w 62"/>
              <a:gd name="T83" fmla="*/ 12 h 54"/>
              <a:gd name="T84" fmla="*/ 59 w 62"/>
              <a:gd name="T85" fmla="*/ 15 h 54"/>
              <a:gd name="T86" fmla="*/ 59 w 62"/>
              <a:gd name="T87" fmla="*/ 22 h 54"/>
              <a:gd name="T88" fmla="*/ 55 w 62"/>
              <a:gd name="T89" fmla="*/ 23 h 54"/>
              <a:gd name="T90" fmla="*/ 50 w 62"/>
              <a:gd name="T91" fmla="*/ 28 h 54"/>
              <a:gd name="T92" fmla="*/ 46 w 62"/>
              <a:gd name="T93" fmla="*/ 25 h 54"/>
              <a:gd name="T94" fmla="*/ 39 w 62"/>
              <a:gd name="T95" fmla="*/ 25 h 54"/>
              <a:gd name="T96" fmla="*/ 39 w 62"/>
              <a:gd name="T97" fmla="*/ 20 h 54"/>
              <a:gd name="T98" fmla="*/ 34 w 62"/>
              <a:gd name="T99" fmla="*/ 15 h 54"/>
              <a:gd name="T100" fmla="*/ 37 w 62"/>
              <a:gd name="T101" fmla="*/ 12 h 54"/>
              <a:gd name="T102" fmla="*/ 37 w 62"/>
              <a:gd name="T103" fmla="*/ 5 h 54"/>
              <a:gd name="T104" fmla="*/ 41 w 62"/>
              <a:gd name="T105" fmla="*/ 5 h 54"/>
              <a:gd name="T106" fmla="*/ 46 w 62"/>
              <a:gd name="T107" fmla="*/ 0 h 54"/>
              <a:gd name="T108" fmla="*/ 49 w 62"/>
              <a:gd name="T109" fmla="*/ 3 h 54"/>
              <a:gd name="T110" fmla="*/ 56 w 62"/>
              <a:gd name="T111" fmla="*/ 3 h 54"/>
              <a:gd name="T112" fmla="*/ 57 w 62"/>
              <a:gd name="T113" fmla="*/ 7 h 54"/>
              <a:gd name="T114" fmla="*/ 48 w 62"/>
              <a:gd name="T115" fmla="*/ 22 h 54"/>
              <a:gd name="T116" fmla="*/ 40 w 62"/>
              <a:gd name="T117" fmla="*/ 14 h 54"/>
              <a:gd name="T118" fmla="*/ 56 w 62"/>
              <a:gd name="T11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 h="54">
                <a:moveTo>
                  <a:pt x="41" y="36"/>
                </a:moveTo>
                <a:cubicBezTo>
                  <a:pt x="41" y="31"/>
                  <a:pt x="41" y="31"/>
                  <a:pt x="41" y="31"/>
                </a:cubicBezTo>
                <a:cubicBezTo>
                  <a:pt x="37" y="31"/>
                  <a:pt x="37" y="31"/>
                  <a:pt x="37" y="31"/>
                </a:cubicBezTo>
                <a:cubicBezTo>
                  <a:pt x="37" y="28"/>
                  <a:pt x="36" y="25"/>
                  <a:pt x="34" y="23"/>
                </a:cubicBezTo>
                <a:cubicBezTo>
                  <a:pt x="37" y="20"/>
                  <a:pt x="37" y="20"/>
                  <a:pt x="37" y="20"/>
                </a:cubicBezTo>
                <a:cubicBezTo>
                  <a:pt x="33" y="17"/>
                  <a:pt x="33" y="17"/>
                  <a:pt x="33" y="17"/>
                </a:cubicBezTo>
                <a:cubicBezTo>
                  <a:pt x="32" y="18"/>
                  <a:pt x="32" y="18"/>
                  <a:pt x="32" y="18"/>
                </a:cubicBezTo>
                <a:cubicBezTo>
                  <a:pt x="30" y="20"/>
                  <a:pt x="30" y="20"/>
                  <a:pt x="30" y="20"/>
                </a:cubicBezTo>
                <a:cubicBezTo>
                  <a:pt x="28" y="18"/>
                  <a:pt x="26" y="17"/>
                  <a:pt x="23" y="17"/>
                </a:cubicBezTo>
                <a:cubicBezTo>
                  <a:pt x="23" y="13"/>
                  <a:pt x="23" y="13"/>
                  <a:pt x="23" y="13"/>
                </a:cubicBezTo>
                <a:cubicBezTo>
                  <a:pt x="18" y="13"/>
                  <a:pt x="18" y="13"/>
                  <a:pt x="18" y="13"/>
                </a:cubicBezTo>
                <a:cubicBezTo>
                  <a:pt x="18" y="17"/>
                  <a:pt x="18" y="17"/>
                  <a:pt x="18" y="17"/>
                </a:cubicBezTo>
                <a:cubicBezTo>
                  <a:pt x="15" y="17"/>
                  <a:pt x="12" y="18"/>
                  <a:pt x="10" y="20"/>
                </a:cubicBezTo>
                <a:cubicBezTo>
                  <a:pt x="7" y="17"/>
                  <a:pt x="7" y="17"/>
                  <a:pt x="7" y="17"/>
                </a:cubicBezTo>
                <a:cubicBezTo>
                  <a:pt x="4" y="20"/>
                  <a:pt x="4" y="20"/>
                  <a:pt x="4" y="20"/>
                </a:cubicBezTo>
                <a:cubicBezTo>
                  <a:pt x="7" y="23"/>
                  <a:pt x="7" y="23"/>
                  <a:pt x="7" y="23"/>
                </a:cubicBezTo>
                <a:cubicBezTo>
                  <a:pt x="5" y="26"/>
                  <a:pt x="4" y="28"/>
                  <a:pt x="4" y="31"/>
                </a:cubicBezTo>
                <a:cubicBezTo>
                  <a:pt x="0" y="31"/>
                  <a:pt x="0" y="31"/>
                  <a:pt x="0" y="31"/>
                </a:cubicBezTo>
                <a:cubicBezTo>
                  <a:pt x="0" y="36"/>
                  <a:pt x="0" y="36"/>
                  <a:pt x="0" y="36"/>
                </a:cubicBezTo>
                <a:cubicBezTo>
                  <a:pt x="4" y="36"/>
                  <a:pt x="4" y="36"/>
                  <a:pt x="4" y="36"/>
                </a:cubicBezTo>
                <a:cubicBezTo>
                  <a:pt x="4" y="39"/>
                  <a:pt x="5" y="41"/>
                  <a:pt x="7" y="44"/>
                </a:cubicBezTo>
                <a:cubicBezTo>
                  <a:pt x="4" y="46"/>
                  <a:pt x="4" y="46"/>
                  <a:pt x="4" y="46"/>
                </a:cubicBezTo>
                <a:cubicBezTo>
                  <a:pt x="7" y="50"/>
                  <a:pt x="7" y="50"/>
                  <a:pt x="7" y="50"/>
                </a:cubicBezTo>
                <a:cubicBezTo>
                  <a:pt x="10" y="47"/>
                  <a:pt x="10" y="47"/>
                  <a:pt x="10" y="47"/>
                </a:cubicBezTo>
                <a:cubicBezTo>
                  <a:pt x="12" y="49"/>
                  <a:pt x="15" y="50"/>
                  <a:pt x="18" y="50"/>
                </a:cubicBezTo>
                <a:cubicBezTo>
                  <a:pt x="18" y="54"/>
                  <a:pt x="18" y="54"/>
                  <a:pt x="18" y="54"/>
                </a:cubicBezTo>
                <a:cubicBezTo>
                  <a:pt x="23" y="54"/>
                  <a:pt x="23" y="54"/>
                  <a:pt x="23" y="54"/>
                </a:cubicBezTo>
                <a:cubicBezTo>
                  <a:pt x="23" y="50"/>
                  <a:pt x="23" y="50"/>
                  <a:pt x="23" y="50"/>
                </a:cubicBezTo>
                <a:cubicBezTo>
                  <a:pt x="26" y="50"/>
                  <a:pt x="28" y="49"/>
                  <a:pt x="31" y="47"/>
                </a:cubicBezTo>
                <a:cubicBezTo>
                  <a:pt x="32" y="48"/>
                  <a:pt x="32" y="48"/>
                  <a:pt x="32" y="48"/>
                </a:cubicBezTo>
                <a:cubicBezTo>
                  <a:pt x="33" y="50"/>
                  <a:pt x="33" y="50"/>
                  <a:pt x="33" y="50"/>
                </a:cubicBezTo>
                <a:cubicBezTo>
                  <a:pt x="37" y="46"/>
                  <a:pt x="37" y="46"/>
                  <a:pt x="37" y="46"/>
                </a:cubicBezTo>
                <a:cubicBezTo>
                  <a:pt x="34" y="43"/>
                  <a:pt x="34" y="43"/>
                  <a:pt x="34" y="43"/>
                </a:cubicBezTo>
                <a:cubicBezTo>
                  <a:pt x="36" y="41"/>
                  <a:pt x="37" y="39"/>
                  <a:pt x="37" y="36"/>
                </a:cubicBezTo>
                <a:cubicBezTo>
                  <a:pt x="41" y="36"/>
                  <a:pt x="41" y="36"/>
                  <a:pt x="41" y="36"/>
                </a:cubicBezTo>
                <a:close/>
                <a:moveTo>
                  <a:pt x="32" y="38"/>
                </a:moveTo>
                <a:cubicBezTo>
                  <a:pt x="32" y="38"/>
                  <a:pt x="32" y="38"/>
                  <a:pt x="32" y="38"/>
                </a:cubicBezTo>
                <a:cubicBezTo>
                  <a:pt x="30" y="43"/>
                  <a:pt x="26" y="46"/>
                  <a:pt x="20" y="46"/>
                </a:cubicBezTo>
                <a:cubicBezTo>
                  <a:pt x="14" y="46"/>
                  <a:pt x="8" y="40"/>
                  <a:pt x="8" y="33"/>
                </a:cubicBezTo>
                <a:cubicBezTo>
                  <a:pt x="8" y="27"/>
                  <a:pt x="14" y="21"/>
                  <a:pt x="20" y="21"/>
                </a:cubicBezTo>
                <a:cubicBezTo>
                  <a:pt x="26" y="21"/>
                  <a:pt x="30" y="24"/>
                  <a:pt x="32" y="29"/>
                </a:cubicBezTo>
                <a:cubicBezTo>
                  <a:pt x="32" y="30"/>
                  <a:pt x="33" y="32"/>
                  <a:pt x="33" y="33"/>
                </a:cubicBezTo>
                <a:cubicBezTo>
                  <a:pt x="33" y="35"/>
                  <a:pt x="32" y="37"/>
                  <a:pt x="32" y="38"/>
                </a:cubicBezTo>
                <a:close/>
                <a:moveTo>
                  <a:pt x="58" y="35"/>
                </a:moveTo>
                <a:cubicBezTo>
                  <a:pt x="59" y="36"/>
                  <a:pt x="59" y="37"/>
                  <a:pt x="60" y="38"/>
                </a:cubicBezTo>
                <a:cubicBezTo>
                  <a:pt x="62" y="38"/>
                  <a:pt x="62" y="38"/>
                  <a:pt x="62" y="38"/>
                </a:cubicBezTo>
                <a:cubicBezTo>
                  <a:pt x="62" y="41"/>
                  <a:pt x="62" y="41"/>
                  <a:pt x="62" y="41"/>
                </a:cubicBezTo>
                <a:cubicBezTo>
                  <a:pt x="60" y="41"/>
                  <a:pt x="60" y="41"/>
                  <a:pt x="60" y="41"/>
                </a:cubicBezTo>
                <a:cubicBezTo>
                  <a:pt x="59" y="42"/>
                  <a:pt x="59" y="44"/>
                  <a:pt x="58" y="45"/>
                </a:cubicBezTo>
                <a:cubicBezTo>
                  <a:pt x="59" y="46"/>
                  <a:pt x="59" y="46"/>
                  <a:pt x="59" y="46"/>
                </a:cubicBezTo>
                <a:cubicBezTo>
                  <a:pt x="58" y="48"/>
                  <a:pt x="58" y="48"/>
                  <a:pt x="58" y="48"/>
                </a:cubicBezTo>
                <a:cubicBezTo>
                  <a:pt x="56" y="47"/>
                  <a:pt x="56" y="47"/>
                  <a:pt x="56" y="47"/>
                </a:cubicBezTo>
                <a:cubicBezTo>
                  <a:pt x="55" y="47"/>
                  <a:pt x="54" y="48"/>
                  <a:pt x="52" y="48"/>
                </a:cubicBezTo>
                <a:cubicBezTo>
                  <a:pt x="52" y="50"/>
                  <a:pt x="52" y="50"/>
                  <a:pt x="52" y="50"/>
                </a:cubicBezTo>
                <a:cubicBezTo>
                  <a:pt x="50" y="50"/>
                  <a:pt x="50" y="50"/>
                  <a:pt x="50" y="50"/>
                </a:cubicBezTo>
                <a:cubicBezTo>
                  <a:pt x="50" y="48"/>
                  <a:pt x="50" y="48"/>
                  <a:pt x="50" y="48"/>
                </a:cubicBezTo>
                <a:cubicBezTo>
                  <a:pt x="49" y="48"/>
                  <a:pt x="47" y="47"/>
                  <a:pt x="46" y="47"/>
                </a:cubicBezTo>
                <a:cubicBezTo>
                  <a:pt x="45" y="48"/>
                  <a:pt x="45" y="48"/>
                  <a:pt x="45" y="48"/>
                </a:cubicBezTo>
                <a:cubicBezTo>
                  <a:pt x="43" y="46"/>
                  <a:pt x="43" y="46"/>
                  <a:pt x="43" y="46"/>
                </a:cubicBezTo>
                <a:cubicBezTo>
                  <a:pt x="44" y="45"/>
                  <a:pt x="44" y="45"/>
                  <a:pt x="44" y="45"/>
                </a:cubicBezTo>
                <a:cubicBezTo>
                  <a:pt x="43" y="44"/>
                  <a:pt x="43" y="42"/>
                  <a:pt x="43" y="41"/>
                </a:cubicBezTo>
                <a:cubicBezTo>
                  <a:pt x="41" y="41"/>
                  <a:pt x="41" y="41"/>
                  <a:pt x="41" y="41"/>
                </a:cubicBezTo>
                <a:cubicBezTo>
                  <a:pt x="41" y="39"/>
                  <a:pt x="41" y="39"/>
                  <a:pt x="41" y="39"/>
                </a:cubicBezTo>
                <a:cubicBezTo>
                  <a:pt x="43" y="39"/>
                  <a:pt x="43" y="39"/>
                  <a:pt x="43" y="39"/>
                </a:cubicBezTo>
                <a:cubicBezTo>
                  <a:pt x="43" y="37"/>
                  <a:pt x="43" y="36"/>
                  <a:pt x="44" y="35"/>
                </a:cubicBezTo>
                <a:cubicBezTo>
                  <a:pt x="43" y="33"/>
                  <a:pt x="43" y="33"/>
                  <a:pt x="43" y="33"/>
                </a:cubicBezTo>
                <a:cubicBezTo>
                  <a:pt x="45" y="32"/>
                  <a:pt x="45" y="32"/>
                  <a:pt x="45" y="32"/>
                </a:cubicBezTo>
                <a:cubicBezTo>
                  <a:pt x="46" y="33"/>
                  <a:pt x="46" y="33"/>
                  <a:pt x="46" y="33"/>
                </a:cubicBezTo>
                <a:cubicBezTo>
                  <a:pt x="47" y="32"/>
                  <a:pt x="48" y="32"/>
                  <a:pt x="50" y="31"/>
                </a:cubicBezTo>
                <a:cubicBezTo>
                  <a:pt x="50" y="29"/>
                  <a:pt x="50" y="29"/>
                  <a:pt x="50" y="29"/>
                </a:cubicBezTo>
                <a:cubicBezTo>
                  <a:pt x="52" y="29"/>
                  <a:pt x="52" y="29"/>
                  <a:pt x="52" y="29"/>
                </a:cubicBezTo>
                <a:cubicBezTo>
                  <a:pt x="52" y="31"/>
                  <a:pt x="52" y="31"/>
                  <a:pt x="52" y="31"/>
                </a:cubicBezTo>
                <a:cubicBezTo>
                  <a:pt x="54" y="32"/>
                  <a:pt x="55" y="32"/>
                  <a:pt x="56" y="33"/>
                </a:cubicBezTo>
                <a:cubicBezTo>
                  <a:pt x="58" y="31"/>
                  <a:pt x="58" y="31"/>
                  <a:pt x="58" y="31"/>
                </a:cubicBezTo>
                <a:cubicBezTo>
                  <a:pt x="59" y="33"/>
                  <a:pt x="59" y="33"/>
                  <a:pt x="59" y="33"/>
                </a:cubicBezTo>
                <a:cubicBezTo>
                  <a:pt x="58" y="35"/>
                  <a:pt x="58" y="35"/>
                  <a:pt x="58" y="35"/>
                </a:cubicBezTo>
                <a:close/>
                <a:moveTo>
                  <a:pt x="51" y="46"/>
                </a:moveTo>
                <a:cubicBezTo>
                  <a:pt x="55" y="46"/>
                  <a:pt x="57" y="43"/>
                  <a:pt x="57" y="40"/>
                </a:cubicBezTo>
                <a:cubicBezTo>
                  <a:pt x="57" y="36"/>
                  <a:pt x="55" y="34"/>
                  <a:pt x="51" y="34"/>
                </a:cubicBezTo>
                <a:cubicBezTo>
                  <a:pt x="48" y="34"/>
                  <a:pt x="45" y="36"/>
                  <a:pt x="45" y="40"/>
                </a:cubicBezTo>
                <a:cubicBezTo>
                  <a:pt x="45" y="43"/>
                  <a:pt x="48" y="46"/>
                  <a:pt x="51" y="46"/>
                </a:cubicBezTo>
                <a:cubicBezTo>
                  <a:pt x="51" y="46"/>
                  <a:pt x="51" y="46"/>
                  <a:pt x="51" y="46"/>
                </a:cubicBezTo>
                <a:close/>
                <a:moveTo>
                  <a:pt x="59" y="12"/>
                </a:moveTo>
                <a:cubicBezTo>
                  <a:pt x="62" y="12"/>
                  <a:pt x="62" y="12"/>
                  <a:pt x="62" y="12"/>
                </a:cubicBezTo>
                <a:cubicBezTo>
                  <a:pt x="62" y="15"/>
                  <a:pt x="62" y="15"/>
                  <a:pt x="62" y="15"/>
                </a:cubicBezTo>
                <a:cubicBezTo>
                  <a:pt x="59" y="15"/>
                  <a:pt x="59" y="15"/>
                  <a:pt x="59" y="15"/>
                </a:cubicBezTo>
                <a:cubicBezTo>
                  <a:pt x="59" y="17"/>
                  <a:pt x="58" y="19"/>
                  <a:pt x="57" y="20"/>
                </a:cubicBezTo>
                <a:cubicBezTo>
                  <a:pt x="59" y="22"/>
                  <a:pt x="59" y="22"/>
                  <a:pt x="59" y="22"/>
                </a:cubicBezTo>
                <a:cubicBezTo>
                  <a:pt x="56" y="25"/>
                  <a:pt x="56" y="25"/>
                  <a:pt x="56" y="25"/>
                </a:cubicBezTo>
                <a:cubicBezTo>
                  <a:pt x="55" y="23"/>
                  <a:pt x="55" y="23"/>
                  <a:pt x="55" y="23"/>
                </a:cubicBezTo>
                <a:cubicBezTo>
                  <a:pt x="53" y="24"/>
                  <a:pt x="51" y="25"/>
                  <a:pt x="50" y="25"/>
                </a:cubicBezTo>
                <a:cubicBezTo>
                  <a:pt x="50" y="28"/>
                  <a:pt x="50" y="28"/>
                  <a:pt x="50" y="28"/>
                </a:cubicBezTo>
                <a:cubicBezTo>
                  <a:pt x="46" y="28"/>
                  <a:pt x="46" y="28"/>
                  <a:pt x="46" y="28"/>
                </a:cubicBezTo>
                <a:cubicBezTo>
                  <a:pt x="46" y="25"/>
                  <a:pt x="46" y="25"/>
                  <a:pt x="46" y="25"/>
                </a:cubicBezTo>
                <a:cubicBezTo>
                  <a:pt x="44" y="25"/>
                  <a:pt x="43" y="24"/>
                  <a:pt x="41" y="23"/>
                </a:cubicBezTo>
                <a:cubicBezTo>
                  <a:pt x="39" y="25"/>
                  <a:pt x="39" y="25"/>
                  <a:pt x="39" y="25"/>
                </a:cubicBezTo>
                <a:cubicBezTo>
                  <a:pt x="37" y="22"/>
                  <a:pt x="37" y="22"/>
                  <a:pt x="37" y="22"/>
                </a:cubicBezTo>
                <a:cubicBezTo>
                  <a:pt x="39" y="20"/>
                  <a:pt x="39" y="20"/>
                  <a:pt x="39" y="20"/>
                </a:cubicBezTo>
                <a:cubicBezTo>
                  <a:pt x="38" y="19"/>
                  <a:pt x="37" y="17"/>
                  <a:pt x="37" y="15"/>
                </a:cubicBezTo>
                <a:cubicBezTo>
                  <a:pt x="34" y="15"/>
                  <a:pt x="34" y="15"/>
                  <a:pt x="34" y="15"/>
                </a:cubicBezTo>
                <a:cubicBezTo>
                  <a:pt x="34" y="12"/>
                  <a:pt x="34" y="12"/>
                  <a:pt x="34" y="12"/>
                </a:cubicBezTo>
                <a:cubicBezTo>
                  <a:pt x="37" y="12"/>
                  <a:pt x="37" y="12"/>
                  <a:pt x="37" y="12"/>
                </a:cubicBezTo>
                <a:cubicBezTo>
                  <a:pt x="37" y="10"/>
                  <a:pt x="38" y="9"/>
                  <a:pt x="39" y="7"/>
                </a:cubicBezTo>
                <a:cubicBezTo>
                  <a:pt x="37" y="5"/>
                  <a:pt x="37" y="5"/>
                  <a:pt x="37" y="5"/>
                </a:cubicBezTo>
                <a:cubicBezTo>
                  <a:pt x="39" y="3"/>
                  <a:pt x="39" y="3"/>
                  <a:pt x="39" y="3"/>
                </a:cubicBezTo>
                <a:cubicBezTo>
                  <a:pt x="41" y="5"/>
                  <a:pt x="41" y="5"/>
                  <a:pt x="41" y="5"/>
                </a:cubicBezTo>
                <a:cubicBezTo>
                  <a:pt x="43" y="4"/>
                  <a:pt x="44" y="3"/>
                  <a:pt x="46" y="3"/>
                </a:cubicBezTo>
                <a:cubicBezTo>
                  <a:pt x="46" y="0"/>
                  <a:pt x="46" y="0"/>
                  <a:pt x="46" y="0"/>
                </a:cubicBezTo>
                <a:cubicBezTo>
                  <a:pt x="49" y="0"/>
                  <a:pt x="49" y="0"/>
                  <a:pt x="49" y="0"/>
                </a:cubicBezTo>
                <a:cubicBezTo>
                  <a:pt x="49" y="3"/>
                  <a:pt x="49" y="3"/>
                  <a:pt x="49" y="3"/>
                </a:cubicBezTo>
                <a:cubicBezTo>
                  <a:pt x="51" y="3"/>
                  <a:pt x="53" y="4"/>
                  <a:pt x="54" y="5"/>
                </a:cubicBezTo>
                <a:cubicBezTo>
                  <a:pt x="56" y="3"/>
                  <a:pt x="56" y="3"/>
                  <a:pt x="56" y="3"/>
                </a:cubicBezTo>
                <a:cubicBezTo>
                  <a:pt x="59" y="5"/>
                  <a:pt x="59" y="5"/>
                  <a:pt x="59" y="5"/>
                </a:cubicBezTo>
                <a:cubicBezTo>
                  <a:pt x="57" y="7"/>
                  <a:pt x="57" y="7"/>
                  <a:pt x="57" y="7"/>
                </a:cubicBezTo>
                <a:cubicBezTo>
                  <a:pt x="58" y="8"/>
                  <a:pt x="59" y="10"/>
                  <a:pt x="59" y="12"/>
                </a:cubicBezTo>
                <a:close/>
                <a:moveTo>
                  <a:pt x="48" y="22"/>
                </a:moveTo>
                <a:cubicBezTo>
                  <a:pt x="48" y="22"/>
                  <a:pt x="48" y="22"/>
                  <a:pt x="48" y="22"/>
                </a:cubicBezTo>
                <a:cubicBezTo>
                  <a:pt x="43" y="22"/>
                  <a:pt x="40" y="18"/>
                  <a:pt x="40" y="14"/>
                </a:cubicBezTo>
                <a:cubicBezTo>
                  <a:pt x="40" y="9"/>
                  <a:pt x="43" y="6"/>
                  <a:pt x="48" y="6"/>
                </a:cubicBezTo>
                <a:cubicBezTo>
                  <a:pt x="52" y="6"/>
                  <a:pt x="56" y="9"/>
                  <a:pt x="56" y="14"/>
                </a:cubicBezTo>
                <a:cubicBezTo>
                  <a:pt x="56" y="18"/>
                  <a:pt x="52" y="22"/>
                  <a:pt x="48" y="22"/>
                </a:cubicBezTo>
                <a:close/>
              </a:path>
            </a:pathLst>
          </a:custGeom>
          <a:solidFill>
            <a:schemeClr val="tx1">
              <a:lumMod val="50000"/>
              <a:lumOff val="50000"/>
            </a:schemeClr>
          </a:solidFill>
          <a:ln>
            <a:noFill/>
          </a:ln>
        </p:spPr>
        <p:txBody>
          <a:bodyPr vert="horz" wrap="square" lIns="72756" tIns="36378" rIns="72756" bIns="36378" numCol="1" anchor="t" anchorCtr="0" compatLnSpc="1"/>
          <a:lstStyle/>
          <a:p>
            <a:endParaRPr lang="zh-CN" altLang="en-US">
              <a:cs typeface="+mn-ea"/>
              <a:sym typeface="+mn-lt"/>
            </a:endParaRPr>
          </a:p>
        </p:txBody>
      </p:sp>
      <p:sp>
        <p:nvSpPr>
          <p:cNvPr id="43" name="Freeform 45"/>
          <p:cNvSpPr>
            <a:spLocks noEditPoints="1"/>
          </p:cNvSpPr>
          <p:nvPr/>
        </p:nvSpPr>
        <p:spPr bwMode="auto">
          <a:xfrm>
            <a:off x="6946683" y="3264528"/>
            <a:ext cx="337714" cy="341651"/>
          </a:xfrm>
          <a:custGeom>
            <a:avLst/>
            <a:gdLst>
              <a:gd name="T0" fmla="*/ 40 w 46"/>
              <a:gd name="T1" fmla="*/ 28 h 51"/>
              <a:gd name="T2" fmla="*/ 35 w 46"/>
              <a:gd name="T3" fmla="*/ 41 h 51"/>
              <a:gd name="T4" fmla="*/ 34 w 46"/>
              <a:gd name="T5" fmla="*/ 34 h 51"/>
              <a:gd name="T6" fmla="*/ 29 w 46"/>
              <a:gd name="T7" fmla="*/ 30 h 51"/>
              <a:gd name="T8" fmla="*/ 29 w 46"/>
              <a:gd name="T9" fmla="*/ 30 h 51"/>
              <a:gd name="T10" fmla="*/ 27 w 46"/>
              <a:gd name="T11" fmla="*/ 30 h 51"/>
              <a:gd name="T12" fmla="*/ 25 w 46"/>
              <a:gd name="T13" fmla="*/ 35 h 51"/>
              <a:gd name="T14" fmla="*/ 24 w 46"/>
              <a:gd name="T15" fmla="*/ 38 h 51"/>
              <a:gd name="T16" fmla="*/ 24 w 46"/>
              <a:gd name="T17" fmla="*/ 32 h 51"/>
              <a:gd name="T18" fmla="*/ 24 w 46"/>
              <a:gd name="T19" fmla="*/ 31 h 51"/>
              <a:gd name="T20" fmla="*/ 23 w 46"/>
              <a:gd name="T21" fmla="*/ 30 h 51"/>
              <a:gd name="T22" fmla="*/ 22 w 46"/>
              <a:gd name="T23" fmla="*/ 31 h 51"/>
              <a:gd name="T24" fmla="*/ 22 w 46"/>
              <a:gd name="T25" fmla="*/ 32 h 51"/>
              <a:gd name="T26" fmla="*/ 21 w 46"/>
              <a:gd name="T27" fmla="*/ 38 h 51"/>
              <a:gd name="T28" fmla="*/ 20 w 46"/>
              <a:gd name="T29" fmla="*/ 35 h 51"/>
              <a:gd name="T30" fmla="*/ 19 w 46"/>
              <a:gd name="T31" fmla="*/ 30 h 51"/>
              <a:gd name="T32" fmla="*/ 15 w 46"/>
              <a:gd name="T33" fmla="*/ 30 h 51"/>
              <a:gd name="T34" fmla="*/ 15 w 46"/>
              <a:gd name="T35" fmla="*/ 30 h 51"/>
              <a:gd name="T36" fmla="*/ 11 w 46"/>
              <a:gd name="T37" fmla="*/ 34 h 51"/>
              <a:gd name="T38" fmla="*/ 10 w 46"/>
              <a:gd name="T39" fmla="*/ 41 h 51"/>
              <a:gd name="T40" fmla="*/ 5 w 46"/>
              <a:gd name="T41" fmla="*/ 28 h 51"/>
              <a:gd name="T42" fmla="*/ 23 w 46"/>
              <a:gd name="T43" fmla="*/ 11 h 51"/>
              <a:gd name="T44" fmla="*/ 23 w 46"/>
              <a:gd name="T45" fmla="*/ 14 h 51"/>
              <a:gd name="T46" fmla="*/ 25 w 46"/>
              <a:gd name="T47" fmla="*/ 15 h 51"/>
              <a:gd name="T48" fmla="*/ 28 w 46"/>
              <a:gd name="T49" fmla="*/ 13 h 51"/>
              <a:gd name="T50" fmla="*/ 32 w 46"/>
              <a:gd name="T51" fmla="*/ 11 h 51"/>
              <a:gd name="T52" fmla="*/ 34 w 46"/>
              <a:gd name="T53" fmla="*/ 9 h 51"/>
              <a:gd name="T54" fmla="*/ 34 w 46"/>
              <a:gd name="T55" fmla="*/ 7 h 51"/>
              <a:gd name="T56" fmla="*/ 32 w 46"/>
              <a:gd name="T57" fmla="*/ 5 h 51"/>
              <a:gd name="T58" fmla="*/ 28 w 46"/>
              <a:gd name="T59" fmla="*/ 3 h 51"/>
              <a:gd name="T60" fmla="*/ 25 w 46"/>
              <a:gd name="T61" fmla="*/ 1 h 51"/>
              <a:gd name="T62" fmla="*/ 23 w 46"/>
              <a:gd name="T63" fmla="*/ 2 h 51"/>
              <a:gd name="T64" fmla="*/ 23 w 46"/>
              <a:gd name="T65" fmla="*/ 5 h 51"/>
              <a:gd name="T66" fmla="*/ 0 w 46"/>
              <a:gd name="T67" fmla="*/ 28 h 51"/>
              <a:gd name="T68" fmla="*/ 23 w 46"/>
              <a:gd name="T69" fmla="*/ 51 h 51"/>
              <a:gd name="T70" fmla="*/ 46 w 46"/>
              <a:gd name="T71" fmla="*/ 28 h 51"/>
              <a:gd name="T72" fmla="*/ 40 w 46"/>
              <a:gd name="T73" fmla="*/ 28 h 51"/>
              <a:gd name="T74" fmla="*/ 23 w 46"/>
              <a:gd name="T75" fmla="*/ 19 h 51"/>
              <a:gd name="T76" fmla="*/ 28 w 46"/>
              <a:gd name="T77" fmla="*/ 24 h 51"/>
              <a:gd name="T78" fmla="*/ 23 w 46"/>
              <a:gd name="T79" fmla="*/ 29 h 51"/>
              <a:gd name="T80" fmla="*/ 17 w 46"/>
              <a:gd name="T81" fmla="*/ 24 h 51"/>
              <a:gd name="T82" fmla="*/ 23 w 46"/>
              <a:gd name="T83" fmla="*/ 19 h 51"/>
              <a:gd name="T84" fmla="*/ 30 w 46"/>
              <a:gd name="T85" fmla="*/ 37 h 51"/>
              <a:gd name="T86" fmla="*/ 30 w 46"/>
              <a:gd name="T87" fmla="*/ 37 h 51"/>
              <a:gd name="T88" fmla="*/ 30 w 46"/>
              <a:gd name="T89" fmla="*/ 37 h 51"/>
              <a:gd name="T90" fmla="*/ 30 w 46"/>
              <a:gd name="T91" fmla="*/ 44 h 51"/>
              <a:gd name="T92" fmla="*/ 30 w 46"/>
              <a:gd name="T93" fmla="*/ 44 h 51"/>
              <a:gd name="T94" fmla="*/ 29 w 46"/>
              <a:gd name="T95" fmla="*/ 37 h 51"/>
              <a:gd name="T96" fmla="*/ 30 w 46"/>
              <a:gd name="T97" fmla="*/ 37 h 51"/>
              <a:gd name="T98" fmla="*/ 15 w 46"/>
              <a:gd name="T99" fmla="*/ 37 h 51"/>
              <a:gd name="T100" fmla="*/ 15 w 46"/>
              <a:gd name="T101" fmla="*/ 37 h 51"/>
              <a:gd name="T102" fmla="*/ 15 w 46"/>
              <a:gd name="T103" fmla="*/ 44 h 51"/>
              <a:gd name="T104" fmla="*/ 14 w 46"/>
              <a:gd name="T105" fmla="*/ 44 h 51"/>
              <a:gd name="T106" fmla="*/ 14 w 46"/>
              <a:gd name="T107" fmla="*/ 37 h 51"/>
              <a:gd name="T108" fmla="*/ 15 w 46"/>
              <a:gd name="T109"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51">
                <a:moveTo>
                  <a:pt x="40" y="28"/>
                </a:moveTo>
                <a:cubicBezTo>
                  <a:pt x="40" y="33"/>
                  <a:pt x="38" y="38"/>
                  <a:pt x="35" y="41"/>
                </a:cubicBezTo>
                <a:cubicBezTo>
                  <a:pt x="34" y="38"/>
                  <a:pt x="34" y="35"/>
                  <a:pt x="34" y="34"/>
                </a:cubicBezTo>
                <a:cubicBezTo>
                  <a:pt x="33" y="31"/>
                  <a:pt x="30" y="30"/>
                  <a:pt x="29" y="30"/>
                </a:cubicBezTo>
                <a:cubicBezTo>
                  <a:pt x="29" y="30"/>
                  <a:pt x="29" y="30"/>
                  <a:pt x="29" y="30"/>
                </a:cubicBezTo>
                <a:cubicBezTo>
                  <a:pt x="27" y="30"/>
                  <a:pt x="27" y="30"/>
                  <a:pt x="27" y="30"/>
                </a:cubicBezTo>
                <a:cubicBezTo>
                  <a:pt x="25" y="35"/>
                  <a:pt x="25" y="35"/>
                  <a:pt x="25" y="35"/>
                </a:cubicBezTo>
                <a:cubicBezTo>
                  <a:pt x="24" y="38"/>
                  <a:pt x="24" y="38"/>
                  <a:pt x="24" y="38"/>
                </a:cubicBezTo>
                <a:cubicBezTo>
                  <a:pt x="24" y="32"/>
                  <a:pt x="24" y="32"/>
                  <a:pt x="24" y="32"/>
                </a:cubicBezTo>
                <a:cubicBezTo>
                  <a:pt x="24" y="32"/>
                  <a:pt x="24" y="31"/>
                  <a:pt x="24" y="31"/>
                </a:cubicBezTo>
                <a:cubicBezTo>
                  <a:pt x="24" y="31"/>
                  <a:pt x="23" y="30"/>
                  <a:pt x="23" y="30"/>
                </a:cubicBezTo>
                <a:cubicBezTo>
                  <a:pt x="22" y="30"/>
                  <a:pt x="22" y="31"/>
                  <a:pt x="22" y="31"/>
                </a:cubicBezTo>
                <a:cubicBezTo>
                  <a:pt x="22" y="31"/>
                  <a:pt x="22" y="32"/>
                  <a:pt x="22" y="32"/>
                </a:cubicBezTo>
                <a:cubicBezTo>
                  <a:pt x="21" y="38"/>
                  <a:pt x="21" y="38"/>
                  <a:pt x="21" y="38"/>
                </a:cubicBezTo>
                <a:cubicBezTo>
                  <a:pt x="20" y="35"/>
                  <a:pt x="20" y="35"/>
                  <a:pt x="20" y="35"/>
                </a:cubicBezTo>
                <a:cubicBezTo>
                  <a:pt x="19" y="30"/>
                  <a:pt x="19" y="30"/>
                  <a:pt x="19" y="30"/>
                </a:cubicBezTo>
                <a:cubicBezTo>
                  <a:pt x="15" y="30"/>
                  <a:pt x="15" y="30"/>
                  <a:pt x="15" y="30"/>
                </a:cubicBezTo>
                <a:cubicBezTo>
                  <a:pt x="15" y="30"/>
                  <a:pt x="15" y="30"/>
                  <a:pt x="15" y="30"/>
                </a:cubicBezTo>
                <a:cubicBezTo>
                  <a:pt x="13" y="31"/>
                  <a:pt x="11" y="31"/>
                  <a:pt x="11" y="34"/>
                </a:cubicBezTo>
                <a:cubicBezTo>
                  <a:pt x="10" y="35"/>
                  <a:pt x="10" y="37"/>
                  <a:pt x="10" y="41"/>
                </a:cubicBezTo>
                <a:cubicBezTo>
                  <a:pt x="7" y="37"/>
                  <a:pt x="5" y="33"/>
                  <a:pt x="5" y="28"/>
                </a:cubicBezTo>
                <a:cubicBezTo>
                  <a:pt x="5" y="19"/>
                  <a:pt x="13" y="11"/>
                  <a:pt x="23" y="11"/>
                </a:cubicBezTo>
                <a:cubicBezTo>
                  <a:pt x="23" y="14"/>
                  <a:pt x="23" y="14"/>
                  <a:pt x="23" y="14"/>
                </a:cubicBezTo>
                <a:cubicBezTo>
                  <a:pt x="23" y="15"/>
                  <a:pt x="24" y="15"/>
                  <a:pt x="25" y="15"/>
                </a:cubicBezTo>
                <a:cubicBezTo>
                  <a:pt x="28" y="13"/>
                  <a:pt x="28" y="13"/>
                  <a:pt x="28" y="13"/>
                </a:cubicBezTo>
                <a:cubicBezTo>
                  <a:pt x="29" y="12"/>
                  <a:pt x="30" y="11"/>
                  <a:pt x="32" y="11"/>
                </a:cubicBezTo>
                <a:cubicBezTo>
                  <a:pt x="34" y="9"/>
                  <a:pt x="34" y="9"/>
                  <a:pt x="34" y="9"/>
                </a:cubicBezTo>
                <a:cubicBezTo>
                  <a:pt x="36" y="8"/>
                  <a:pt x="36" y="7"/>
                  <a:pt x="34" y="7"/>
                </a:cubicBezTo>
                <a:cubicBezTo>
                  <a:pt x="32" y="5"/>
                  <a:pt x="32" y="5"/>
                  <a:pt x="32" y="5"/>
                </a:cubicBezTo>
                <a:cubicBezTo>
                  <a:pt x="30" y="4"/>
                  <a:pt x="29" y="3"/>
                  <a:pt x="28" y="3"/>
                </a:cubicBezTo>
                <a:cubicBezTo>
                  <a:pt x="25" y="1"/>
                  <a:pt x="25" y="1"/>
                  <a:pt x="25" y="1"/>
                </a:cubicBezTo>
                <a:cubicBezTo>
                  <a:pt x="24" y="0"/>
                  <a:pt x="23" y="1"/>
                  <a:pt x="23" y="2"/>
                </a:cubicBezTo>
                <a:cubicBezTo>
                  <a:pt x="23" y="5"/>
                  <a:pt x="23" y="5"/>
                  <a:pt x="23" y="5"/>
                </a:cubicBezTo>
                <a:cubicBezTo>
                  <a:pt x="10" y="5"/>
                  <a:pt x="0" y="16"/>
                  <a:pt x="0" y="28"/>
                </a:cubicBezTo>
                <a:cubicBezTo>
                  <a:pt x="0" y="41"/>
                  <a:pt x="10" y="51"/>
                  <a:pt x="23" y="51"/>
                </a:cubicBezTo>
                <a:cubicBezTo>
                  <a:pt x="35" y="51"/>
                  <a:pt x="46" y="41"/>
                  <a:pt x="46" y="28"/>
                </a:cubicBezTo>
                <a:cubicBezTo>
                  <a:pt x="40" y="28"/>
                  <a:pt x="40" y="28"/>
                  <a:pt x="40" y="28"/>
                </a:cubicBezTo>
                <a:close/>
                <a:moveTo>
                  <a:pt x="23" y="19"/>
                </a:moveTo>
                <a:cubicBezTo>
                  <a:pt x="26" y="19"/>
                  <a:pt x="28" y="21"/>
                  <a:pt x="28" y="24"/>
                </a:cubicBezTo>
                <a:cubicBezTo>
                  <a:pt x="28" y="27"/>
                  <a:pt x="26" y="29"/>
                  <a:pt x="23" y="29"/>
                </a:cubicBezTo>
                <a:cubicBezTo>
                  <a:pt x="20" y="29"/>
                  <a:pt x="17" y="27"/>
                  <a:pt x="17" y="24"/>
                </a:cubicBezTo>
                <a:cubicBezTo>
                  <a:pt x="17" y="21"/>
                  <a:pt x="20" y="19"/>
                  <a:pt x="23" y="19"/>
                </a:cubicBezTo>
                <a:close/>
                <a:moveTo>
                  <a:pt x="30" y="37"/>
                </a:moveTo>
                <a:cubicBezTo>
                  <a:pt x="30" y="37"/>
                  <a:pt x="30" y="37"/>
                  <a:pt x="30" y="37"/>
                </a:cubicBezTo>
                <a:cubicBezTo>
                  <a:pt x="30" y="37"/>
                  <a:pt x="30" y="37"/>
                  <a:pt x="30" y="37"/>
                </a:cubicBezTo>
                <a:cubicBezTo>
                  <a:pt x="30" y="44"/>
                  <a:pt x="30" y="44"/>
                  <a:pt x="30" y="44"/>
                </a:cubicBezTo>
                <a:cubicBezTo>
                  <a:pt x="30" y="44"/>
                  <a:pt x="30" y="44"/>
                  <a:pt x="30" y="44"/>
                </a:cubicBezTo>
                <a:cubicBezTo>
                  <a:pt x="29" y="37"/>
                  <a:pt x="29" y="37"/>
                  <a:pt x="29" y="37"/>
                </a:cubicBezTo>
                <a:cubicBezTo>
                  <a:pt x="30" y="37"/>
                  <a:pt x="30" y="37"/>
                  <a:pt x="30" y="37"/>
                </a:cubicBezTo>
                <a:close/>
                <a:moveTo>
                  <a:pt x="15" y="37"/>
                </a:moveTo>
                <a:cubicBezTo>
                  <a:pt x="15" y="37"/>
                  <a:pt x="15" y="37"/>
                  <a:pt x="15" y="37"/>
                </a:cubicBezTo>
                <a:cubicBezTo>
                  <a:pt x="15" y="44"/>
                  <a:pt x="15" y="44"/>
                  <a:pt x="15" y="44"/>
                </a:cubicBezTo>
                <a:cubicBezTo>
                  <a:pt x="15" y="44"/>
                  <a:pt x="14" y="44"/>
                  <a:pt x="14" y="44"/>
                </a:cubicBezTo>
                <a:cubicBezTo>
                  <a:pt x="14" y="37"/>
                  <a:pt x="14" y="37"/>
                  <a:pt x="14" y="37"/>
                </a:cubicBezTo>
                <a:cubicBezTo>
                  <a:pt x="14" y="37"/>
                  <a:pt x="14" y="37"/>
                  <a:pt x="15" y="37"/>
                </a:cubicBezTo>
                <a:close/>
              </a:path>
            </a:pathLst>
          </a:custGeom>
          <a:solidFill>
            <a:schemeClr val="tx1">
              <a:lumMod val="50000"/>
              <a:lumOff val="50000"/>
            </a:schemeClr>
          </a:solidFill>
          <a:ln>
            <a:noFill/>
          </a:ln>
        </p:spPr>
        <p:txBody>
          <a:bodyPr vert="horz" wrap="square" lIns="72756" tIns="36378" rIns="72756" bIns="36378" numCol="1" anchor="t" anchorCtr="0" compatLnSpc="1"/>
          <a:lstStyle/>
          <a:p>
            <a:endParaRPr lang="zh-CN" altLang="en-US">
              <a:cs typeface="+mn-ea"/>
              <a:sym typeface="+mn-lt"/>
            </a:endParaRPr>
          </a:p>
        </p:txBody>
      </p:sp>
      <p:sp>
        <p:nvSpPr>
          <p:cNvPr id="44" name="TextBox 43"/>
          <p:cNvSpPr txBox="1"/>
          <p:nvPr/>
        </p:nvSpPr>
        <p:spPr>
          <a:xfrm>
            <a:off x="1420703" y="4127169"/>
            <a:ext cx="1407791" cy="581298"/>
          </a:xfrm>
          <a:prstGeom prst="rect">
            <a:avLst/>
          </a:prstGeom>
          <a:noFill/>
        </p:spPr>
        <p:txBody>
          <a:bodyPr wrap="square" lIns="72756" tIns="36378" rIns="72756" bIns="36378" rtlCol="0">
            <a:spAutoFit/>
          </a:bodyPr>
          <a:lstStyle/>
          <a:p>
            <a:pPr algn="just"/>
            <a:r>
              <a:rPr lang="zh-CN" altLang="en-US" sz="1100" dirty="0">
                <a:solidFill>
                  <a:schemeClr val="tx1">
                    <a:lumMod val="50000"/>
                    <a:lumOff val="50000"/>
                  </a:schemeClr>
                </a:solidFill>
                <a:cs typeface="+mn-ea"/>
                <a:sym typeface="+mn-lt"/>
              </a:rPr>
              <a:t>您的内容打在这里，或者通过复制您的文本后</a:t>
            </a:r>
            <a:r>
              <a:rPr lang="zh-CN" altLang="en-US" sz="1100" dirty="0" smtClean="0">
                <a:solidFill>
                  <a:schemeClr val="tx1">
                    <a:lumMod val="50000"/>
                    <a:lumOff val="50000"/>
                  </a:schemeClr>
                </a:solidFill>
                <a:cs typeface="+mn-ea"/>
                <a:sym typeface="+mn-lt"/>
              </a:rPr>
              <a:t>。</a:t>
            </a:r>
            <a:endParaRPr lang="zh-CN" altLang="en-US" sz="1100" dirty="0">
              <a:solidFill>
                <a:schemeClr val="tx1">
                  <a:lumMod val="50000"/>
                  <a:lumOff val="50000"/>
                </a:schemeClr>
              </a:solidFill>
              <a:cs typeface="+mn-ea"/>
              <a:sym typeface="+mn-lt"/>
            </a:endParaRPr>
          </a:p>
        </p:txBody>
      </p:sp>
      <p:sp>
        <p:nvSpPr>
          <p:cNvPr id="45" name="TextBox 44"/>
          <p:cNvSpPr txBox="1"/>
          <p:nvPr/>
        </p:nvSpPr>
        <p:spPr>
          <a:xfrm>
            <a:off x="1089732" y="3889719"/>
            <a:ext cx="1411412" cy="219775"/>
          </a:xfrm>
          <a:prstGeom prst="rect">
            <a:avLst/>
          </a:prstGeom>
          <a:noFill/>
        </p:spPr>
        <p:txBody>
          <a:bodyPr wrap="square" lIns="72756" tIns="0" rIns="72756" bIns="0" rtlCol="0" anchor="t">
            <a:spAutoFit/>
          </a:bodyPr>
          <a:lstStyle/>
          <a:p>
            <a:pPr algn="r"/>
            <a:r>
              <a:rPr lang="zh-CN" altLang="en-US" sz="2100" b="1" baseline="-3000" dirty="0">
                <a:cs typeface="+mn-ea"/>
                <a:sym typeface="+mn-lt"/>
              </a:rPr>
              <a:t>添加标题</a:t>
            </a:r>
            <a:endParaRPr lang="zh-CN" altLang="en-US" sz="2100" b="1" baseline="-3000" dirty="0">
              <a:cs typeface="+mn-ea"/>
              <a:sym typeface="+mn-lt"/>
            </a:endParaRPr>
          </a:p>
        </p:txBody>
      </p:sp>
      <p:sp>
        <p:nvSpPr>
          <p:cNvPr id="46" name="TextBox 45"/>
          <p:cNvSpPr txBox="1"/>
          <p:nvPr/>
        </p:nvSpPr>
        <p:spPr>
          <a:xfrm>
            <a:off x="3243959" y="4122331"/>
            <a:ext cx="1407791" cy="581298"/>
          </a:xfrm>
          <a:prstGeom prst="rect">
            <a:avLst/>
          </a:prstGeom>
          <a:noFill/>
        </p:spPr>
        <p:txBody>
          <a:bodyPr wrap="square" lIns="72756" tIns="36378" rIns="72756" bIns="36378" rtlCol="0">
            <a:spAutoFit/>
          </a:bodyPr>
          <a:lstStyle/>
          <a:p>
            <a:pPr algn="just"/>
            <a:r>
              <a:rPr lang="zh-CN" altLang="en-US" sz="1100" dirty="0">
                <a:solidFill>
                  <a:schemeClr val="tx1">
                    <a:lumMod val="50000"/>
                    <a:lumOff val="50000"/>
                  </a:schemeClr>
                </a:solidFill>
                <a:cs typeface="+mn-ea"/>
                <a:sym typeface="+mn-lt"/>
              </a:rPr>
              <a:t>您的内容打在这里，或者通过复制您的文本后</a:t>
            </a:r>
            <a:r>
              <a:rPr lang="zh-CN" altLang="en-US" sz="1100" dirty="0" smtClean="0">
                <a:solidFill>
                  <a:schemeClr val="tx1">
                    <a:lumMod val="50000"/>
                    <a:lumOff val="50000"/>
                  </a:schemeClr>
                </a:solidFill>
                <a:cs typeface="+mn-ea"/>
                <a:sym typeface="+mn-lt"/>
              </a:rPr>
              <a:t>。</a:t>
            </a:r>
            <a:endParaRPr lang="zh-CN" altLang="en-US" sz="1100" dirty="0">
              <a:solidFill>
                <a:schemeClr val="tx1">
                  <a:lumMod val="50000"/>
                  <a:lumOff val="50000"/>
                </a:schemeClr>
              </a:solidFill>
              <a:cs typeface="+mn-ea"/>
              <a:sym typeface="+mn-lt"/>
            </a:endParaRPr>
          </a:p>
        </p:txBody>
      </p:sp>
      <p:sp>
        <p:nvSpPr>
          <p:cNvPr id="47" name="TextBox 46"/>
          <p:cNvSpPr txBox="1"/>
          <p:nvPr/>
        </p:nvSpPr>
        <p:spPr>
          <a:xfrm>
            <a:off x="3416232" y="3852187"/>
            <a:ext cx="1411412" cy="219775"/>
          </a:xfrm>
          <a:prstGeom prst="rect">
            <a:avLst/>
          </a:prstGeom>
          <a:noFill/>
        </p:spPr>
        <p:txBody>
          <a:bodyPr wrap="square" lIns="72756" tIns="0" rIns="72756" bIns="0" rtlCol="0" anchor="t">
            <a:spAutoFit/>
          </a:bodyPr>
          <a:lstStyle/>
          <a:p>
            <a:r>
              <a:rPr lang="zh-CN" altLang="en-US" sz="2100" b="1" baseline="-3000" dirty="0">
                <a:cs typeface="+mn-ea"/>
                <a:sym typeface="+mn-lt"/>
              </a:rPr>
              <a:t>添加标题</a:t>
            </a:r>
            <a:endParaRPr lang="zh-CN" altLang="en-US" sz="2100" b="1" baseline="-3000" dirty="0">
              <a:cs typeface="+mn-ea"/>
              <a:sym typeface="+mn-lt"/>
            </a:endParaRPr>
          </a:p>
        </p:txBody>
      </p:sp>
      <p:sp>
        <p:nvSpPr>
          <p:cNvPr id="48" name="TextBox 47"/>
          <p:cNvSpPr txBox="1"/>
          <p:nvPr/>
        </p:nvSpPr>
        <p:spPr>
          <a:xfrm>
            <a:off x="4827644" y="4122331"/>
            <a:ext cx="1407791" cy="581298"/>
          </a:xfrm>
          <a:prstGeom prst="rect">
            <a:avLst/>
          </a:prstGeom>
          <a:noFill/>
        </p:spPr>
        <p:txBody>
          <a:bodyPr wrap="square" lIns="72756" tIns="36378" rIns="72756" bIns="36378" rtlCol="0">
            <a:spAutoFit/>
          </a:bodyPr>
          <a:lstStyle/>
          <a:p>
            <a:pPr algn="just"/>
            <a:r>
              <a:rPr lang="zh-CN" altLang="en-US" sz="1100" dirty="0">
                <a:solidFill>
                  <a:schemeClr val="tx1">
                    <a:lumMod val="50000"/>
                    <a:lumOff val="50000"/>
                  </a:schemeClr>
                </a:solidFill>
                <a:cs typeface="+mn-ea"/>
                <a:sym typeface="+mn-lt"/>
              </a:rPr>
              <a:t>您的内容打在这里，或者通过复制您的文本后</a:t>
            </a:r>
            <a:r>
              <a:rPr lang="zh-CN" altLang="en-US" sz="1100" dirty="0" smtClean="0">
                <a:solidFill>
                  <a:schemeClr val="tx1">
                    <a:lumMod val="50000"/>
                    <a:lumOff val="50000"/>
                  </a:schemeClr>
                </a:solidFill>
                <a:cs typeface="+mn-ea"/>
                <a:sym typeface="+mn-lt"/>
              </a:rPr>
              <a:t>。</a:t>
            </a:r>
            <a:endParaRPr lang="zh-CN" altLang="en-US" sz="1100" dirty="0">
              <a:solidFill>
                <a:schemeClr val="tx1">
                  <a:lumMod val="50000"/>
                  <a:lumOff val="50000"/>
                </a:schemeClr>
              </a:solidFill>
              <a:cs typeface="+mn-ea"/>
              <a:sym typeface="+mn-lt"/>
            </a:endParaRPr>
          </a:p>
        </p:txBody>
      </p:sp>
      <p:sp>
        <p:nvSpPr>
          <p:cNvPr id="49" name="TextBox 48"/>
          <p:cNvSpPr txBox="1"/>
          <p:nvPr/>
        </p:nvSpPr>
        <p:spPr>
          <a:xfrm>
            <a:off x="4472550" y="3850281"/>
            <a:ext cx="1411412" cy="219775"/>
          </a:xfrm>
          <a:prstGeom prst="rect">
            <a:avLst/>
          </a:prstGeom>
          <a:noFill/>
        </p:spPr>
        <p:txBody>
          <a:bodyPr wrap="square" lIns="72756" tIns="0" rIns="72756" bIns="0" rtlCol="0" anchor="t">
            <a:spAutoFit/>
          </a:bodyPr>
          <a:lstStyle/>
          <a:p>
            <a:pPr algn="r"/>
            <a:r>
              <a:rPr lang="zh-CN" altLang="en-US" sz="2100" b="1" baseline="-3000" dirty="0">
                <a:cs typeface="+mn-ea"/>
                <a:sym typeface="+mn-lt"/>
              </a:rPr>
              <a:t>添加标题</a:t>
            </a:r>
            <a:endParaRPr lang="zh-CN" altLang="en-US" sz="2100" b="1" baseline="-3000" dirty="0">
              <a:cs typeface="+mn-ea"/>
              <a:sym typeface="+mn-lt"/>
            </a:endParaRPr>
          </a:p>
        </p:txBody>
      </p:sp>
      <p:sp>
        <p:nvSpPr>
          <p:cNvPr id="50" name="TextBox 49"/>
          <p:cNvSpPr txBox="1"/>
          <p:nvPr/>
        </p:nvSpPr>
        <p:spPr>
          <a:xfrm>
            <a:off x="6561211" y="4140269"/>
            <a:ext cx="1407791" cy="581298"/>
          </a:xfrm>
          <a:prstGeom prst="rect">
            <a:avLst/>
          </a:prstGeom>
          <a:noFill/>
        </p:spPr>
        <p:txBody>
          <a:bodyPr wrap="square" lIns="72756" tIns="36378" rIns="72756" bIns="36378" rtlCol="0">
            <a:spAutoFit/>
          </a:bodyPr>
          <a:lstStyle/>
          <a:p>
            <a:pPr algn="just"/>
            <a:r>
              <a:rPr lang="zh-CN" altLang="en-US" sz="1100" dirty="0">
                <a:solidFill>
                  <a:schemeClr val="tx1">
                    <a:lumMod val="50000"/>
                    <a:lumOff val="50000"/>
                  </a:schemeClr>
                </a:solidFill>
                <a:cs typeface="+mn-ea"/>
                <a:sym typeface="+mn-lt"/>
              </a:rPr>
              <a:t>您的内容打在这里，或者通过复制您的文本后</a:t>
            </a:r>
            <a:r>
              <a:rPr lang="zh-CN" altLang="en-US" sz="1100" dirty="0" smtClean="0">
                <a:solidFill>
                  <a:schemeClr val="tx1">
                    <a:lumMod val="50000"/>
                    <a:lumOff val="50000"/>
                  </a:schemeClr>
                </a:solidFill>
                <a:cs typeface="+mn-ea"/>
                <a:sym typeface="+mn-lt"/>
              </a:rPr>
              <a:t>。</a:t>
            </a:r>
            <a:endParaRPr lang="zh-CN" altLang="en-US" sz="1100" dirty="0">
              <a:solidFill>
                <a:schemeClr val="tx1">
                  <a:lumMod val="50000"/>
                  <a:lumOff val="50000"/>
                </a:schemeClr>
              </a:solidFill>
              <a:cs typeface="+mn-ea"/>
              <a:sym typeface="+mn-lt"/>
            </a:endParaRPr>
          </a:p>
        </p:txBody>
      </p:sp>
      <p:sp>
        <p:nvSpPr>
          <p:cNvPr id="51" name="TextBox 50"/>
          <p:cNvSpPr txBox="1"/>
          <p:nvPr/>
        </p:nvSpPr>
        <p:spPr>
          <a:xfrm>
            <a:off x="6710064" y="3852187"/>
            <a:ext cx="1411412" cy="219775"/>
          </a:xfrm>
          <a:prstGeom prst="rect">
            <a:avLst/>
          </a:prstGeom>
          <a:noFill/>
        </p:spPr>
        <p:txBody>
          <a:bodyPr wrap="square" lIns="72756" tIns="0" rIns="72756" bIns="0" rtlCol="0" anchor="t">
            <a:spAutoFit/>
          </a:bodyPr>
          <a:lstStyle/>
          <a:p>
            <a:r>
              <a:rPr lang="zh-CN" altLang="en-US" sz="2100" b="1" baseline="-3000" dirty="0">
                <a:cs typeface="+mn-ea"/>
                <a:sym typeface="+mn-lt"/>
              </a:rPr>
              <a:t>添加标题</a:t>
            </a:r>
            <a:endParaRPr lang="zh-CN" altLang="en-US" sz="2100" b="1" baseline="-3000" dirty="0">
              <a:cs typeface="+mn-ea"/>
              <a:sym typeface="+mn-lt"/>
            </a:endParaRPr>
          </a:p>
        </p:txBody>
      </p:sp>
      <p:sp>
        <p:nvSpPr>
          <p:cNvPr id="66" name="TextBox 65"/>
          <p:cNvSpPr txBox="1"/>
          <p:nvPr/>
        </p:nvSpPr>
        <p:spPr>
          <a:xfrm>
            <a:off x="680757" y="0"/>
            <a:ext cx="2608406"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本年度完成工作情况</a:t>
            </a:r>
            <a:endParaRPr lang="zh-CN" altLang="en-US" dirty="0">
              <a:sym typeface="+mn-lt"/>
            </a:endParaRPr>
          </a:p>
        </p:txBody>
      </p:sp>
      <p:sp>
        <p:nvSpPr>
          <p:cNvPr id="2" name="灯片编号占位符 1"/>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dirty="0">
              <a:cs typeface="+mn-ea"/>
              <a:sym typeface="+mn-lt"/>
            </a:endParaRPr>
          </a:p>
        </p:txBody>
      </p:sp>
      <p:sp>
        <p:nvSpPr>
          <p:cNvPr id="68" name="文本框 67"/>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p:tgtEl>
                                          <p:spTgt spid="66"/>
                                        </p:tgtEl>
                                        <p:attrNameLst>
                                          <p:attrName>ppt_x</p:attrName>
                                        </p:attrNameLst>
                                      </p:cBhvr>
                                      <p:tavLst>
                                        <p:tav tm="0">
                                          <p:val>
                                            <p:strVal val="#ppt_x-#ppt_w*1.125000"/>
                                          </p:val>
                                        </p:tav>
                                        <p:tav tm="100000">
                                          <p:val>
                                            <p:strVal val="#ppt_x"/>
                                          </p:val>
                                        </p:tav>
                                      </p:tavLst>
                                    </p:anim>
                                    <p:animEffect transition="in" filter="wipe(right)">
                                      <p:cBhvr>
                                        <p:cTn id="8" dur="500"/>
                                        <p:tgtEl>
                                          <p:spTgt spid="66"/>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par>
                                <p:cTn id="14" presetID="10" presetClass="entr" presetSubtype="0" fill="hold" nodeType="withEffect">
                                  <p:stCondLst>
                                    <p:cond delay="30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nodeType="withEffect">
                                  <p:stCondLst>
                                    <p:cond delay="60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nodeType="withEffect">
                                  <p:stCondLst>
                                    <p:cond delay="90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par>
                          <p:cTn id="27" fill="hold">
                            <p:stCondLst>
                              <p:cond delay="1000"/>
                            </p:stCondLst>
                            <p:childTnLst>
                              <p:par>
                                <p:cTn id="28" presetID="45" presetClass="entr" presetSubtype="0" fill="hold" grpId="0"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anim calcmode="lin" valueType="num">
                                      <p:cBhvr>
                                        <p:cTn id="31" dur="500" fill="hold"/>
                                        <p:tgtEl>
                                          <p:spTgt spid="37"/>
                                        </p:tgtEl>
                                        <p:attrNameLst>
                                          <p:attrName>ppt_w</p:attrName>
                                        </p:attrNameLst>
                                      </p:cBhvr>
                                      <p:tavLst>
                                        <p:tav tm="0" fmla="#ppt_w*sin(2.5*pi*$)">
                                          <p:val>
                                            <p:fltVal val="0"/>
                                          </p:val>
                                        </p:tav>
                                        <p:tav tm="100000">
                                          <p:val>
                                            <p:fltVal val="1"/>
                                          </p:val>
                                        </p:tav>
                                      </p:tavLst>
                                    </p:anim>
                                    <p:anim calcmode="lin" valueType="num">
                                      <p:cBhvr>
                                        <p:cTn id="32" dur="500" fill="hold"/>
                                        <p:tgtEl>
                                          <p:spTgt spid="37"/>
                                        </p:tgtEl>
                                        <p:attrNameLst>
                                          <p:attrName>ppt_h</p:attrName>
                                        </p:attrNameLst>
                                      </p:cBhvr>
                                      <p:tavLst>
                                        <p:tav tm="0">
                                          <p:val>
                                            <p:strVal val="#ppt_h"/>
                                          </p:val>
                                        </p:tav>
                                        <p:tav tm="100000">
                                          <p:val>
                                            <p:strVal val="#ppt_h"/>
                                          </p:val>
                                        </p:tav>
                                      </p:tavLst>
                                    </p:anim>
                                  </p:childTnLst>
                                </p:cTn>
                              </p:par>
                            </p:childTnLst>
                          </p:cTn>
                        </p:par>
                        <p:par>
                          <p:cTn id="33" fill="hold">
                            <p:stCondLst>
                              <p:cond delay="1500"/>
                            </p:stCondLst>
                            <p:childTnLst>
                              <p:par>
                                <p:cTn id="34" presetID="47" presetClass="entr" presetSubtype="0" fill="hold" grpId="0"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1000"/>
                                        <p:tgtEl>
                                          <p:spTgt spid="45"/>
                                        </p:tgtEl>
                                      </p:cBhvr>
                                    </p:animEffect>
                                    <p:anim calcmode="lin" valueType="num">
                                      <p:cBhvr>
                                        <p:cTn id="37" dur="1000" fill="hold"/>
                                        <p:tgtEl>
                                          <p:spTgt spid="45"/>
                                        </p:tgtEl>
                                        <p:attrNameLst>
                                          <p:attrName>ppt_x</p:attrName>
                                        </p:attrNameLst>
                                      </p:cBhvr>
                                      <p:tavLst>
                                        <p:tav tm="0">
                                          <p:val>
                                            <p:strVal val="#ppt_x"/>
                                          </p:val>
                                        </p:tav>
                                        <p:tav tm="100000">
                                          <p:val>
                                            <p:strVal val="#ppt_x"/>
                                          </p:val>
                                        </p:tav>
                                      </p:tavLst>
                                    </p:anim>
                                    <p:anim calcmode="lin" valueType="num">
                                      <p:cBhvr>
                                        <p:cTn id="38" dur="1000" fill="hold"/>
                                        <p:tgtEl>
                                          <p:spTgt spid="45"/>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1000"/>
                                        <p:tgtEl>
                                          <p:spTgt spid="44"/>
                                        </p:tgtEl>
                                      </p:cBhvr>
                                    </p:animEffect>
                                    <p:anim calcmode="lin" valueType="num">
                                      <p:cBhvr>
                                        <p:cTn id="42" dur="1000" fill="hold"/>
                                        <p:tgtEl>
                                          <p:spTgt spid="44"/>
                                        </p:tgtEl>
                                        <p:attrNameLst>
                                          <p:attrName>ppt_x</p:attrName>
                                        </p:attrNameLst>
                                      </p:cBhvr>
                                      <p:tavLst>
                                        <p:tav tm="0">
                                          <p:val>
                                            <p:strVal val="#ppt_x"/>
                                          </p:val>
                                        </p:tav>
                                        <p:tav tm="100000">
                                          <p:val>
                                            <p:strVal val="#ppt_x"/>
                                          </p:val>
                                        </p:tav>
                                      </p:tavLst>
                                    </p:anim>
                                    <p:anim calcmode="lin" valueType="num">
                                      <p:cBhvr>
                                        <p:cTn id="43" dur="1000" fill="hold"/>
                                        <p:tgtEl>
                                          <p:spTgt spid="44"/>
                                        </p:tgtEl>
                                        <p:attrNameLst>
                                          <p:attrName>ppt_y</p:attrName>
                                        </p:attrNameLst>
                                      </p:cBhvr>
                                      <p:tavLst>
                                        <p:tav tm="0">
                                          <p:val>
                                            <p:strVal val="#ppt_y-.1"/>
                                          </p:val>
                                        </p:tav>
                                        <p:tav tm="100000">
                                          <p:val>
                                            <p:strVal val="#ppt_y"/>
                                          </p:val>
                                        </p:tav>
                                      </p:tavLst>
                                    </p:anim>
                                  </p:childTnLst>
                                </p:cTn>
                              </p:par>
                              <p:par>
                                <p:cTn id="44" presetID="22" presetClass="entr" presetSubtype="4"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down)">
                                      <p:cBhvr>
                                        <p:cTn id="46" dur="500"/>
                                        <p:tgtEl>
                                          <p:spTgt spid="4"/>
                                        </p:tgtEl>
                                      </p:cBhvr>
                                    </p:animEffect>
                                  </p:childTnLst>
                                </p:cTn>
                              </p:par>
                              <p:par>
                                <p:cTn id="47" presetID="22" presetClass="entr" presetSubtype="4" fill="hold" grpId="0" nodeType="withEffect">
                                  <p:stCondLst>
                                    <p:cond delay="200"/>
                                  </p:stCondLst>
                                  <p:childTnLst>
                                    <p:set>
                                      <p:cBhvr>
                                        <p:cTn id="48" dur="1" fill="hold">
                                          <p:stCondLst>
                                            <p:cond delay="0"/>
                                          </p:stCondLst>
                                        </p:cTn>
                                        <p:tgtEl>
                                          <p:spTgt spid="6"/>
                                        </p:tgtEl>
                                        <p:attrNameLst>
                                          <p:attrName>style.visibility</p:attrName>
                                        </p:attrNameLst>
                                      </p:cBhvr>
                                      <p:to>
                                        <p:strVal val="visible"/>
                                      </p:to>
                                    </p:set>
                                    <p:animEffect transition="in" filter="wipe(down)">
                                      <p:cBhvr>
                                        <p:cTn id="49" dur="500"/>
                                        <p:tgtEl>
                                          <p:spTgt spid="6"/>
                                        </p:tgtEl>
                                      </p:cBhvr>
                                    </p:animEffect>
                                  </p:childTnLst>
                                </p:cTn>
                              </p:par>
                              <p:par>
                                <p:cTn id="50" presetID="22" presetClass="entr" presetSubtype="4" fill="hold" grpId="0" nodeType="withEffect">
                                  <p:stCondLst>
                                    <p:cond delay="400"/>
                                  </p:stCondLst>
                                  <p:childTnLst>
                                    <p:set>
                                      <p:cBhvr>
                                        <p:cTn id="51" dur="1" fill="hold">
                                          <p:stCondLst>
                                            <p:cond delay="0"/>
                                          </p:stCondLst>
                                        </p:cTn>
                                        <p:tgtEl>
                                          <p:spTgt spid="7"/>
                                        </p:tgtEl>
                                        <p:attrNameLst>
                                          <p:attrName>style.visibility</p:attrName>
                                        </p:attrNameLst>
                                      </p:cBhvr>
                                      <p:to>
                                        <p:strVal val="visible"/>
                                      </p:to>
                                    </p:set>
                                    <p:animEffect transition="in" filter="wipe(down)">
                                      <p:cBhvr>
                                        <p:cTn id="52" dur="500"/>
                                        <p:tgtEl>
                                          <p:spTgt spid="7"/>
                                        </p:tgtEl>
                                      </p:cBhvr>
                                    </p:animEffect>
                                  </p:childTnLst>
                                </p:cTn>
                              </p:par>
                              <p:par>
                                <p:cTn id="53" presetID="22" presetClass="entr" presetSubtype="4" fill="hold" grpId="0" nodeType="withEffect">
                                  <p:stCondLst>
                                    <p:cond delay="600"/>
                                  </p:stCondLst>
                                  <p:childTnLst>
                                    <p:set>
                                      <p:cBhvr>
                                        <p:cTn id="54" dur="1" fill="hold">
                                          <p:stCondLst>
                                            <p:cond delay="0"/>
                                          </p:stCondLst>
                                        </p:cTn>
                                        <p:tgtEl>
                                          <p:spTgt spid="8"/>
                                        </p:tgtEl>
                                        <p:attrNameLst>
                                          <p:attrName>style.visibility</p:attrName>
                                        </p:attrNameLst>
                                      </p:cBhvr>
                                      <p:to>
                                        <p:strVal val="visible"/>
                                      </p:to>
                                    </p:set>
                                    <p:animEffect transition="in" filter="wipe(down)">
                                      <p:cBhvr>
                                        <p:cTn id="55" dur="500"/>
                                        <p:tgtEl>
                                          <p:spTgt spid="8"/>
                                        </p:tgtEl>
                                      </p:cBhvr>
                                    </p:animEffect>
                                  </p:childTnLst>
                                </p:cTn>
                              </p:par>
                            </p:childTnLst>
                          </p:cTn>
                        </p:par>
                        <p:par>
                          <p:cTn id="56" fill="hold">
                            <p:stCondLst>
                              <p:cond delay="2500"/>
                            </p:stCondLst>
                            <p:childTnLst>
                              <p:par>
                                <p:cTn id="57" presetID="22" presetClass="entr" presetSubtype="4" fill="hold" grpId="0" nodeType="after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wipe(down)">
                                      <p:cBhvr>
                                        <p:cTn id="59" dur="500"/>
                                        <p:tgtEl>
                                          <p:spTgt spid="5"/>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down)">
                                      <p:cBhvr>
                                        <p:cTn id="62" dur="500"/>
                                        <p:tgtEl>
                                          <p:spTgt spid="9"/>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down)">
                                      <p:cBhvr>
                                        <p:cTn id="65" dur="500"/>
                                        <p:tgtEl>
                                          <p:spTgt spid="10"/>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down)">
                                      <p:cBhvr>
                                        <p:cTn id="68" dur="500"/>
                                        <p:tgtEl>
                                          <p:spTgt spid="11"/>
                                        </p:tgtEl>
                                      </p:cBhvr>
                                    </p:animEffect>
                                  </p:childTnLst>
                                </p:cTn>
                              </p:par>
                              <p:par>
                                <p:cTn id="69" presetID="45" presetClass="entr" presetSubtype="0" fill="hold" grpId="0" nodeType="with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fade">
                                      <p:cBhvr>
                                        <p:cTn id="71" dur="500"/>
                                        <p:tgtEl>
                                          <p:spTgt spid="42"/>
                                        </p:tgtEl>
                                      </p:cBhvr>
                                    </p:animEffect>
                                    <p:anim calcmode="lin" valueType="num">
                                      <p:cBhvr>
                                        <p:cTn id="72" dur="500" fill="hold"/>
                                        <p:tgtEl>
                                          <p:spTgt spid="42"/>
                                        </p:tgtEl>
                                        <p:attrNameLst>
                                          <p:attrName>ppt_w</p:attrName>
                                        </p:attrNameLst>
                                      </p:cBhvr>
                                      <p:tavLst>
                                        <p:tav tm="0" fmla="#ppt_w*sin(2.5*pi*$)">
                                          <p:val>
                                            <p:fltVal val="0"/>
                                          </p:val>
                                        </p:tav>
                                        <p:tav tm="100000">
                                          <p:val>
                                            <p:fltVal val="1"/>
                                          </p:val>
                                        </p:tav>
                                      </p:tavLst>
                                    </p:anim>
                                    <p:anim calcmode="lin" valueType="num">
                                      <p:cBhvr>
                                        <p:cTn id="73" dur="500" fill="hold"/>
                                        <p:tgtEl>
                                          <p:spTgt spid="42"/>
                                        </p:tgtEl>
                                        <p:attrNameLst>
                                          <p:attrName>ppt_h</p:attrName>
                                        </p:attrNameLst>
                                      </p:cBhvr>
                                      <p:tavLst>
                                        <p:tav tm="0">
                                          <p:val>
                                            <p:strVal val="#ppt_h"/>
                                          </p:val>
                                        </p:tav>
                                        <p:tav tm="100000">
                                          <p:val>
                                            <p:strVal val="#ppt_h"/>
                                          </p:val>
                                        </p:tav>
                                      </p:tavLst>
                                    </p:anim>
                                  </p:childTnLst>
                                </p:cTn>
                              </p:par>
                            </p:childTnLst>
                          </p:cTn>
                        </p:par>
                        <p:par>
                          <p:cTn id="74" fill="hold">
                            <p:stCondLst>
                              <p:cond delay="3000"/>
                            </p:stCondLst>
                            <p:childTnLst>
                              <p:par>
                                <p:cTn id="75" presetID="47" presetClass="entr" presetSubtype="0" fill="hold" grpId="0" nodeType="after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1000"/>
                                        <p:tgtEl>
                                          <p:spTgt spid="47"/>
                                        </p:tgtEl>
                                      </p:cBhvr>
                                    </p:animEffect>
                                    <p:anim calcmode="lin" valueType="num">
                                      <p:cBhvr>
                                        <p:cTn id="78" dur="1000" fill="hold"/>
                                        <p:tgtEl>
                                          <p:spTgt spid="47"/>
                                        </p:tgtEl>
                                        <p:attrNameLst>
                                          <p:attrName>ppt_x</p:attrName>
                                        </p:attrNameLst>
                                      </p:cBhvr>
                                      <p:tavLst>
                                        <p:tav tm="0">
                                          <p:val>
                                            <p:strVal val="#ppt_x"/>
                                          </p:val>
                                        </p:tav>
                                        <p:tav tm="100000">
                                          <p:val>
                                            <p:strVal val="#ppt_x"/>
                                          </p:val>
                                        </p:tav>
                                      </p:tavLst>
                                    </p:anim>
                                    <p:anim calcmode="lin" valueType="num">
                                      <p:cBhvr>
                                        <p:cTn id="79" dur="1000" fill="hold"/>
                                        <p:tgtEl>
                                          <p:spTgt spid="47"/>
                                        </p:tgtEl>
                                        <p:attrNameLst>
                                          <p:attrName>ppt_y</p:attrName>
                                        </p:attrNameLst>
                                      </p:cBhvr>
                                      <p:tavLst>
                                        <p:tav tm="0">
                                          <p:val>
                                            <p:strVal val="#ppt_y-.1"/>
                                          </p:val>
                                        </p:tav>
                                        <p:tav tm="100000">
                                          <p:val>
                                            <p:strVal val="#ppt_y"/>
                                          </p:val>
                                        </p:tav>
                                      </p:tavLst>
                                    </p:anim>
                                  </p:childTnLst>
                                </p:cTn>
                              </p:par>
                              <p:par>
                                <p:cTn id="80" presetID="47" presetClass="entr" presetSubtype="0" fill="hold" grpId="0" nodeType="with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1000"/>
                                        <p:tgtEl>
                                          <p:spTgt spid="46"/>
                                        </p:tgtEl>
                                      </p:cBhvr>
                                    </p:animEffect>
                                    <p:anim calcmode="lin" valueType="num">
                                      <p:cBhvr>
                                        <p:cTn id="83" dur="1000" fill="hold"/>
                                        <p:tgtEl>
                                          <p:spTgt spid="46"/>
                                        </p:tgtEl>
                                        <p:attrNameLst>
                                          <p:attrName>ppt_x</p:attrName>
                                        </p:attrNameLst>
                                      </p:cBhvr>
                                      <p:tavLst>
                                        <p:tav tm="0">
                                          <p:val>
                                            <p:strVal val="#ppt_x"/>
                                          </p:val>
                                        </p:tav>
                                        <p:tav tm="100000">
                                          <p:val>
                                            <p:strVal val="#ppt_x"/>
                                          </p:val>
                                        </p:tav>
                                      </p:tavLst>
                                    </p:anim>
                                    <p:anim calcmode="lin" valueType="num">
                                      <p:cBhvr>
                                        <p:cTn id="84" dur="1000" fill="hold"/>
                                        <p:tgtEl>
                                          <p:spTgt spid="46"/>
                                        </p:tgtEl>
                                        <p:attrNameLst>
                                          <p:attrName>ppt_y</p:attrName>
                                        </p:attrNameLst>
                                      </p:cBhvr>
                                      <p:tavLst>
                                        <p:tav tm="0">
                                          <p:val>
                                            <p:strVal val="#ppt_y-.1"/>
                                          </p:val>
                                        </p:tav>
                                        <p:tav tm="100000">
                                          <p:val>
                                            <p:strVal val="#ppt_y"/>
                                          </p:val>
                                        </p:tav>
                                      </p:tavLst>
                                    </p:anim>
                                  </p:childTnLst>
                                </p:cTn>
                              </p:par>
                              <p:par>
                                <p:cTn id="85" presetID="22" presetClass="entr" presetSubtype="4" fill="hold" grpId="0" nodeType="with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wipe(down)">
                                      <p:cBhvr>
                                        <p:cTn id="87" dur="500"/>
                                        <p:tgtEl>
                                          <p:spTgt spid="12"/>
                                        </p:tgtEl>
                                      </p:cBhvr>
                                    </p:animEffect>
                                  </p:childTnLst>
                                </p:cTn>
                              </p:par>
                              <p:par>
                                <p:cTn id="88" presetID="22" presetClass="entr" presetSubtype="4" fill="hold" grpId="0" nodeType="withEffect">
                                  <p:stCondLst>
                                    <p:cond delay="200"/>
                                  </p:stCondLst>
                                  <p:childTnLst>
                                    <p:set>
                                      <p:cBhvr>
                                        <p:cTn id="89" dur="1" fill="hold">
                                          <p:stCondLst>
                                            <p:cond delay="0"/>
                                          </p:stCondLst>
                                        </p:cTn>
                                        <p:tgtEl>
                                          <p:spTgt spid="13"/>
                                        </p:tgtEl>
                                        <p:attrNameLst>
                                          <p:attrName>style.visibility</p:attrName>
                                        </p:attrNameLst>
                                      </p:cBhvr>
                                      <p:to>
                                        <p:strVal val="visible"/>
                                      </p:to>
                                    </p:set>
                                    <p:animEffect transition="in" filter="wipe(down)">
                                      <p:cBhvr>
                                        <p:cTn id="90" dur="500"/>
                                        <p:tgtEl>
                                          <p:spTgt spid="13"/>
                                        </p:tgtEl>
                                      </p:cBhvr>
                                    </p:animEffect>
                                  </p:childTnLst>
                                </p:cTn>
                              </p:par>
                              <p:par>
                                <p:cTn id="91" presetID="22" presetClass="entr" presetSubtype="4" fill="hold" grpId="0" nodeType="withEffect">
                                  <p:stCondLst>
                                    <p:cond delay="400"/>
                                  </p:stCondLst>
                                  <p:childTnLst>
                                    <p:set>
                                      <p:cBhvr>
                                        <p:cTn id="92" dur="1" fill="hold">
                                          <p:stCondLst>
                                            <p:cond delay="0"/>
                                          </p:stCondLst>
                                        </p:cTn>
                                        <p:tgtEl>
                                          <p:spTgt spid="14"/>
                                        </p:tgtEl>
                                        <p:attrNameLst>
                                          <p:attrName>style.visibility</p:attrName>
                                        </p:attrNameLst>
                                      </p:cBhvr>
                                      <p:to>
                                        <p:strVal val="visible"/>
                                      </p:to>
                                    </p:set>
                                    <p:animEffect transition="in" filter="wipe(down)">
                                      <p:cBhvr>
                                        <p:cTn id="93" dur="500"/>
                                        <p:tgtEl>
                                          <p:spTgt spid="14"/>
                                        </p:tgtEl>
                                      </p:cBhvr>
                                    </p:animEffect>
                                  </p:childTnLst>
                                </p:cTn>
                              </p:par>
                              <p:par>
                                <p:cTn id="94" presetID="22" presetClass="entr" presetSubtype="4" fill="hold" grpId="0" nodeType="withEffect">
                                  <p:stCondLst>
                                    <p:cond delay="600"/>
                                  </p:stCondLst>
                                  <p:childTnLst>
                                    <p:set>
                                      <p:cBhvr>
                                        <p:cTn id="95" dur="1" fill="hold">
                                          <p:stCondLst>
                                            <p:cond delay="0"/>
                                          </p:stCondLst>
                                        </p:cTn>
                                        <p:tgtEl>
                                          <p:spTgt spid="15"/>
                                        </p:tgtEl>
                                        <p:attrNameLst>
                                          <p:attrName>style.visibility</p:attrName>
                                        </p:attrNameLst>
                                      </p:cBhvr>
                                      <p:to>
                                        <p:strVal val="visible"/>
                                      </p:to>
                                    </p:set>
                                    <p:animEffect transition="in" filter="wipe(down)">
                                      <p:cBhvr>
                                        <p:cTn id="96" dur="500"/>
                                        <p:tgtEl>
                                          <p:spTgt spid="15"/>
                                        </p:tgtEl>
                                      </p:cBhvr>
                                    </p:animEffect>
                                  </p:childTnLst>
                                </p:cTn>
                              </p:par>
                            </p:childTnLst>
                          </p:cTn>
                        </p:par>
                        <p:par>
                          <p:cTn id="97" fill="hold">
                            <p:stCondLst>
                              <p:cond delay="4000"/>
                            </p:stCondLst>
                            <p:childTnLst>
                              <p:par>
                                <p:cTn id="98" presetID="22" presetClass="entr" presetSubtype="4" fill="hold" grpId="0" nodeType="afterEffect">
                                  <p:stCondLst>
                                    <p:cond delay="0"/>
                                  </p:stCondLst>
                                  <p:childTnLst>
                                    <p:set>
                                      <p:cBhvr>
                                        <p:cTn id="99" dur="1" fill="hold">
                                          <p:stCondLst>
                                            <p:cond delay="0"/>
                                          </p:stCondLst>
                                        </p:cTn>
                                        <p:tgtEl>
                                          <p:spTgt spid="16"/>
                                        </p:tgtEl>
                                        <p:attrNameLst>
                                          <p:attrName>style.visibility</p:attrName>
                                        </p:attrNameLst>
                                      </p:cBhvr>
                                      <p:to>
                                        <p:strVal val="visible"/>
                                      </p:to>
                                    </p:set>
                                    <p:animEffect transition="in" filter="wipe(down)">
                                      <p:cBhvr>
                                        <p:cTn id="100" dur="500"/>
                                        <p:tgtEl>
                                          <p:spTgt spid="16"/>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wipe(down)">
                                      <p:cBhvr>
                                        <p:cTn id="103" dur="500"/>
                                        <p:tgtEl>
                                          <p:spTgt spid="17"/>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wipe(down)">
                                      <p:cBhvr>
                                        <p:cTn id="106" dur="500"/>
                                        <p:tgtEl>
                                          <p:spTgt spid="18"/>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19"/>
                                        </p:tgtEl>
                                        <p:attrNameLst>
                                          <p:attrName>style.visibility</p:attrName>
                                        </p:attrNameLst>
                                      </p:cBhvr>
                                      <p:to>
                                        <p:strVal val="visible"/>
                                      </p:to>
                                    </p:set>
                                    <p:animEffect transition="in" filter="wipe(down)">
                                      <p:cBhvr>
                                        <p:cTn id="109" dur="500"/>
                                        <p:tgtEl>
                                          <p:spTgt spid="19"/>
                                        </p:tgtEl>
                                      </p:cBhvr>
                                    </p:animEffect>
                                  </p:childTnLst>
                                </p:cTn>
                              </p:par>
                              <p:par>
                                <p:cTn id="110" presetID="45" presetClass="entr" presetSubtype="0" fill="hold" grpId="0" nodeType="withEffect">
                                  <p:stCondLst>
                                    <p:cond delay="0"/>
                                  </p:stCondLst>
                                  <p:childTnLst>
                                    <p:set>
                                      <p:cBhvr>
                                        <p:cTn id="111" dur="1" fill="hold">
                                          <p:stCondLst>
                                            <p:cond delay="0"/>
                                          </p:stCondLst>
                                        </p:cTn>
                                        <p:tgtEl>
                                          <p:spTgt spid="41"/>
                                        </p:tgtEl>
                                        <p:attrNameLst>
                                          <p:attrName>style.visibility</p:attrName>
                                        </p:attrNameLst>
                                      </p:cBhvr>
                                      <p:to>
                                        <p:strVal val="visible"/>
                                      </p:to>
                                    </p:set>
                                    <p:animEffect transition="in" filter="fade">
                                      <p:cBhvr>
                                        <p:cTn id="112" dur="500"/>
                                        <p:tgtEl>
                                          <p:spTgt spid="41"/>
                                        </p:tgtEl>
                                      </p:cBhvr>
                                    </p:animEffect>
                                    <p:anim calcmode="lin" valueType="num">
                                      <p:cBhvr>
                                        <p:cTn id="113" dur="500" fill="hold"/>
                                        <p:tgtEl>
                                          <p:spTgt spid="41"/>
                                        </p:tgtEl>
                                        <p:attrNameLst>
                                          <p:attrName>ppt_w</p:attrName>
                                        </p:attrNameLst>
                                      </p:cBhvr>
                                      <p:tavLst>
                                        <p:tav tm="0" fmla="#ppt_w*sin(2.5*pi*$)">
                                          <p:val>
                                            <p:fltVal val="0"/>
                                          </p:val>
                                        </p:tav>
                                        <p:tav tm="100000">
                                          <p:val>
                                            <p:fltVal val="1"/>
                                          </p:val>
                                        </p:tav>
                                      </p:tavLst>
                                    </p:anim>
                                    <p:anim calcmode="lin" valueType="num">
                                      <p:cBhvr>
                                        <p:cTn id="114" dur="500" fill="hold"/>
                                        <p:tgtEl>
                                          <p:spTgt spid="41"/>
                                        </p:tgtEl>
                                        <p:attrNameLst>
                                          <p:attrName>ppt_h</p:attrName>
                                        </p:attrNameLst>
                                      </p:cBhvr>
                                      <p:tavLst>
                                        <p:tav tm="0">
                                          <p:val>
                                            <p:strVal val="#ppt_h"/>
                                          </p:val>
                                        </p:tav>
                                        <p:tav tm="100000">
                                          <p:val>
                                            <p:strVal val="#ppt_h"/>
                                          </p:val>
                                        </p:tav>
                                      </p:tavLst>
                                    </p:anim>
                                  </p:childTnLst>
                                </p:cTn>
                              </p:par>
                            </p:childTnLst>
                          </p:cTn>
                        </p:par>
                        <p:par>
                          <p:cTn id="115" fill="hold">
                            <p:stCondLst>
                              <p:cond delay="4500"/>
                            </p:stCondLst>
                            <p:childTnLst>
                              <p:par>
                                <p:cTn id="116" presetID="47" presetClass="entr" presetSubtype="0" fill="hold" grpId="0" nodeType="afterEffect">
                                  <p:stCondLst>
                                    <p:cond delay="0"/>
                                  </p:stCondLst>
                                  <p:childTnLst>
                                    <p:set>
                                      <p:cBhvr>
                                        <p:cTn id="117" dur="1" fill="hold">
                                          <p:stCondLst>
                                            <p:cond delay="0"/>
                                          </p:stCondLst>
                                        </p:cTn>
                                        <p:tgtEl>
                                          <p:spTgt spid="49"/>
                                        </p:tgtEl>
                                        <p:attrNameLst>
                                          <p:attrName>style.visibility</p:attrName>
                                        </p:attrNameLst>
                                      </p:cBhvr>
                                      <p:to>
                                        <p:strVal val="visible"/>
                                      </p:to>
                                    </p:set>
                                    <p:animEffect transition="in" filter="fade">
                                      <p:cBhvr>
                                        <p:cTn id="118" dur="1000"/>
                                        <p:tgtEl>
                                          <p:spTgt spid="49"/>
                                        </p:tgtEl>
                                      </p:cBhvr>
                                    </p:animEffect>
                                    <p:anim calcmode="lin" valueType="num">
                                      <p:cBhvr>
                                        <p:cTn id="119" dur="1000" fill="hold"/>
                                        <p:tgtEl>
                                          <p:spTgt spid="49"/>
                                        </p:tgtEl>
                                        <p:attrNameLst>
                                          <p:attrName>ppt_x</p:attrName>
                                        </p:attrNameLst>
                                      </p:cBhvr>
                                      <p:tavLst>
                                        <p:tav tm="0">
                                          <p:val>
                                            <p:strVal val="#ppt_x"/>
                                          </p:val>
                                        </p:tav>
                                        <p:tav tm="100000">
                                          <p:val>
                                            <p:strVal val="#ppt_x"/>
                                          </p:val>
                                        </p:tav>
                                      </p:tavLst>
                                    </p:anim>
                                    <p:anim calcmode="lin" valueType="num">
                                      <p:cBhvr>
                                        <p:cTn id="120" dur="1000" fill="hold"/>
                                        <p:tgtEl>
                                          <p:spTgt spid="49"/>
                                        </p:tgtEl>
                                        <p:attrNameLst>
                                          <p:attrName>ppt_y</p:attrName>
                                        </p:attrNameLst>
                                      </p:cBhvr>
                                      <p:tavLst>
                                        <p:tav tm="0">
                                          <p:val>
                                            <p:strVal val="#ppt_y-.1"/>
                                          </p:val>
                                        </p:tav>
                                        <p:tav tm="100000">
                                          <p:val>
                                            <p:strVal val="#ppt_y"/>
                                          </p:val>
                                        </p:tav>
                                      </p:tavLst>
                                    </p:anim>
                                  </p:childTnLst>
                                </p:cTn>
                              </p:par>
                              <p:par>
                                <p:cTn id="121" presetID="47" presetClass="entr" presetSubtype="0" fill="hold" grpId="0" nodeType="withEffect">
                                  <p:stCondLst>
                                    <p:cond delay="0"/>
                                  </p:stCondLst>
                                  <p:childTnLst>
                                    <p:set>
                                      <p:cBhvr>
                                        <p:cTn id="122" dur="1" fill="hold">
                                          <p:stCondLst>
                                            <p:cond delay="0"/>
                                          </p:stCondLst>
                                        </p:cTn>
                                        <p:tgtEl>
                                          <p:spTgt spid="48"/>
                                        </p:tgtEl>
                                        <p:attrNameLst>
                                          <p:attrName>style.visibility</p:attrName>
                                        </p:attrNameLst>
                                      </p:cBhvr>
                                      <p:to>
                                        <p:strVal val="visible"/>
                                      </p:to>
                                    </p:set>
                                    <p:animEffect transition="in" filter="fade">
                                      <p:cBhvr>
                                        <p:cTn id="123" dur="1000"/>
                                        <p:tgtEl>
                                          <p:spTgt spid="48"/>
                                        </p:tgtEl>
                                      </p:cBhvr>
                                    </p:animEffect>
                                    <p:anim calcmode="lin" valueType="num">
                                      <p:cBhvr>
                                        <p:cTn id="124" dur="1000" fill="hold"/>
                                        <p:tgtEl>
                                          <p:spTgt spid="48"/>
                                        </p:tgtEl>
                                        <p:attrNameLst>
                                          <p:attrName>ppt_x</p:attrName>
                                        </p:attrNameLst>
                                      </p:cBhvr>
                                      <p:tavLst>
                                        <p:tav tm="0">
                                          <p:val>
                                            <p:strVal val="#ppt_x"/>
                                          </p:val>
                                        </p:tav>
                                        <p:tav tm="100000">
                                          <p:val>
                                            <p:strVal val="#ppt_x"/>
                                          </p:val>
                                        </p:tav>
                                      </p:tavLst>
                                    </p:anim>
                                    <p:anim calcmode="lin" valueType="num">
                                      <p:cBhvr>
                                        <p:cTn id="125" dur="1000" fill="hold"/>
                                        <p:tgtEl>
                                          <p:spTgt spid="48"/>
                                        </p:tgtEl>
                                        <p:attrNameLst>
                                          <p:attrName>ppt_y</p:attrName>
                                        </p:attrNameLst>
                                      </p:cBhvr>
                                      <p:tavLst>
                                        <p:tav tm="0">
                                          <p:val>
                                            <p:strVal val="#ppt_y-.1"/>
                                          </p:val>
                                        </p:tav>
                                        <p:tav tm="100000">
                                          <p:val>
                                            <p:strVal val="#ppt_y"/>
                                          </p:val>
                                        </p:tav>
                                      </p:tavLst>
                                    </p:anim>
                                  </p:childTnLst>
                                </p:cTn>
                              </p:par>
                              <p:par>
                                <p:cTn id="126" presetID="22" presetClass="entr" presetSubtype="4" fill="hold" grpId="0" nodeType="withEffect">
                                  <p:stCondLst>
                                    <p:cond delay="0"/>
                                  </p:stCondLst>
                                  <p:childTnLst>
                                    <p:set>
                                      <p:cBhvr>
                                        <p:cTn id="127" dur="1" fill="hold">
                                          <p:stCondLst>
                                            <p:cond delay="0"/>
                                          </p:stCondLst>
                                        </p:cTn>
                                        <p:tgtEl>
                                          <p:spTgt spid="20"/>
                                        </p:tgtEl>
                                        <p:attrNameLst>
                                          <p:attrName>style.visibility</p:attrName>
                                        </p:attrNameLst>
                                      </p:cBhvr>
                                      <p:to>
                                        <p:strVal val="visible"/>
                                      </p:to>
                                    </p:set>
                                    <p:animEffect transition="in" filter="wipe(down)">
                                      <p:cBhvr>
                                        <p:cTn id="128" dur="500"/>
                                        <p:tgtEl>
                                          <p:spTgt spid="20"/>
                                        </p:tgtEl>
                                      </p:cBhvr>
                                    </p:animEffect>
                                  </p:childTnLst>
                                </p:cTn>
                              </p:par>
                              <p:par>
                                <p:cTn id="129" presetID="22" presetClass="entr" presetSubtype="4" fill="hold" grpId="0" nodeType="withEffect">
                                  <p:stCondLst>
                                    <p:cond delay="200"/>
                                  </p:stCondLst>
                                  <p:childTnLst>
                                    <p:set>
                                      <p:cBhvr>
                                        <p:cTn id="130" dur="1" fill="hold">
                                          <p:stCondLst>
                                            <p:cond delay="0"/>
                                          </p:stCondLst>
                                        </p:cTn>
                                        <p:tgtEl>
                                          <p:spTgt spid="21"/>
                                        </p:tgtEl>
                                        <p:attrNameLst>
                                          <p:attrName>style.visibility</p:attrName>
                                        </p:attrNameLst>
                                      </p:cBhvr>
                                      <p:to>
                                        <p:strVal val="visible"/>
                                      </p:to>
                                    </p:set>
                                    <p:animEffect transition="in" filter="wipe(down)">
                                      <p:cBhvr>
                                        <p:cTn id="131" dur="500"/>
                                        <p:tgtEl>
                                          <p:spTgt spid="21"/>
                                        </p:tgtEl>
                                      </p:cBhvr>
                                    </p:animEffect>
                                  </p:childTnLst>
                                </p:cTn>
                              </p:par>
                              <p:par>
                                <p:cTn id="132" presetID="22" presetClass="entr" presetSubtype="4" fill="hold" grpId="0" nodeType="withEffect">
                                  <p:stCondLst>
                                    <p:cond delay="400"/>
                                  </p:stCondLst>
                                  <p:childTnLst>
                                    <p:set>
                                      <p:cBhvr>
                                        <p:cTn id="133" dur="1" fill="hold">
                                          <p:stCondLst>
                                            <p:cond delay="0"/>
                                          </p:stCondLst>
                                        </p:cTn>
                                        <p:tgtEl>
                                          <p:spTgt spid="22"/>
                                        </p:tgtEl>
                                        <p:attrNameLst>
                                          <p:attrName>style.visibility</p:attrName>
                                        </p:attrNameLst>
                                      </p:cBhvr>
                                      <p:to>
                                        <p:strVal val="visible"/>
                                      </p:to>
                                    </p:set>
                                    <p:animEffect transition="in" filter="wipe(down)">
                                      <p:cBhvr>
                                        <p:cTn id="134" dur="500"/>
                                        <p:tgtEl>
                                          <p:spTgt spid="22"/>
                                        </p:tgtEl>
                                      </p:cBhvr>
                                    </p:animEffect>
                                  </p:childTnLst>
                                </p:cTn>
                              </p:par>
                              <p:par>
                                <p:cTn id="135" presetID="22" presetClass="entr" presetSubtype="4" fill="hold" grpId="0" nodeType="withEffect">
                                  <p:stCondLst>
                                    <p:cond delay="600"/>
                                  </p:stCondLst>
                                  <p:childTnLst>
                                    <p:set>
                                      <p:cBhvr>
                                        <p:cTn id="136" dur="1" fill="hold">
                                          <p:stCondLst>
                                            <p:cond delay="0"/>
                                          </p:stCondLst>
                                        </p:cTn>
                                        <p:tgtEl>
                                          <p:spTgt spid="23"/>
                                        </p:tgtEl>
                                        <p:attrNameLst>
                                          <p:attrName>style.visibility</p:attrName>
                                        </p:attrNameLst>
                                      </p:cBhvr>
                                      <p:to>
                                        <p:strVal val="visible"/>
                                      </p:to>
                                    </p:set>
                                    <p:animEffect transition="in" filter="wipe(down)">
                                      <p:cBhvr>
                                        <p:cTn id="137" dur="500"/>
                                        <p:tgtEl>
                                          <p:spTgt spid="23"/>
                                        </p:tgtEl>
                                      </p:cBhvr>
                                    </p:animEffect>
                                  </p:childTnLst>
                                </p:cTn>
                              </p:par>
                            </p:childTnLst>
                          </p:cTn>
                        </p:par>
                        <p:par>
                          <p:cTn id="138" fill="hold">
                            <p:stCondLst>
                              <p:cond delay="5500"/>
                            </p:stCondLst>
                            <p:childTnLst>
                              <p:par>
                                <p:cTn id="139" presetID="22" presetClass="entr" presetSubtype="4" fill="hold" grpId="0" nodeType="afterEffect">
                                  <p:stCondLst>
                                    <p:cond delay="0"/>
                                  </p:stCondLst>
                                  <p:childTnLst>
                                    <p:set>
                                      <p:cBhvr>
                                        <p:cTn id="140" dur="1" fill="hold">
                                          <p:stCondLst>
                                            <p:cond delay="0"/>
                                          </p:stCondLst>
                                        </p:cTn>
                                        <p:tgtEl>
                                          <p:spTgt spid="27"/>
                                        </p:tgtEl>
                                        <p:attrNameLst>
                                          <p:attrName>style.visibility</p:attrName>
                                        </p:attrNameLst>
                                      </p:cBhvr>
                                      <p:to>
                                        <p:strVal val="visible"/>
                                      </p:to>
                                    </p:set>
                                    <p:animEffect transition="in" filter="wipe(down)">
                                      <p:cBhvr>
                                        <p:cTn id="141" dur="500"/>
                                        <p:tgtEl>
                                          <p:spTgt spid="27"/>
                                        </p:tgtEl>
                                      </p:cBhvr>
                                    </p:animEffect>
                                  </p:childTnLst>
                                </p:cTn>
                              </p:par>
                              <p:par>
                                <p:cTn id="142" presetID="22" presetClass="entr" presetSubtype="4" fill="hold" grpId="0" nodeType="withEffect">
                                  <p:stCondLst>
                                    <p:cond delay="0"/>
                                  </p:stCondLst>
                                  <p:childTnLst>
                                    <p:set>
                                      <p:cBhvr>
                                        <p:cTn id="143" dur="1" fill="hold">
                                          <p:stCondLst>
                                            <p:cond delay="0"/>
                                          </p:stCondLst>
                                        </p:cTn>
                                        <p:tgtEl>
                                          <p:spTgt spid="26"/>
                                        </p:tgtEl>
                                        <p:attrNameLst>
                                          <p:attrName>style.visibility</p:attrName>
                                        </p:attrNameLst>
                                      </p:cBhvr>
                                      <p:to>
                                        <p:strVal val="visible"/>
                                      </p:to>
                                    </p:set>
                                    <p:animEffect transition="in" filter="wipe(down)">
                                      <p:cBhvr>
                                        <p:cTn id="144" dur="500"/>
                                        <p:tgtEl>
                                          <p:spTgt spid="26"/>
                                        </p:tgtEl>
                                      </p:cBhvr>
                                    </p:animEffect>
                                  </p:childTnLst>
                                </p:cTn>
                              </p:par>
                              <p:par>
                                <p:cTn id="145" presetID="22" presetClass="entr" presetSubtype="4" fill="hold" grpId="0" nodeType="withEffect">
                                  <p:stCondLst>
                                    <p:cond delay="0"/>
                                  </p:stCondLst>
                                  <p:childTnLst>
                                    <p:set>
                                      <p:cBhvr>
                                        <p:cTn id="146" dur="1" fill="hold">
                                          <p:stCondLst>
                                            <p:cond delay="0"/>
                                          </p:stCondLst>
                                        </p:cTn>
                                        <p:tgtEl>
                                          <p:spTgt spid="25"/>
                                        </p:tgtEl>
                                        <p:attrNameLst>
                                          <p:attrName>style.visibility</p:attrName>
                                        </p:attrNameLst>
                                      </p:cBhvr>
                                      <p:to>
                                        <p:strVal val="visible"/>
                                      </p:to>
                                    </p:set>
                                    <p:animEffect transition="in" filter="wipe(down)">
                                      <p:cBhvr>
                                        <p:cTn id="147" dur="500"/>
                                        <p:tgtEl>
                                          <p:spTgt spid="25"/>
                                        </p:tgtEl>
                                      </p:cBhvr>
                                    </p:animEffect>
                                  </p:childTnLst>
                                </p:cTn>
                              </p:par>
                              <p:par>
                                <p:cTn id="148" presetID="22" presetClass="entr" presetSubtype="4" fill="hold" grpId="0" nodeType="withEffect">
                                  <p:stCondLst>
                                    <p:cond delay="0"/>
                                  </p:stCondLst>
                                  <p:childTnLst>
                                    <p:set>
                                      <p:cBhvr>
                                        <p:cTn id="149" dur="1" fill="hold">
                                          <p:stCondLst>
                                            <p:cond delay="0"/>
                                          </p:stCondLst>
                                        </p:cTn>
                                        <p:tgtEl>
                                          <p:spTgt spid="24"/>
                                        </p:tgtEl>
                                        <p:attrNameLst>
                                          <p:attrName>style.visibility</p:attrName>
                                        </p:attrNameLst>
                                      </p:cBhvr>
                                      <p:to>
                                        <p:strVal val="visible"/>
                                      </p:to>
                                    </p:set>
                                    <p:animEffect transition="in" filter="wipe(down)">
                                      <p:cBhvr>
                                        <p:cTn id="150" dur="500"/>
                                        <p:tgtEl>
                                          <p:spTgt spid="24"/>
                                        </p:tgtEl>
                                      </p:cBhvr>
                                    </p:animEffect>
                                  </p:childTnLst>
                                </p:cTn>
                              </p:par>
                              <p:par>
                                <p:cTn id="151" presetID="45" presetClass="entr" presetSubtype="0" fill="hold" grpId="0" nodeType="withEffect">
                                  <p:stCondLst>
                                    <p:cond delay="0"/>
                                  </p:stCondLst>
                                  <p:childTnLst>
                                    <p:set>
                                      <p:cBhvr>
                                        <p:cTn id="152" dur="1" fill="hold">
                                          <p:stCondLst>
                                            <p:cond delay="0"/>
                                          </p:stCondLst>
                                        </p:cTn>
                                        <p:tgtEl>
                                          <p:spTgt spid="43"/>
                                        </p:tgtEl>
                                        <p:attrNameLst>
                                          <p:attrName>style.visibility</p:attrName>
                                        </p:attrNameLst>
                                      </p:cBhvr>
                                      <p:to>
                                        <p:strVal val="visible"/>
                                      </p:to>
                                    </p:set>
                                    <p:animEffect transition="in" filter="fade">
                                      <p:cBhvr>
                                        <p:cTn id="153" dur="500"/>
                                        <p:tgtEl>
                                          <p:spTgt spid="43"/>
                                        </p:tgtEl>
                                      </p:cBhvr>
                                    </p:animEffect>
                                    <p:anim calcmode="lin" valueType="num">
                                      <p:cBhvr>
                                        <p:cTn id="154" dur="500" fill="hold"/>
                                        <p:tgtEl>
                                          <p:spTgt spid="43"/>
                                        </p:tgtEl>
                                        <p:attrNameLst>
                                          <p:attrName>ppt_w</p:attrName>
                                        </p:attrNameLst>
                                      </p:cBhvr>
                                      <p:tavLst>
                                        <p:tav tm="0" fmla="#ppt_w*sin(2.5*pi*$)">
                                          <p:val>
                                            <p:fltVal val="0"/>
                                          </p:val>
                                        </p:tav>
                                        <p:tav tm="100000">
                                          <p:val>
                                            <p:fltVal val="1"/>
                                          </p:val>
                                        </p:tav>
                                      </p:tavLst>
                                    </p:anim>
                                    <p:anim calcmode="lin" valueType="num">
                                      <p:cBhvr>
                                        <p:cTn id="155" dur="500" fill="hold"/>
                                        <p:tgtEl>
                                          <p:spTgt spid="43"/>
                                        </p:tgtEl>
                                        <p:attrNameLst>
                                          <p:attrName>ppt_h</p:attrName>
                                        </p:attrNameLst>
                                      </p:cBhvr>
                                      <p:tavLst>
                                        <p:tav tm="0">
                                          <p:val>
                                            <p:strVal val="#ppt_h"/>
                                          </p:val>
                                        </p:tav>
                                        <p:tav tm="100000">
                                          <p:val>
                                            <p:strVal val="#ppt_h"/>
                                          </p:val>
                                        </p:tav>
                                      </p:tavLst>
                                    </p:anim>
                                  </p:childTnLst>
                                </p:cTn>
                              </p:par>
                            </p:childTnLst>
                          </p:cTn>
                        </p:par>
                        <p:par>
                          <p:cTn id="156" fill="hold">
                            <p:stCondLst>
                              <p:cond delay="6000"/>
                            </p:stCondLst>
                            <p:childTnLst>
                              <p:par>
                                <p:cTn id="157" presetID="47" presetClass="entr" presetSubtype="0" fill="hold" grpId="0" nodeType="afterEffect">
                                  <p:stCondLst>
                                    <p:cond delay="0"/>
                                  </p:stCondLst>
                                  <p:childTnLst>
                                    <p:set>
                                      <p:cBhvr>
                                        <p:cTn id="158" dur="1" fill="hold">
                                          <p:stCondLst>
                                            <p:cond delay="0"/>
                                          </p:stCondLst>
                                        </p:cTn>
                                        <p:tgtEl>
                                          <p:spTgt spid="51"/>
                                        </p:tgtEl>
                                        <p:attrNameLst>
                                          <p:attrName>style.visibility</p:attrName>
                                        </p:attrNameLst>
                                      </p:cBhvr>
                                      <p:to>
                                        <p:strVal val="visible"/>
                                      </p:to>
                                    </p:set>
                                    <p:animEffect transition="in" filter="fade">
                                      <p:cBhvr>
                                        <p:cTn id="159" dur="1000"/>
                                        <p:tgtEl>
                                          <p:spTgt spid="51"/>
                                        </p:tgtEl>
                                      </p:cBhvr>
                                    </p:animEffect>
                                    <p:anim calcmode="lin" valueType="num">
                                      <p:cBhvr>
                                        <p:cTn id="160" dur="1000" fill="hold"/>
                                        <p:tgtEl>
                                          <p:spTgt spid="51"/>
                                        </p:tgtEl>
                                        <p:attrNameLst>
                                          <p:attrName>ppt_x</p:attrName>
                                        </p:attrNameLst>
                                      </p:cBhvr>
                                      <p:tavLst>
                                        <p:tav tm="0">
                                          <p:val>
                                            <p:strVal val="#ppt_x"/>
                                          </p:val>
                                        </p:tav>
                                        <p:tav tm="100000">
                                          <p:val>
                                            <p:strVal val="#ppt_x"/>
                                          </p:val>
                                        </p:tav>
                                      </p:tavLst>
                                    </p:anim>
                                    <p:anim calcmode="lin" valueType="num">
                                      <p:cBhvr>
                                        <p:cTn id="161" dur="1000" fill="hold"/>
                                        <p:tgtEl>
                                          <p:spTgt spid="51"/>
                                        </p:tgtEl>
                                        <p:attrNameLst>
                                          <p:attrName>ppt_y</p:attrName>
                                        </p:attrNameLst>
                                      </p:cBhvr>
                                      <p:tavLst>
                                        <p:tav tm="0">
                                          <p:val>
                                            <p:strVal val="#ppt_y-.1"/>
                                          </p:val>
                                        </p:tav>
                                        <p:tav tm="100000">
                                          <p:val>
                                            <p:strVal val="#ppt_y"/>
                                          </p:val>
                                        </p:tav>
                                      </p:tavLst>
                                    </p:anim>
                                  </p:childTnLst>
                                </p:cTn>
                              </p:par>
                              <p:par>
                                <p:cTn id="162" presetID="47" presetClass="entr" presetSubtype="0" fill="hold" grpId="0" nodeType="withEffect">
                                  <p:stCondLst>
                                    <p:cond delay="0"/>
                                  </p:stCondLst>
                                  <p:childTnLst>
                                    <p:set>
                                      <p:cBhvr>
                                        <p:cTn id="163" dur="1" fill="hold">
                                          <p:stCondLst>
                                            <p:cond delay="0"/>
                                          </p:stCondLst>
                                        </p:cTn>
                                        <p:tgtEl>
                                          <p:spTgt spid="50"/>
                                        </p:tgtEl>
                                        <p:attrNameLst>
                                          <p:attrName>style.visibility</p:attrName>
                                        </p:attrNameLst>
                                      </p:cBhvr>
                                      <p:to>
                                        <p:strVal val="visible"/>
                                      </p:to>
                                    </p:set>
                                    <p:animEffect transition="in" filter="fade">
                                      <p:cBhvr>
                                        <p:cTn id="164" dur="1000"/>
                                        <p:tgtEl>
                                          <p:spTgt spid="50"/>
                                        </p:tgtEl>
                                      </p:cBhvr>
                                    </p:animEffect>
                                    <p:anim calcmode="lin" valueType="num">
                                      <p:cBhvr>
                                        <p:cTn id="165" dur="1000" fill="hold"/>
                                        <p:tgtEl>
                                          <p:spTgt spid="50"/>
                                        </p:tgtEl>
                                        <p:attrNameLst>
                                          <p:attrName>ppt_x</p:attrName>
                                        </p:attrNameLst>
                                      </p:cBhvr>
                                      <p:tavLst>
                                        <p:tav tm="0">
                                          <p:val>
                                            <p:strVal val="#ppt_x"/>
                                          </p:val>
                                        </p:tav>
                                        <p:tav tm="100000">
                                          <p:val>
                                            <p:strVal val="#ppt_x"/>
                                          </p:val>
                                        </p:tav>
                                      </p:tavLst>
                                    </p:anim>
                                    <p:anim calcmode="lin" valueType="num">
                                      <p:cBhvr>
                                        <p:cTn id="166" dur="1000" fill="hold"/>
                                        <p:tgtEl>
                                          <p:spTgt spid="50"/>
                                        </p:tgtEl>
                                        <p:attrNameLst>
                                          <p:attrName>ppt_y</p:attrName>
                                        </p:attrNameLst>
                                      </p:cBhvr>
                                      <p:tavLst>
                                        <p:tav tm="0">
                                          <p:val>
                                            <p:strVal val="#ppt_y-.1"/>
                                          </p:val>
                                        </p:tav>
                                        <p:tav tm="100000">
                                          <p:val>
                                            <p:strVal val="#ppt_y"/>
                                          </p:val>
                                        </p:tav>
                                      </p:tavLst>
                                    </p:anim>
                                  </p:childTnLst>
                                </p:cTn>
                              </p:par>
                              <p:par>
                                <p:cTn id="167" presetID="22" presetClass="entr" presetSubtype="4" fill="hold" grpId="0" nodeType="with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wipe(down)">
                                      <p:cBhvr>
                                        <p:cTn id="169" dur="500"/>
                                        <p:tgtEl>
                                          <p:spTgt spid="28"/>
                                        </p:tgtEl>
                                      </p:cBhvr>
                                    </p:animEffect>
                                  </p:childTnLst>
                                </p:cTn>
                              </p:par>
                              <p:par>
                                <p:cTn id="170" presetID="22" presetClass="entr" presetSubtype="4" fill="hold" grpId="0" nodeType="withEffect">
                                  <p:stCondLst>
                                    <p:cond delay="200"/>
                                  </p:stCondLst>
                                  <p:childTnLst>
                                    <p:set>
                                      <p:cBhvr>
                                        <p:cTn id="171" dur="1" fill="hold">
                                          <p:stCondLst>
                                            <p:cond delay="0"/>
                                          </p:stCondLst>
                                        </p:cTn>
                                        <p:tgtEl>
                                          <p:spTgt spid="29"/>
                                        </p:tgtEl>
                                        <p:attrNameLst>
                                          <p:attrName>style.visibility</p:attrName>
                                        </p:attrNameLst>
                                      </p:cBhvr>
                                      <p:to>
                                        <p:strVal val="visible"/>
                                      </p:to>
                                    </p:set>
                                    <p:animEffect transition="in" filter="wipe(down)">
                                      <p:cBhvr>
                                        <p:cTn id="172" dur="500"/>
                                        <p:tgtEl>
                                          <p:spTgt spid="29"/>
                                        </p:tgtEl>
                                      </p:cBhvr>
                                    </p:animEffect>
                                  </p:childTnLst>
                                </p:cTn>
                              </p:par>
                              <p:par>
                                <p:cTn id="173" presetID="22" presetClass="entr" presetSubtype="4" fill="hold" grpId="0" nodeType="withEffect">
                                  <p:stCondLst>
                                    <p:cond delay="400"/>
                                  </p:stCondLst>
                                  <p:childTnLst>
                                    <p:set>
                                      <p:cBhvr>
                                        <p:cTn id="174" dur="1" fill="hold">
                                          <p:stCondLst>
                                            <p:cond delay="0"/>
                                          </p:stCondLst>
                                        </p:cTn>
                                        <p:tgtEl>
                                          <p:spTgt spid="30"/>
                                        </p:tgtEl>
                                        <p:attrNameLst>
                                          <p:attrName>style.visibility</p:attrName>
                                        </p:attrNameLst>
                                      </p:cBhvr>
                                      <p:to>
                                        <p:strVal val="visible"/>
                                      </p:to>
                                    </p:set>
                                    <p:animEffect transition="in" filter="wipe(down)">
                                      <p:cBhvr>
                                        <p:cTn id="175" dur="500"/>
                                        <p:tgtEl>
                                          <p:spTgt spid="30"/>
                                        </p:tgtEl>
                                      </p:cBhvr>
                                    </p:animEffect>
                                  </p:childTnLst>
                                </p:cTn>
                              </p:par>
                              <p:par>
                                <p:cTn id="176" presetID="22" presetClass="entr" presetSubtype="4" fill="hold" grpId="0" nodeType="withEffect">
                                  <p:stCondLst>
                                    <p:cond delay="600"/>
                                  </p:stCondLst>
                                  <p:childTnLst>
                                    <p:set>
                                      <p:cBhvr>
                                        <p:cTn id="177" dur="1" fill="hold">
                                          <p:stCondLst>
                                            <p:cond delay="0"/>
                                          </p:stCondLst>
                                        </p:cTn>
                                        <p:tgtEl>
                                          <p:spTgt spid="31"/>
                                        </p:tgtEl>
                                        <p:attrNameLst>
                                          <p:attrName>style.visibility</p:attrName>
                                        </p:attrNameLst>
                                      </p:cBhvr>
                                      <p:to>
                                        <p:strVal val="visible"/>
                                      </p:to>
                                    </p:set>
                                    <p:animEffect transition="in" filter="wipe(down)">
                                      <p:cBhvr>
                                        <p:cTn id="178" dur="500"/>
                                        <p:tgtEl>
                                          <p:spTgt spid="31"/>
                                        </p:tgtEl>
                                      </p:cBhvr>
                                    </p:animEffect>
                                  </p:childTnLst>
                                </p:cTn>
                              </p:par>
                            </p:childTnLst>
                          </p:cTn>
                        </p:par>
                        <p:par>
                          <p:cTn id="179" fill="hold">
                            <p:stCondLst>
                              <p:cond delay="7000"/>
                            </p:stCondLst>
                            <p:childTnLst>
                              <p:par>
                                <p:cTn id="180" presetID="22" presetClass="entr" presetSubtype="4" fill="hold" grpId="0" nodeType="afterEffect">
                                  <p:stCondLst>
                                    <p:cond delay="0"/>
                                  </p:stCondLst>
                                  <p:childTnLst>
                                    <p:set>
                                      <p:cBhvr>
                                        <p:cTn id="181" dur="1" fill="hold">
                                          <p:stCondLst>
                                            <p:cond delay="0"/>
                                          </p:stCondLst>
                                        </p:cTn>
                                        <p:tgtEl>
                                          <p:spTgt spid="35"/>
                                        </p:tgtEl>
                                        <p:attrNameLst>
                                          <p:attrName>style.visibility</p:attrName>
                                        </p:attrNameLst>
                                      </p:cBhvr>
                                      <p:to>
                                        <p:strVal val="visible"/>
                                      </p:to>
                                    </p:set>
                                    <p:animEffect transition="in" filter="wipe(down)">
                                      <p:cBhvr>
                                        <p:cTn id="182" dur="500"/>
                                        <p:tgtEl>
                                          <p:spTgt spid="35"/>
                                        </p:tgtEl>
                                      </p:cBhvr>
                                    </p:animEffect>
                                  </p:childTnLst>
                                </p:cTn>
                              </p:par>
                              <p:par>
                                <p:cTn id="183" presetID="22" presetClass="entr" presetSubtype="4" fill="hold" grpId="0" nodeType="withEffect">
                                  <p:stCondLst>
                                    <p:cond delay="0"/>
                                  </p:stCondLst>
                                  <p:childTnLst>
                                    <p:set>
                                      <p:cBhvr>
                                        <p:cTn id="184" dur="1" fill="hold">
                                          <p:stCondLst>
                                            <p:cond delay="0"/>
                                          </p:stCondLst>
                                        </p:cTn>
                                        <p:tgtEl>
                                          <p:spTgt spid="34"/>
                                        </p:tgtEl>
                                        <p:attrNameLst>
                                          <p:attrName>style.visibility</p:attrName>
                                        </p:attrNameLst>
                                      </p:cBhvr>
                                      <p:to>
                                        <p:strVal val="visible"/>
                                      </p:to>
                                    </p:set>
                                    <p:animEffect transition="in" filter="wipe(down)">
                                      <p:cBhvr>
                                        <p:cTn id="185" dur="500"/>
                                        <p:tgtEl>
                                          <p:spTgt spid="34"/>
                                        </p:tgtEl>
                                      </p:cBhvr>
                                    </p:animEffect>
                                  </p:childTnLst>
                                </p:cTn>
                              </p:par>
                              <p:par>
                                <p:cTn id="186" presetID="22" presetClass="entr" presetSubtype="4" fill="hold" grpId="0" nodeType="withEffect">
                                  <p:stCondLst>
                                    <p:cond delay="0"/>
                                  </p:stCondLst>
                                  <p:childTnLst>
                                    <p:set>
                                      <p:cBhvr>
                                        <p:cTn id="187" dur="1" fill="hold">
                                          <p:stCondLst>
                                            <p:cond delay="0"/>
                                          </p:stCondLst>
                                        </p:cTn>
                                        <p:tgtEl>
                                          <p:spTgt spid="33"/>
                                        </p:tgtEl>
                                        <p:attrNameLst>
                                          <p:attrName>style.visibility</p:attrName>
                                        </p:attrNameLst>
                                      </p:cBhvr>
                                      <p:to>
                                        <p:strVal val="visible"/>
                                      </p:to>
                                    </p:set>
                                    <p:animEffect transition="in" filter="wipe(down)">
                                      <p:cBhvr>
                                        <p:cTn id="188" dur="500"/>
                                        <p:tgtEl>
                                          <p:spTgt spid="33"/>
                                        </p:tgtEl>
                                      </p:cBhvr>
                                    </p:animEffect>
                                  </p:childTnLst>
                                </p:cTn>
                              </p:par>
                              <p:par>
                                <p:cTn id="189" presetID="22" presetClass="entr" presetSubtype="4" fill="hold" grpId="0" nodeType="withEffect">
                                  <p:stCondLst>
                                    <p:cond delay="0"/>
                                  </p:stCondLst>
                                  <p:childTnLst>
                                    <p:set>
                                      <p:cBhvr>
                                        <p:cTn id="190" dur="1" fill="hold">
                                          <p:stCondLst>
                                            <p:cond delay="0"/>
                                          </p:stCondLst>
                                        </p:cTn>
                                        <p:tgtEl>
                                          <p:spTgt spid="32"/>
                                        </p:tgtEl>
                                        <p:attrNameLst>
                                          <p:attrName>style.visibility</p:attrName>
                                        </p:attrNameLst>
                                      </p:cBhvr>
                                      <p:to>
                                        <p:strVal val="visible"/>
                                      </p:to>
                                    </p:set>
                                    <p:animEffect transition="in" filter="wipe(down)">
                                      <p:cBhvr>
                                        <p:cTn id="191" dur="500"/>
                                        <p:tgtEl>
                                          <p:spTgt spid="32"/>
                                        </p:tgtEl>
                                      </p:cBhvr>
                                    </p:animEffect>
                                  </p:childTnLst>
                                </p:cTn>
                              </p:par>
                            </p:childTnLst>
                          </p:cTn>
                        </p:par>
                        <p:par>
                          <p:cTn id="192" fill="hold">
                            <p:stCondLst>
                              <p:cond delay="7500"/>
                            </p:stCondLst>
                            <p:childTnLst>
                              <p:par>
                                <p:cTn id="193" presetID="22" presetClass="entr" presetSubtype="4" fill="hold" grpId="0" nodeType="afterEffect">
                                  <p:stCondLst>
                                    <p:cond delay="0"/>
                                  </p:stCondLst>
                                  <p:childTnLst>
                                    <p:set>
                                      <p:cBhvr>
                                        <p:cTn id="194" dur="1" fill="hold">
                                          <p:stCondLst>
                                            <p:cond delay="0"/>
                                          </p:stCondLst>
                                        </p:cTn>
                                        <p:tgtEl>
                                          <p:spTgt spid="68"/>
                                        </p:tgtEl>
                                        <p:attrNameLst>
                                          <p:attrName>style.visibility</p:attrName>
                                        </p:attrNameLst>
                                      </p:cBhvr>
                                      <p:to>
                                        <p:strVal val="visible"/>
                                      </p:to>
                                    </p:set>
                                    <p:animEffect transition="in" filter="wipe(down)">
                                      <p:cBhvr>
                                        <p:cTn id="195"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41" grpId="0" animBg="1"/>
      <p:bldP spid="42" grpId="0" animBg="1"/>
      <p:bldP spid="43" grpId="0" animBg="1"/>
      <p:bldP spid="44" grpId="0"/>
      <p:bldP spid="45" grpId="0"/>
      <p:bldP spid="46" grpId="0"/>
      <p:bldP spid="47" grpId="0"/>
      <p:bldP spid="48" grpId="0"/>
      <p:bldP spid="49" grpId="0"/>
      <p:bldP spid="50" grpId="0"/>
      <p:bldP spid="51" grpId="0"/>
      <p:bldP spid="66" grpId="0"/>
      <p:bldP spid="6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33563" b="3866"/>
          <a:stretch>
            <a:fillRect/>
          </a:stretch>
        </p:blipFill>
        <p:spPr>
          <a:xfrm>
            <a:off x="-1906370" y="0"/>
            <a:ext cx="5554309" cy="5210076"/>
          </a:xfrm>
          <a:prstGeom prst="trapezoid">
            <a:avLst/>
          </a:prstGeom>
        </p:spPr>
      </p:pic>
      <p:sp>
        <p:nvSpPr>
          <p:cNvPr id="5" name="文本框 35"/>
          <p:cNvSpPr txBox="1">
            <a:spLocks noChangeArrowheads="1"/>
          </p:cNvSpPr>
          <p:nvPr/>
        </p:nvSpPr>
        <p:spPr bwMode="auto">
          <a:xfrm>
            <a:off x="4139281" y="-482236"/>
            <a:ext cx="1440000" cy="1440000"/>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zh-CN"/>
            </a:defPPr>
            <a:lvl1pPr algn="ctr" fontAlgn="base">
              <a:spcBef>
                <a:spcPct val="20000"/>
              </a:spcBef>
              <a:spcAft>
                <a:spcPct val="0"/>
              </a:spcAft>
              <a:buClr>
                <a:schemeClr val="folHlink"/>
              </a:buClr>
              <a:buFont typeface="Wingdings" panose="05000000000000000000" pitchFamily="2" charset="2"/>
              <a:buNone/>
              <a:defRPr>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4400" b="1" dirty="0">
                <a:solidFill>
                  <a:srgbClr val="0C8882"/>
                </a:solidFill>
                <a:latin typeface="+mn-lt"/>
                <a:sym typeface="+mn-lt"/>
              </a:rPr>
              <a:t>前</a:t>
            </a:r>
            <a:endParaRPr lang="zh-CN" altLang="en-US" sz="4400" b="1" dirty="0">
              <a:solidFill>
                <a:srgbClr val="0C8882"/>
              </a:solidFill>
              <a:latin typeface="+mn-lt"/>
              <a:sym typeface="+mn-lt"/>
            </a:endParaRPr>
          </a:p>
        </p:txBody>
      </p:sp>
      <p:cxnSp>
        <p:nvCxnSpPr>
          <p:cNvPr id="7" name="直接连接符 6"/>
          <p:cNvCxnSpPr/>
          <p:nvPr/>
        </p:nvCxnSpPr>
        <p:spPr>
          <a:xfrm rot="16200000">
            <a:off x="8808122" y="-1172554"/>
            <a:ext cx="0" cy="2016000"/>
          </a:xfrm>
          <a:prstGeom prst="line">
            <a:avLst/>
          </a:prstGeom>
          <a:ln w="19050">
            <a:gradFill>
              <a:gsLst>
                <a:gs pos="100000">
                  <a:srgbClr val="E1CF9A"/>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12" name="矩形 11"/>
          <p:cNvSpPr>
            <a:spLocks noChangeArrowheads="1"/>
          </p:cNvSpPr>
          <p:nvPr/>
        </p:nvSpPr>
        <p:spPr bwMode="auto">
          <a:xfrm>
            <a:off x="2887784" y="1106207"/>
            <a:ext cx="612341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200000"/>
              </a:lnSpc>
            </a:pPr>
            <a:r>
              <a:rPr lang="zh-CN" altLang="en-US" sz="1600" dirty="0" smtClean="0">
                <a:solidFill>
                  <a:schemeClr val="tx1">
                    <a:lumMod val="50000"/>
                    <a:lumOff val="50000"/>
                    <a:alpha val="99000"/>
                  </a:schemeClr>
                </a:solidFill>
                <a:cs typeface="+mn-ea"/>
                <a:sym typeface="+mn-lt"/>
              </a:rPr>
              <a:t>回顾过去的这一年，在取得成绩的同时，我们也找到了工作中的不      </a:t>
            </a:r>
            <a:endParaRPr lang="en-US" altLang="zh-CN" sz="1600" dirty="0" smtClean="0">
              <a:solidFill>
                <a:schemeClr val="tx1">
                  <a:lumMod val="50000"/>
                  <a:lumOff val="50000"/>
                  <a:alpha val="99000"/>
                </a:schemeClr>
              </a:solidFill>
              <a:cs typeface="+mn-ea"/>
              <a:sym typeface="+mn-lt"/>
            </a:endParaRPr>
          </a:p>
          <a:p>
            <a:pPr algn="just">
              <a:lnSpc>
                <a:spcPct val="200000"/>
              </a:lnSpc>
            </a:pPr>
            <a:r>
              <a:rPr lang="en-US" altLang="zh-CN" sz="1600" dirty="0">
                <a:solidFill>
                  <a:schemeClr val="tx1">
                    <a:lumMod val="50000"/>
                    <a:lumOff val="50000"/>
                    <a:alpha val="99000"/>
                  </a:schemeClr>
                </a:solidFill>
                <a:cs typeface="+mn-ea"/>
                <a:sym typeface="+mn-lt"/>
              </a:rPr>
              <a:t> </a:t>
            </a:r>
            <a:r>
              <a:rPr lang="en-US" altLang="zh-CN" sz="1600" dirty="0" smtClean="0">
                <a:solidFill>
                  <a:schemeClr val="tx1">
                    <a:lumMod val="50000"/>
                    <a:lumOff val="50000"/>
                    <a:alpha val="99000"/>
                  </a:schemeClr>
                </a:solidFill>
                <a:cs typeface="+mn-ea"/>
                <a:sym typeface="+mn-lt"/>
              </a:rPr>
              <a:t> </a:t>
            </a:r>
            <a:r>
              <a:rPr lang="zh-CN" altLang="en-US" sz="1600" dirty="0" smtClean="0">
                <a:solidFill>
                  <a:schemeClr val="tx1">
                    <a:lumMod val="50000"/>
                    <a:lumOff val="50000"/>
                    <a:alpha val="99000"/>
                  </a:schemeClr>
                </a:solidFill>
                <a:cs typeface="+mn-ea"/>
                <a:sym typeface="+mn-lt"/>
              </a:rPr>
              <a:t>足和问题，主要反映于</a:t>
            </a:r>
            <a:r>
              <a:rPr lang="en-US" altLang="zh-CN" sz="1600" dirty="0" smtClean="0">
                <a:solidFill>
                  <a:schemeClr val="tx1">
                    <a:lumMod val="50000"/>
                    <a:lumOff val="50000"/>
                    <a:alpha val="99000"/>
                  </a:schemeClr>
                </a:solidFill>
                <a:cs typeface="+mn-ea"/>
                <a:sym typeface="+mn-lt"/>
              </a:rPr>
              <a:t>xx</a:t>
            </a:r>
            <a:r>
              <a:rPr lang="zh-CN" altLang="en-US" sz="1600" dirty="0" smtClean="0">
                <a:solidFill>
                  <a:schemeClr val="tx1">
                    <a:lumMod val="50000"/>
                    <a:lumOff val="50000"/>
                    <a:alpha val="99000"/>
                  </a:schemeClr>
                </a:solidFill>
                <a:cs typeface="+mn-ea"/>
                <a:sym typeface="+mn-lt"/>
              </a:rPr>
              <a:t>及</a:t>
            </a:r>
            <a:r>
              <a:rPr lang="en-US" altLang="zh-CN" sz="1600" dirty="0" smtClean="0">
                <a:solidFill>
                  <a:schemeClr val="tx1">
                    <a:lumMod val="50000"/>
                    <a:lumOff val="50000"/>
                    <a:alpha val="99000"/>
                  </a:schemeClr>
                </a:solidFill>
                <a:cs typeface="+mn-ea"/>
                <a:sym typeface="+mn-lt"/>
              </a:rPr>
              <a:t>xxx</a:t>
            </a:r>
            <a:r>
              <a:rPr lang="zh-CN" altLang="en-US" sz="1600" dirty="0" smtClean="0">
                <a:solidFill>
                  <a:schemeClr val="tx1">
                    <a:lumMod val="50000"/>
                    <a:lumOff val="50000"/>
                    <a:alpha val="99000"/>
                  </a:schemeClr>
                </a:solidFill>
                <a:cs typeface="+mn-ea"/>
                <a:sym typeface="+mn-lt"/>
              </a:rPr>
              <a:t>的风格、定型还有待进一步探索，</a:t>
            </a:r>
            <a:endParaRPr lang="en-US" altLang="zh-CN" sz="1600" dirty="0" smtClean="0">
              <a:solidFill>
                <a:schemeClr val="tx1">
                  <a:lumMod val="50000"/>
                  <a:lumOff val="50000"/>
                  <a:alpha val="99000"/>
                </a:schemeClr>
              </a:solidFill>
              <a:cs typeface="+mn-ea"/>
              <a:sym typeface="+mn-lt"/>
            </a:endParaRPr>
          </a:p>
          <a:p>
            <a:pPr algn="just">
              <a:lnSpc>
                <a:spcPct val="200000"/>
              </a:lnSpc>
            </a:pPr>
            <a:r>
              <a:rPr lang="en-US" altLang="zh-CN" sz="1600" dirty="0">
                <a:solidFill>
                  <a:schemeClr val="tx1">
                    <a:lumMod val="50000"/>
                    <a:lumOff val="50000"/>
                    <a:alpha val="99000"/>
                  </a:schemeClr>
                </a:solidFill>
                <a:cs typeface="+mn-ea"/>
                <a:sym typeface="+mn-lt"/>
              </a:rPr>
              <a:t> </a:t>
            </a:r>
            <a:r>
              <a:rPr lang="en-US" altLang="zh-CN" sz="1600" dirty="0" smtClean="0">
                <a:solidFill>
                  <a:schemeClr val="tx1">
                    <a:lumMod val="50000"/>
                    <a:lumOff val="50000"/>
                    <a:alpha val="99000"/>
                  </a:schemeClr>
                </a:solidFill>
                <a:cs typeface="+mn-ea"/>
                <a:sym typeface="+mn-lt"/>
              </a:rPr>
              <a:t>  </a:t>
            </a:r>
            <a:r>
              <a:rPr lang="zh-CN" altLang="en-US" sz="1600" dirty="0" smtClean="0">
                <a:solidFill>
                  <a:schemeClr val="tx1">
                    <a:lumMod val="50000"/>
                    <a:lumOff val="50000"/>
                    <a:alpha val="99000"/>
                  </a:schemeClr>
                </a:solidFill>
                <a:cs typeface="+mn-ea"/>
                <a:sym typeface="+mn-lt"/>
              </a:rPr>
              <a:t>尤其是网上的公司产品库充分体现我们</a:t>
            </a:r>
            <a:r>
              <a:rPr lang="en-US" altLang="zh-CN" sz="1600" dirty="0" smtClean="0">
                <a:solidFill>
                  <a:schemeClr val="tx1">
                    <a:lumMod val="50000"/>
                    <a:lumOff val="50000"/>
                    <a:alpha val="99000"/>
                  </a:schemeClr>
                </a:solidFill>
                <a:cs typeface="+mn-ea"/>
                <a:sym typeface="+mn-lt"/>
              </a:rPr>
              <a:t>xxx</a:t>
            </a:r>
            <a:r>
              <a:rPr lang="zh-CN" altLang="en-US" sz="1600" dirty="0" smtClean="0">
                <a:solidFill>
                  <a:schemeClr val="tx1">
                    <a:lumMod val="50000"/>
                    <a:lumOff val="50000"/>
                    <a:alpha val="99000"/>
                  </a:schemeClr>
                </a:solidFill>
                <a:cs typeface="+mn-ea"/>
                <a:sym typeface="+mn-lt"/>
              </a:rPr>
              <a:t>和我们这个平台能为</a:t>
            </a:r>
            <a:endParaRPr lang="en-US" altLang="zh-CN" sz="1600" dirty="0" smtClean="0">
              <a:solidFill>
                <a:schemeClr val="tx1">
                  <a:lumMod val="50000"/>
                  <a:lumOff val="50000"/>
                  <a:alpha val="99000"/>
                </a:schemeClr>
              </a:solidFill>
              <a:cs typeface="+mn-ea"/>
              <a:sym typeface="+mn-lt"/>
            </a:endParaRPr>
          </a:p>
          <a:p>
            <a:pPr algn="just">
              <a:lnSpc>
                <a:spcPct val="200000"/>
              </a:lnSpc>
            </a:pPr>
            <a:r>
              <a:rPr lang="en-US" altLang="zh-CN" sz="1600" dirty="0">
                <a:solidFill>
                  <a:schemeClr val="tx1">
                    <a:lumMod val="50000"/>
                    <a:lumOff val="50000"/>
                    <a:alpha val="99000"/>
                  </a:schemeClr>
                </a:solidFill>
                <a:cs typeface="+mn-ea"/>
                <a:sym typeface="+mn-lt"/>
              </a:rPr>
              <a:t> </a:t>
            </a:r>
            <a:r>
              <a:rPr lang="en-US" altLang="zh-CN" sz="1600" dirty="0" smtClean="0">
                <a:solidFill>
                  <a:schemeClr val="tx1">
                    <a:lumMod val="50000"/>
                    <a:lumOff val="50000"/>
                    <a:alpha val="99000"/>
                  </a:schemeClr>
                </a:solidFill>
                <a:cs typeface="+mn-ea"/>
                <a:sym typeface="+mn-lt"/>
              </a:rPr>
              <a:t>    </a:t>
            </a:r>
            <a:r>
              <a:rPr lang="zh-CN" altLang="en-US" sz="1600" dirty="0" smtClean="0">
                <a:solidFill>
                  <a:schemeClr val="tx1">
                    <a:lumMod val="50000"/>
                    <a:lumOff val="50000"/>
                    <a:alpha val="99000"/>
                  </a:schemeClr>
                </a:solidFill>
                <a:cs typeface="+mn-ea"/>
                <a:sym typeface="+mn-lt"/>
              </a:rPr>
              <a:t>客户提供良好的商机和快捷方便的信息、导航的功能发挥。展</a:t>
            </a:r>
            <a:endParaRPr lang="en-US" altLang="zh-CN" sz="1600" dirty="0" smtClean="0">
              <a:solidFill>
                <a:schemeClr val="tx1">
                  <a:lumMod val="50000"/>
                  <a:lumOff val="50000"/>
                  <a:alpha val="99000"/>
                </a:schemeClr>
              </a:solidFill>
              <a:cs typeface="+mn-ea"/>
              <a:sym typeface="+mn-lt"/>
            </a:endParaRPr>
          </a:p>
          <a:p>
            <a:pPr algn="just">
              <a:lnSpc>
                <a:spcPct val="200000"/>
              </a:lnSpc>
            </a:pPr>
            <a:r>
              <a:rPr lang="en-US" altLang="zh-CN" sz="1600" dirty="0">
                <a:solidFill>
                  <a:schemeClr val="tx1">
                    <a:lumMod val="50000"/>
                    <a:lumOff val="50000"/>
                    <a:alpha val="99000"/>
                  </a:schemeClr>
                </a:solidFill>
                <a:cs typeface="+mn-ea"/>
                <a:sym typeface="+mn-lt"/>
              </a:rPr>
              <a:t> </a:t>
            </a:r>
            <a:r>
              <a:rPr lang="en-US" altLang="zh-CN" sz="1600" dirty="0" smtClean="0">
                <a:solidFill>
                  <a:schemeClr val="tx1">
                    <a:lumMod val="50000"/>
                    <a:lumOff val="50000"/>
                    <a:alpha val="99000"/>
                  </a:schemeClr>
                </a:solidFill>
                <a:cs typeface="+mn-ea"/>
                <a:sym typeface="+mn-lt"/>
              </a:rPr>
              <a:t>       </a:t>
            </a:r>
            <a:r>
              <a:rPr lang="zh-CN" altLang="en-US" sz="1600" dirty="0" smtClean="0">
                <a:solidFill>
                  <a:schemeClr val="tx1">
                    <a:lumMod val="50000"/>
                    <a:lumOff val="50000"/>
                    <a:alpha val="99000"/>
                  </a:schemeClr>
                </a:solidFill>
                <a:cs typeface="+mn-ea"/>
                <a:sym typeface="+mn-lt"/>
              </a:rPr>
              <a:t>望新的一年，我们将继续努力，力争各项工作更上一个新</a:t>
            </a:r>
            <a:endParaRPr lang="en-US" altLang="zh-CN" sz="1600" dirty="0" smtClean="0">
              <a:solidFill>
                <a:schemeClr val="tx1">
                  <a:lumMod val="50000"/>
                  <a:lumOff val="50000"/>
                  <a:alpha val="99000"/>
                </a:schemeClr>
              </a:solidFill>
              <a:cs typeface="+mn-ea"/>
              <a:sym typeface="+mn-lt"/>
            </a:endParaRPr>
          </a:p>
          <a:p>
            <a:pPr algn="just">
              <a:lnSpc>
                <a:spcPct val="200000"/>
              </a:lnSpc>
            </a:pPr>
            <a:r>
              <a:rPr lang="en-US" altLang="zh-CN" sz="1600" dirty="0">
                <a:solidFill>
                  <a:schemeClr val="tx1">
                    <a:lumMod val="50000"/>
                    <a:lumOff val="50000"/>
                    <a:alpha val="99000"/>
                  </a:schemeClr>
                </a:solidFill>
                <a:cs typeface="+mn-ea"/>
                <a:sym typeface="+mn-lt"/>
              </a:rPr>
              <a:t> </a:t>
            </a:r>
            <a:r>
              <a:rPr lang="en-US" altLang="zh-CN" sz="1600" dirty="0" smtClean="0">
                <a:solidFill>
                  <a:schemeClr val="tx1">
                    <a:lumMod val="50000"/>
                    <a:lumOff val="50000"/>
                    <a:alpha val="99000"/>
                  </a:schemeClr>
                </a:solidFill>
                <a:cs typeface="+mn-ea"/>
                <a:sym typeface="+mn-lt"/>
              </a:rPr>
              <a:t>         </a:t>
            </a:r>
            <a:r>
              <a:rPr lang="zh-CN" altLang="en-US" sz="1600" dirty="0" smtClean="0">
                <a:solidFill>
                  <a:schemeClr val="tx1">
                    <a:lumMod val="50000"/>
                    <a:lumOff val="50000"/>
                    <a:alpha val="99000"/>
                  </a:schemeClr>
                </a:solidFill>
                <a:cs typeface="+mn-ea"/>
                <a:sym typeface="+mn-lt"/>
              </a:rPr>
              <a:t>台阶。</a:t>
            </a:r>
            <a:endParaRPr lang="zh-CN" altLang="en-US" sz="1600" dirty="0">
              <a:solidFill>
                <a:schemeClr val="tx1">
                  <a:lumMod val="50000"/>
                  <a:lumOff val="50000"/>
                  <a:alpha val="99000"/>
                </a:schemeClr>
              </a:solidFill>
              <a:cs typeface="+mn-ea"/>
              <a:sym typeface="+mn-lt"/>
            </a:endParaRPr>
          </a:p>
        </p:txBody>
      </p:sp>
      <p:grpSp>
        <p:nvGrpSpPr>
          <p:cNvPr id="13" name="组合 12"/>
          <p:cNvGrpSpPr/>
          <p:nvPr/>
        </p:nvGrpSpPr>
        <p:grpSpPr>
          <a:xfrm>
            <a:off x="3612146" y="4195495"/>
            <a:ext cx="608503" cy="608503"/>
            <a:chOff x="2433868" y="3138863"/>
            <a:chExt cx="1273585" cy="1273585"/>
          </a:xfrm>
        </p:grpSpPr>
        <p:sp>
          <p:nvSpPr>
            <p:cNvPr id="17" name="Oval 62"/>
            <p:cNvSpPr>
              <a:spLocks noChangeArrowheads="1"/>
            </p:cNvSpPr>
            <p:nvPr/>
          </p:nvSpPr>
          <p:spPr bwMode="auto">
            <a:xfrm>
              <a:off x="2433868" y="3138863"/>
              <a:ext cx="1273585" cy="1273585"/>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sz="1400" b="1">
                <a:solidFill>
                  <a:srgbClr val="0C8882"/>
                </a:solidFill>
                <a:cs typeface="+mn-ea"/>
                <a:sym typeface="+mn-lt"/>
              </a:endParaRPr>
            </a:p>
          </p:txBody>
        </p:sp>
        <p:sp>
          <p:nvSpPr>
            <p:cNvPr id="15" name="文本框 20"/>
            <p:cNvSpPr txBox="1"/>
            <p:nvPr/>
          </p:nvSpPr>
          <p:spPr>
            <a:xfrm>
              <a:off x="2508783" y="3441486"/>
              <a:ext cx="1140421" cy="660275"/>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sz="4400" b="1">
                  <a:solidFill>
                    <a:srgbClr val="0C8882"/>
                  </a:solidFill>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400" dirty="0">
                  <a:latin typeface="+mn-lt"/>
                  <a:sym typeface="+mn-lt"/>
                </a:rPr>
                <a:t>专注</a:t>
              </a:r>
              <a:endParaRPr lang="zh-CN" altLang="en-US" sz="1400" dirty="0">
                <a:latin typeface="+mn-lt"/>
                <a:sym typeface="+mn-lt"/>
              </a:endParaRPr>
            </a:p>
          </p:txBody>
        </p:sp>
      </p:grpSp>
      <p:grpSp>
        <p:nvGrpSpPr>
          <p:cNvPr id="18" name="组合 17"/>
          <p:cNvGrpSpPr/>
          <p:nvPr/>
        </p:nvGrpSpPr>
        <p:grpSpPr>
          <a:xfrm>
            <a:off x="4896415" y="4195492"/>
            <a:ext cx="608503" cy="608502"/>
            <a:chOff x="2433867" y="3138861"/>
            <a:chExt cx="1273585" cy="1273584"/>
          </a:xfrm>
        </p:grpSpPr>
        <p:sp>
          <p:nvSpPr>
            <p:cNvPr id="22" name="Oval 62"/>
            <p:cNvSpPr>
              <a:spLocks noChangeArrowheads="1"/>
            </p:cNvSpPr>
            <p:nvPr/>
          </p:nvSpPr>
          <p:spPr bwMode="auto">
            <a:xfrm>
              <a:off x="2433867" y="3138861"/>
              <a:ext cx="1273585" cy="127358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sz="1400" b="1">
                <a:solidFill>
                  <a:srgbClr val="0C8882"/>
                </a:solidFill>
                <a:cs typeface="+mn-ea"/>
                <a:sym typeface="+mn-lt"/>
              </a:endParaRPr>
            </a:p>
          </p:txBody>
        </p:sp>
        <p:sp>
          <p:nvSpPr>
            <p:cNvPr id="20" name="文本框 20"/>
            <p:cNvSpPr txBox="1"/>
            <p:nvPr/>
          </p:nvSpPr>
          <p:spPr>
            <a:xfrm>
              <a:off x="2508783" y="3441486"/>
              <a:ext cx="1140421" cy="660275"/>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sz="4400" b="1">
                  <a:solidFill>
                    <a:srgbClr val="0C8882"/>
                  </a:solidFill>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400" dirty="0">
                  <a:latin typeface="+mn-lt"/>
                  <a:sym typeface="+mn-lt"/>
                </a:rPr>
                <a:t>创新</a:t>
              </a:r>
              <a:endParaRPr lang="zh-CN" altLang="en-US" sz="1400" dirty="0">
                <a:latin typeface="+mn-lt"/>
                <a:sym typeface="+mn-lt"/>
              </a:endParaRPr>
            </a:p>
          </p:txBody>
        </p:sp>
      </p:grpSp>
      <p:grpSp>
        <p:nvGrpSpPr>
          <p:cNvPr id="23" name="组合 22"/>
          <p:cNvGrpSpPr/>
          <p:nvPr/>
        </p:nvGrpSpPr>
        <p:grpSpPr>
          <a:xfrm>
            <a:off x="6113074" y="4195492"/>
            <a:ext cx="608503" cy="608502"/>
            <a:chOff x="2433867" y="3138861"/>
            <a:chExt cx="1273585" cy="1273584"/>
          </a:xfrm>
        </p:grpSpPr>
        <p:sp>
          <p:nvSpPr>
            <p:cNvPr id="27" name="Oval 62"/>
            <p:cNvSpPr>
              <a:spLocks noChangeArrowheads="1"/>
            </p:cNvSpPr>
            <p:nvPr/>
          </p:nvSpPr>
          <p:spPr bwMode="auto">
            <a:xfrm>
              <a:off x="2433867" y="3138861"/>
              <a:ext cx="1273585" cy="127358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sz="1400" b="1">
                <a:solidFill>
                  <a:srgbClr val="0C8882"/>
                </a:solidFill>
                <a:cs typeface="+mn-ea"/>
                <a:sym typeface="+mn-lt"/>
              </a:endParaRPr>
            </a:p>
          </p:txBody>
        </p:sp>
        <p:sp>
          <p:nvSpPr>
            <p:cNvPr id="25" name="文本框 20"/>
            <p:cNvSpPr txBox="1"/>
            <p:nvPr/>
          </p:nvSpPr>
          <p:spPr>
            <a:xfrm>
              <a:off x="2508783" y="3441486"/>
              <a:ext cx="1140421" cy="660275"/>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sz="4400" b="1">
                  <a:solidFill>
                    <a:srgbClr val="0C8882"/>
                  </a:solidFill>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400" dirty="0">
                  <a:latin typeface="+mn-lt"/>
                  <a:sym typeface="+mn-lt"/>
                </a:rPr>
                <a:t>共赢</a:t>
              </a:r>
              <a:endParaRPr lang="zh-CN" altLang="en-US" sz="1400" dirty="0">
                <a:latin typeface="+mn-lt"/>
                <a:sym typeface="+mn-lt"/>
              </a:endParaRPr>
            </a:p>
          </p:txBody>
        </p:sp>
      </p:grpSp>
      <p:grpSp>
        <p:nvGrpSpPr>
          <p:cNvPr id="28" name="组合 27"/>
          <p:cNvGrpSpPr/>
          <p:nvPr/>
        </p:nvGrpSpPr>
        <p:grpSpPr>
          <a:xfrm>
            <a:off x="7352999" y="4195492"/>
            <a:ext cx="608503" cy="608502"/>
            <a:chOff x="2433867" y="3138861"/>
            <a:chExt cx="1273585" cy="1273584"/>
          </a:xfrm>
        </p:grpSpPr>
        <p:sp>
          <p:nvSpPr>
            <p:cNvPr id="32" name="Oval 62"/>
            <p:cNvSpPr>
              <a:spLocks noChangeArrowheads="1"/>
            </p:cNvSpPr>
            <p:nvPr/>
          </p:nvSpPr>
          <p:spPr bwMode="auto">
            <a:xfrm>
              <a:off x="2433867" y="3138861"/>
              <a:ext cx="1273585" cy="127358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sz="1400" b="1">
                <a:solidFill>
                  <a:srgbClr val="0C8882"/>
                </a:solidFill>
                <a:cs typeface="+mn-ea"/>
                <a:sym typeface="+mn-lt"/>
              </a:endParaRPr>
            </a:p>
          </p:txBody>
        </p:sp>
        <p:sp>
          <p:nvSpPr>
            <p:cNvPr id="30" name="文本框 20"/>
            <p:cNvSpPr txBox="1"/>
            <p:nvPr/>
          </p:nvSpPr>
          <p:spPr>
            <a:xfrm>
              <a:off x="2508783" y="3441486"/>
              <a:ext cx="1140421" cy="660275"/>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sz="4400" b="1">
                  <a:solidFill>
                    <a:srgbClr val="0C8882"/>
                  </a:solidFill>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400" dirty="0">
                  <a:latin typeface="+mn-lt"/>
                  <a:sym typeface="+mn-lt"/>
                </a:rPr>
                <a:t>奉献</a:t>
              </a:r>
              <a:endParaRPr lang="zh-CN" altLang="en-US" sz="1400" dirty="0">
                <a:latin typeface="+mn-lt"/>
                <a:sym typeface="+mn-lt"/>
              </a:endParaRPr>
            </a:p>
          </p:txBody>
        </p:sp>
      </p:grpSp>
      <p:sp>
        <p:nvSpPr>
          <p:cNvPr id="21" name="文本框 35"/>
          <p:cNvSpPr txBox="1">
            <a:spLocks noChangeArrowheads="1"/>
          </p:cNvSpPr>
          <p:nvPr/>
        </p:nvSpPr>
        <p:spPr bwMode="auto">
          <a:xfrm>
            <a:off x="5998843" y="-376093"/>
            <a:ext cx="1440000" cy="1440000"/>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zh-CN"/>
            </a:defPPr>
            <a:lvl1pPr algn="ctr" fontAlgn="base">
              <a:spcBef>
                <a:spcPct val="20000"/>
              </a:spcBef>
              <a:spcAft>
                <a:spcPct val="0"/>
              </a:spcAft>
              <a:buClr>
                <a:schemeClr val="folHlink"/>
              </a:buClr>
              <a:buFont typeface="Wingdings" panose="05000000000000000000" pitchFamily="2" charset="2"/>
              <a:buNone/>
              <a:defRPr>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4400" b="1" dirty="0">
                <a:solidFill>
                  <a:srgbClr val="0C8882"/>
                </a:solidFill>
                <a:latin typeface="+mn-lt"/>
                <a:sym typeface="+mn-lt"/>
              </a:rPr>
              <a:t>言</a:t>
            </a:r>
            <a:endParaRPr lang="zh-CN" altLang="en-US" sz="4400" b="1" dirty="0">
              <a:solidFill>
                <a:srgbClr val="0C8882"/>
              </a:solidFill>
              <a:latin typeface="+mn-lt"/>
              <a:sym typeface="+mn-lt"/>
            </a:endParaRPr>
          </a:p>
        </p:txBody>
      </p:sp>
      <p:cxnSp>
        <p:nvCxnSpPr>
          <p:cNvPr id="29" name="直接连接符 28"/>
          <p:cNvCxnSpPr/>
          <p:nvPr/>
        </p:nvCxnSpPr>
        <p:spPr>
          <a:xfrm>
            <a:off x="2363920" y="0"/>
            <a:ext cx="1326470" cy="5210076"/>
          </a:xfrm>
          <a:prstGeom prst="line">
            <a:avLst/>
          </a:prstGeom>
          <a:ln w="19050">
            <a:solidFill>
              <a:srgbClr val="0C8882"/>
            </a:solidFill>
            <a:prstDash val="solid"/>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par>
                                <p:cTn id="17" presetID="22" presetClass="entr" presetSubtype="1" fill="hold" grpId="0" nodeType="with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1000"/>
                                        <p:tgtEl>
                                          <p:spTgt spid="12"/>
                                        </p:tgtEl>
                                      </p:cBhvr>
                                    </p:animEffect>
                                  </p:childTnLst>
                                </p:cTn>
                              </p:par>
                            </p:childTnLst>
                          </p:cTn>
                        </p:par>
                        <p:par>
                          <p:cTn id="20" fill="hold">
                            <p:stCondLst>
                              <p:cond delay="1000"/>
                            </p:stCondLst>
                            <p:childTnLst>
                              <p:par>
                                <p:cTn id="21" presetID="23" presetClass="entr" presetSubtype="288"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strVal val="4/3*#ppt_w"/>
                                          </p:val>
                                        </p:tav>
                                        <p:tav tm="100000">
                                          <p:val>
                                            <p:strVal val="#ppt_w"/>
                                          </p:val>
                                        </p:tav>
                                      </p:tavLst>
                                    </p:anim>
                                    <p:anim calcmode="lin" valueType="num">
                                      <p:cBhvr>
                                        <p:cTn id="24" dur="500" fill="hold"/>
                                        <p:tgtEl>
                                          <p:spTgt spid="13"/>
                                        </p:tgtEl>
                                        <p:attrNameLst>
                                          <p:attrName>ppt_h</p:attrName>
                                        </p:attrNameLst>
                                      </p:cBhvr>
                                      <p:tavLst>
                                        <p:tav tm="0">
                                          <p:val>
                                            <p:strVal val="4/3*#ppt_h"/>
                                          </p:val>
                                        </p:tav>
                                        <p:tav tm="100000">
                                          <p:val>
                                            <p:strVal val="#ppt_h"/>
                                          </p:val>
                                        </p:tav>
                                      </p:tavLst>
                                    </p:anim>
                                  </p:childTnLst>
                                </p:cTn>
                              </p:par>
                              <p:par>
                                <p:cTn id="25" presetID="23" presetClass="entr" presetSubtype="288" fill="hold" nodeType="withEffect">
                                  <p:stCondLst>
                                    <p:cond delay="25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strVal val="4/3*#ppt_w"/>
                                          </p:val>
                                        </p:tav>
                                        <p:tav tm="100000">
                                          <p:val>
                                            <p:strVal val="#ppt_w"/>
                                          </p:val>
                                        </p:tav>
                                      </p:tavLst>
                                    </p:anim>
                                    <p:anim calcmode="lin" valueType="num">
                                      <p:cBhvr>
                                        <p:cTn id="28" dur="500" fill="hold"/>
                                        <p:tgtEl>
                                          <p:spTgt spid="18"/>
                                        </p:tgtEl>
                                        <p:attrNameLst>
                                          <p:attrName>ppt_h</p:attrName>
                                        </p:attrNameLst>
                                      </p:cBhvr>
                                      <p:tavLst>
                                        <p:tav tm="0">
                                          <p:val>
                                            <p:strVal val="4/3*#ppt_h"/>
                                          </p:val>
                                        </p:tav>
                                        <p:tav tm="100000">
                                          <p:val>
                                            <p:strVal val="#ppt_h"/>
                                          </p:val>
                                        </p:tav>
                                      </p:tavLst>
                                    </p:anim>
                                  </p:childTnLst>
                                </p:cTn>
                              </p:par>
                              <p:par>
                                <p:cTn id="29" presetID="23" presetClass="entr" presetSubtype="288" fill="hold" nodeType="withEffect">
                                  <p:stCondLst>
                                    <p:cond delay="50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strVal val="4/3*#ppt_w"/>
                                          </p:val>
                                        </p:tav>
                                        <p:tav tm="100000">
                                          <p:val>
                                            <p:strVal val="#ppt_w"/>
                                          </p:val>
                                        </p:tav>
                                      </p:tavLst>
                                    </p:anim>
                                    <p:anim calcmode="lin" valueType="num">
                                      <p:cBhvr>
                                        <p:cTn id="32" dur="500" fill="hold"/>
                                        <p:tgtEl>
                                          <p:spTgt spid="23"/>
                                        </p:tgtEl>
                                        <p:attrNameLst>
                                          <p:attrName>ppt_h</p:attrName>
                                        </p:attrNameLst>
                                      </p:cBhvr>
                                      <p:tavLst>
                                        <p:tav tm="0">
                                          <p:val>
                                            <p:strVal val="4/3*#ppt_h"/>
                                          </p:val>
                                        </p:tav>
                                        <p:tav tm="100000">
                                          <p:val>
                                            <p:strVal val="#ppt_h"/>
                                          </p:val>
                                        </p:tav>
                                      </p:tavLst>
                                    </p:anim>
                                  </p:childTnLst>
                                </p:cTn>
                              </p:par>
                              <p:par>
                                <p:cTn id="33" presetID="23" presetClass="entr" presetSubtype="288" fill="hold" nodeType="withEffect">
                                  <p:stCondLst>
                                    <p:cond delay="75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strVal val="4/3*#ppt_w"/>
                                          </p:val>
                                        </p:tav>
                                        <p:tav tm="100000">
                                          <p:val>
                                            <p:strVal val="#ppt_w"/>
                                          </p:val>
                                        </p:tav>
                                      </p:tavLst>
                                    </p:anim>
                                    <p:anim calcmode="lin" valueType="num">
                                      <p:cBhvr>
                                        <p:cTn id="36" dur="500" fill="hold"/>
                                        <p:tgtEl>
                                          <p:spTgt spid="28"/>
                                        </p:tgtEl>
                                        <p:attrNameLst>
                                          <p:attrName>ppt_h</p:attrName>
                                        </p:attrNameLst>
                                      </p:cBhvr>
                                      <p:tavLst>
                                        <p:tav tm="0">
                                          <p:val>
                                            <p:strVal val="4/3*#ppt_h"/>
                                          </p:val>
                                        </p:tav>
                                        <p:tav tm="100000">
                                          <p:val>
                                            <p:strVal val="#ppt_h"/>
                                          </p:val>
                                        </p:tav>
                                      </p:tavLst>
                                    </p:anim>
                                  </p:childTnLst>
                                </p:cTn>
                              </p:par>
                            </p:childTnLst>
                          </p:cTn>
                        </p:par>
                        <p:par>
                          <p:cTn id="37" fill="hold">
                            <p:stCondLst>
                              <p:cond delay="1500"/>
                            </p:stCondLst>
                            <p:childTnLst>
                              <p:par>
                                <p:cTn id="38" presetID="22" presetClass="entr" presetSubtype="4"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P spid="21" grpId="0" animBg="1"/>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圆角矩形 84"/>
          <p:cNvSpPr/>
          <p:nvPr/>
        </p:nvSpPr>
        <p:spPr>
          <a:xfrm>
            <a:off x="6242459" y="1818387"/>
            <a:ext cx="2152245" cy="2937879"/>
          </a:xfrm>
          <a:prstGeom prst="roundRect">
            <a:avLst>
              <a:gd name="adj" fmla="val 11765"/>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nvGrpSpPr>
          <p:cNvPr id="4" name="Group 66"/>
          <p:cNvGrpSpPr/>
          <p:nvPr/>
        </p:nvGrpSpPr>
        <p:grpSpPr bwMode="auto">
          <a:xfrm>
            <a:off x="184626" y="1010560"/>
            <a:ext cx="4453516" cy="3745706"/>
            <a:chOff x="720" y="839"/>
            <a:chExt cx="3740" cy="3146"/>
          </a:xfrm>
          <a:solidFill>
            <a:srgbClr val="E8E8E6"/>
          </a:solidFill>
        </p:grpSpPr>
        <p:sp>
          <p:nvSpPr>
            <p:cNvPr id="5" name="Freeform 67"/>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6" name="Freeform 68"/>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7" name="Freeform 69"/>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8" name="Freeform 70"/>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9" name="Freeform 71"/>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10" name="Freeform 72"/>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11" name="Freeform 73"/>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12" name="Freeform 74"/>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13" name="Freeform 75"/>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14" name="Freeform 76"/>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15" name="Freeform 77"/>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16" name="Freeform 78"/>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17" name="Freeform 79"/>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18" name="Freeform 80"/>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19" name="Freeform 81"/>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20" name="Freeform 82"/>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21" name="Freeform 83"/>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22" name="Freeform 84"/>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23" name="Freeform 85"/>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24" name="Freeform 86"/>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25" name="Freeform 87"/>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26" name="Freeform 88"/>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27" name="Freeform 89"/>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28" name="Freeform 90"/>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29" name="Freeform 91"/>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30" name="Freeform 92"/>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31" name="Freeform 93"/>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32" name="Freeform 94"/>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33" name="Freeform 95"/>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34" name="Freeform 96"/>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35" name="Freeform 97"/>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36" name="Freeform 98"/>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37" name="Freeform 99"/>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38" name="Freeform 100"/>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39" name="Freeform 101"/>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40" name="Freeform 102"/>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41" name="Freeform 103"/>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42" name="Freeform 104"/>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43" name="Freeform 105"/>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44" name="Freeform 106"/>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45" name="Freeform 107"/>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46" name="Freeform 108"/>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47" name="Freeform 109"/>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48" name="Freeform 110"/>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49" name="Freeform 111"/>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50" name="Freeform 112"/>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51" name="Freeform 113"/>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52" name="Freeform 114"/>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53" name="Freeform 115"/>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54" name="Freeform 116"/>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55" name="Freeform 117"/>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56" name="Freeform 118"/>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57" name="Freeform 119"/>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58" name="Freeform 120"/>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59" name="Freeform 121"/>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60" name="Freeform 122"/>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61" name="Freeform 123"/>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62" name="Freeform 124"/>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63" name="Freeform 125"/>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close/>
                </a:path>
              </a:pathLst>
            </a:custGeom>
            <a:grpFill/>
            <a:ln w="0">
              <a:solidFill>
                <a:schemeClr val="tx1">
                  <a:lumMod val="50000"/>
                  <a:lumOff val="50000"/>
                </a:schemeClr>
              </a:solidFill>
              <a:prstDash val="solid"/>
              <a:round/>
            </a:ln>
          </p:spPr>
          <p:txBody>
            <a:bodyPr/>
            <a:lstStyle/>
            <a:p>
              <a:endParaRPr lang="zh-CN" altLang="en-US">
                <a:cs typeface="+mn-ea"/>
                <a:sym typeface="+mn-lt"/>
              </a:endParaRPr>
            </a:p>
          </p:txBody>
        </p:sp>
        <p:sp>
          <p:nvSpPr>
            <p:cNvPr id="64" name="Freeform 126"/>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65" name="Freeform 127"/>
            <p:cNvSpPr/>
            <p:nvPr/>
          </p:nvSpPr>
          <p:spPr bwMode="gray">
            <a:xfrm>
              <a:off x="2736" y="2154"/>
              <a:ext cx="464" cy="664"/>
            </a:xfrm>
            <a:custGeom>
              <a:avLst/>
              <a:gdLst>
                <a:gd name="T0" fmla="*/ 2 w 929"/>
                <a:gd name="T1" fmla="*/ 106 h 1329"/>
                <a:gd name="T2" fmla="*/ 21 w 929"/>
                <a:gd name="T3" fmla="*/ 126 h 1329"/>
                <a:gd name="T4" fmla="*/ 31 w 929"/>
                <a:gd name="T5" fmla="*/ 148 h 1329"/>
                <a:gd name="T6" fmla="*/ 26 w 929"/>
                <a:gd name="T7" fmla="*/ 170 h 1329"/>
                <a:gd name="T8" fmla="*/ 43 w 929"/>
                <a:gd name="T9" fmla="*/ 183 h 1329"/>
                <a:gd name="T10" fmla="*/ 68 w 929"/>
                <a:gd name="T11" fmla="*/ 187 h 1329"/>
                <a:gd name="T12" fmla="*/ 79 w 929"/>
                <a:gd name="T13" fmla="*/ 172 h 1329"/>
                <a:gd name="T14" fmla="*/ 78 w 929"/>
                <a:gd name="T15" fmla="*/ 153 h 1329"/>
                <a:gd name="T16" fmla="*/ 72 w 929"/>
                <a:gd name="T17" fmla="*/ 108 h 1329"/>
                <a:gd name="T18" fmla="*/ 92 w 929"/>
                <a:gd name="T19" fmla="*/ 113 h 1329"/>
                <a:gd name="T20" fmla="*/ 109 w 929"/>
                <a:gd name="T21" fmla="*/ 126 h 1329"/>
                <a:gd name="T22" fmla="*/ 143 w 929"/>
                <a:gd name="T23" fmla="*/ 150 h 1329"/>
                <a:gd name="T24" fmla="*/ 140 w 929"/>
                <a:gd name="T25" fmla="*/ 174 h 1329"/>
                <a:gd name="T26" fmla="*/ 112 w 929"/>
                <a:gd name="T27" fmla="*/ 189 h 1329"/>
                <a:gd name="T28" fmla="*/ 99 w 929"/>
                <a:gd name="T29" fmla="*/ 204 h 1329"/>
                <a:gd name="T30" fmla="*/ 71 w 929"/>
                <a:gd name="T31" fmla="*/ 199 h 1329"/>
                <a:gd name="T32" fmla="*/ 65 w 929"/>
                <a:gd name="T33" fmla="*/ 222 h 1329"/>
                <a:gd name="T34" fmla="*/ 70 w 929"/>
                <a:gd name="T35" fmla="*/ 249 h 1329"/>
                <a:gd name="T36" fmla="*/ 48 w 929"/>
                <a:gd name="T37" fmla="*/ 267 h 1329"/>
                <a:gd name="T38" fmla="*/ 53 w 929"/>
                <a:gd name="T39" fmla="*/ 285 h 1329"/>
                <a:gd name="T40" fmla="*/ 63 w 929"/>
                <a:gd name="T41" fmla="*/ 304 h 1329"/>
                <a:gd name="T42" fmla="*/ 110 w 929"/>
                <a:gd name="T43" fmla="*/ 308 h 1329"/>
                <a:gd name="T44" fmla="*/ 142 w 929"/>
                <a:gd name="T45" fmla="*/ 313 h 1329"/>
                <a:gd name="T46" fmla="*/ 172 w 929"/>
                <a:gd name="T47" fmla="*/ 324 h 1329"/>
                <a:gd name="T48" fmla="*/ 188 w 929"/>
                <a:gd name="T49" fmla="*/ 330 h 1329"/>
                <a:gd name="T50" fmla="*/ 181 w 929"/>
                <a:gd name="T51" fmla="*/ 308 h 1329"/>
                <a:gd name="T52" fmla="*/ 202 w 929"/>
                <a:gd name="T53" fmla="*/ 290 h 1329"/>
                <a:gd name="T54" fmla="*/ 178 w 929"/>
                <a:gd name="T55" fmla="*/ 276 h 1329"/>
                <a:gd name="T56" fmla="*/ 200 w 929"/>
                <a:gd name="T57" fmla="*/ 270 h 1329"/>
                <a:gd name="T58" fmla="*/ 231 w 929"/>
                <a:gd name="T59" fmla="*/ 266 h 1329"/>
                <a:gd name="T60" fmla="*/ 218 w 929"/>
                <a:gd name="T61" fmla="*/ 241 h 1329"/>
                <a:gd name="T62" fmla="*/ 202 w 929"/>
                <a:gd name="T63" fmla="*/ 211 h 1329"/>
                <a:gd name="T64" fmla="*/ 210 w 929"/>
                <a:gd name="T65" fmla="*/ 167 h 1329"/>
                <a:gd name="T66" fmla="*/ 200 w 929"/>
                <a:gd name="T67" fmla="*/ 112 h 1329"/>
                <a:gd name="T68" fmla="*/ 196 w 929"/>
                <a:gd name="T69" fmla="*/ 65 h 1329"/>
                <a:gd name="T70" fmla="*/ 214 w 929"/>
                <a:gd name="T71" fmla="*/ 21 h 1329"/>
                <a:gd name="T72" fmla="*/ 206 w 929"/>
                <a:gd name="T73" fmla="*/ 0 h 1329"/>
                <a:gd name="T74" fmla="*/ 182 w 929"/>
                <a:gd name="T75" fmla="*/ 10 h 1329"/>
                <a:gd name="T76" fmla="*/ 164 w 929"/>
                <a:gd name="T77" fmla="*/ 44 h 1329"/>
                <a:gd name="T78" fmla="*/ 129 w 929"/>
                <a:gd name="T79" fmla="*/ 87 h 1329"/>
                <a:gd name="T80" fmla="*/ 99 w 929"/>
                <a:gd name="T81" fmla="*/ 84 h 1329"/>
                <a:gd name="T82" fmla="*/ 74 w 929"/>
                <a:gd name="T83" fmla="*/ 70 h 1329"/>
                <a:gd name="T84" fmla="*/ 72 w 929"/>
                <a:gd name="T85" fmla="*/ 42 h 1329"/>
                <a:gd name="T86" fmla="*/ 68 w 929"/>
                <a:gd name="T87" fmla="*/ 18 h 1329"/>
                <a:gd name="T88" fmla="*/ 43 w 929"/>
                <a:gd name="T89" fmla="*/ 42 h 1329"/>
                <a:gd name="T90" fmla="*/ 26 w 929"/>
                <a:gd name="T91" fmla="*/ 90 h 13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9"/>
                <a:gd name="T139" fmla="*/ 0 h 1329"/>
                <a:gd name="T140" fmla="*/ 929 w 929"/>
                <a:gd name="T141" fmla="*/ 1329 h 13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9" h="1329">
                  <a:moveTo>
                    <a:pt x="0" y="406"/>
                  </a:moveTo>
                  <a:lnTo>
                    <a:pt x="8" y="425"/>
                  </a:lnTo>
                  <a:lnTo>
                    <a:pt x="36" y="461"/>
                  </a:lnTo>
                  <a:lnTo>
                    <a:pt x="87" y="504"/>
                  </a:lnTo>
                  <a:lnTo>
                    <a:pt x="85" y="538"/>
                  </a:lnTo>
                  <a:lnTo>
                    <a:pt x="124" y="595"/>
                  </a:lnTo>
                  <a:lnTo>
                    <a:pt x="107" y="636"/>
                  </a:lnTo>
                  <a:lnTo>
                    <a:pt x="107" y="681"/>
                  </a:lnTo>
                  <a:lnTo>
                    <a:pt x="150" y="697"/>
                  </a:lnTo>
                  <a:lnTo>
                    <a:pt x="174" y="732"/>
                  </a:lnTo>
                  <a:lnTo>
                    <a:pt x="239" y="762"/>
                  </a:lnTo>
                  <a:lnTo>
                    <a:pt x="272" y="748"/>
                  </a:lnTo>
                  <a:lnTo>
                    <a:pt x="278" y="705"/>
                  </a:lnTo>
                  <a:lnTo>
                    <a:pt x="317" y="689"/>
                  </a:lnTo>
                  <a:lnTo>
                    <a:pt x="335" y="648"/>
                  </a:lnTo>
                  <a:lnTo>
                    <a:pt x="315" y="612"/>
                  </a:lnTo>
                  <a:lnTo>
                    <a:pt x="264" y="593"/>
                  </a:lnTo>
                  <a:lnTo>
                    <a:pt x="288" y="435"/>
                  </a:lnTo>
                  <a:lnTo>
                    <a:pt x="319" y="451"/>
                  </a:lnTo>
                  <a:lnTo>
                    <a:pt x="370" y="453"/>
                  </a:lnTo>
                  <a:lnTo>
                    <a:pt x="372" y="484"/>
                  </a:lnTo>
                  <a:lnTo>
                    <a:pt x="439" y="504"/>
                  </a:lnTo>
                  <a:lnTo>
                    <a:pt x="563" y="559"/>
                  </a:lnTo>
                  <a:lnTo>
                    <a:pt x="575" y="603"/>
                  </a:lnTo>
                  <a:lnTo>
                    <a:pt x="550" y="646"/>
                  </a:lnTo>
                  <a:lnTo>
                    <a:pt x="561" y="697"/>
                  </a:lnTo>
                  <a:lnTo>
                    <a:pt x="557" y="750"/>
                  </a:lnTo>
                  <a:lnTo>
                    <a:pt x="449" y="758"/>
                  </a:lnTo>
                  <a:lnTo>
                    <a:pt x="449" y="807"/>
                  </a:lnTo>
                  <a:lnTo>
                    <a:pt x="396" y="819"/>
                  </a:lnTo>
                  <a:lnTo>
                    <a:pt x="349" y="793"/>
                  </a:lnTo>
                  <a:lnTo>
                    <a:pt x="286" y="797"/>
                  </a:lnTo>
                  <a:lnTo>
                    <a:pt x="288" y="851"/>
                  </a:lnTo>
                  <a:lnTo>
                    <a:pt x="260" y="890"/>
                  </a:lnTo>
                  <a:lnTo>
                    <a:pt x="305" y="921"/>
                  </a:lnTo>
                  <a:lnTo>
                    <a:pt x="282" y="998"/>
                  </a:lnTo>
                  <a:lnTo>
                    <a:pt x="292" y="1057"/>
                  </a:lnTo>
                  <a:lnTo>
                    <a:pt x="195" y="1071"/>
                  </a:lnTo>
                  <a:lnTo>
                    <a:pt x="211" y="1093"/>
                  </a:lnTo>
                  <a:lnTo>
                    <a:pt x="215" y="1142"/>
                  </a:lnTo>
                  <a:lnTo>
                    <a:pt x="191" y="1156"/>
                  </a:lnTo>
                  <a:lnTo>
                    <a:pt x="252" y="1217"/>
                  </a:lnTo>
                  <a:lnTo>
                    <a:pt x="345" y="1191"/>
                  </a:lnTo>
                  <a:lnTo>
                    <a:pt x="443" y="1232"/>
                  </a:lnTo>
                  <a:lnTo>
                    <a:pt x="506" y="1280"/>
                  </a:lnTo>
                  <a:lnTo>
                    <a:pt x="571" y="1254"/>
                  </a:lnTo>
                  <a:lnTo>
                    <a:pt x="642" y="1299"/>
                  </a:lnTo>
                  <a:lnTo>
                    <a:pt x="689" y="1299"/>
                  </a:lnTo>
                  <a:lnTo>
                    <a:pt x="691" y="1329"/>
                  </a:lnTo>
                  <a:lnTo>
                    <a:pt x="754" y="1323"/>
                  </a:lnTo>
                  <a:lnTo>
                    <a:pt x="756" y="1270"/>
                  </a:lnTo>
                  <a:lnTo>
                    <a:pt x="727" y="1234"/>
                  </a:lnTo>
                  <a:lnTo>
                    <a:pt x="748" y="1205"/>
                  </a:lnTo>
                  <a:lnTo>
                    <a:pt x="811" y="1163"/>
                  </a:lnTo>
                  <a:lnTo>
                    <a:pt x="776" y="1142"/>
                  </a:lnTo>
                  <a:lnTo>
                    <a:pt x="715" y="1104"/>
                  </a:lnTo>
                  <a:lnTo>
                    <a:pt x="733" y="1069"/>
                  </a:lnTo>
                  <a:lnTo>
                    <a:pt x="802" y="1083"/>
                  </a:lnTo>
                  <a:lnTo>
                    <a:pt x="880" y="1089"/>
                  </a:lnTo>
                  <a:lnTo>
                    <a:pt x="926" y="1065"/>
                  </a:lnTo>
                  <a:lnTo>
                    <a:pt x="929" y="1014"/>
                  </a:lnTo>
                  <a:lnTo>
                    <a:pt x="874" y="967"/>
                  </a:lnTo>
                  <a:lnTo>
                    <a:pt x="837" y="906"/>
                  </a:lnTo>
                  <a:lnTo>
                    <a:pt x="809" y="845"/>
                  </a:lnTo>
                  <a:lnTo>
                    <a:pt x="811" y="736"/>
                  </a:lnTo>
                  <a:lnTo>
                    <a:pt x="843" y="671"/>
                  </a:lnTo>
                  <a:lnTo>
                    <a:pt x="819" y="583"/>
                  </a:lnTo>
                  <a:lnTo>
                    <a:pt x="800" y="449"/>
                  </a:lnTo>
                  <a:lnTo>
                    <a:pt x="837" y="351"/>
                  </a:lnTo>
                  <a:lnTo>
                    <a:pt x="786" y="262"/>
                  </a:lnTo>
                  <a:lnTo>
                    <a:pt x="829" y="209"/>
                  </a:lnTo>
                  <a:lnTo>
                    <a:pt x="859" y="85"/>
                  </a:lnTo>
                  <a:lnTo>
                    <a:pt x="859" y="18"/>
                  </a:lnTo>
                  <a:lnTo>
                    <a:pt x="825" y="0"/>
                  </a:lnTo>
                  <a:lnTo>
                    <a:pt x="788" y="59"/>
                  </a:lnTo>
                  <a:lnTo>
                    <a:pt x="731" y="40"/>
                  </a:lnTo>
                  <a:lnTo>
                    <a:pt x="678" y="99"/>
                  </a:lnTo>
                  <a:lnTo>
                    <a:pt x="658" y="179"/>
                  </a:lnTo>
                  <a:lnTo>
                    <a:pt x="561" y="309"/>
                  </a:lnTo>
                  <a:lnTo>
                    <a:pt x="516" y="349"/>
                  </a:lnTo>
                  <a:lnTo>
                    <a:pt x="487" y="321"/>
                  </a:lnTo>
                  <a:lnTo>
                    <a:pt x="396" y="337"/>
                  </a:lnTo>
                  <a:lnTo>
                    <a:pt x="355" y="284"/>
                  </a:lnTo>
                  <a:lnTo>
                    <a:pt x="296" y="282"/>
                  </a:lnTo>
                  <a:lnTo>
                    <a:pt x="254" y="242"/>
                  </a:lnTo>
                  <a:lnTo>
                    <a:pt x="290" y="168"/>
                  </a:lnTo>
                  <a:lnTo>
                    <a:pt x="305" y="122"/>
                  </a:lnTo>
                  <a:lnTo>
                    <a:pt x="272" y="73"/>
                  </a:lnTo>
                  <a:lnTo>
                    <a:pt x="207" y="91"/>
                  </a:lnTo>
                  <a:lnTo>
                    <a:pt x="172" y="170"/>
                  </a:lnTo>
                  <a:lnTo>
                    <a:pt x="158" y="307"/>
                  </a:lnTo>
                  <a:lnTo>
                    <a:pt x="107" y="362"/>
                  </a:lnTo>
                  <a:lnTo>
                    <a:pt x="0" y="406"/>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sp>
          <p:nvSpPr>
            <p:cNvPr id="66" name="Freeform 128"/>
            <p:cNvSpPr/>
            <p:nvPr/>
          </p:nvSpPr>
          <p:spPr bwMode="gray">
            <a:xfrm>
              <a:off x="3987" y="3238"/>
              <a:ext cx="121" cy="305"/>
            </a:xfrm>
            <a:custGeom>
              <a:avLst/>
              <a:gdLst>
                <a:gd name="T0" fmla="*/ 43 w 242"/>
                <a:gd name="T1" fmla="*/ 1 h 610"/>
                <a:gd name="T2" fmla="*/ 39 w 242"/>
                <a:gd name="T3" fmla="*/ 6 h 610"/>
                <a:gd name="T4" fmla="*/ 33 w 242"/>
                <a:gd name="T5" fmla="*/ 11 h 610"/>
                <a:gd name="T6" fmla="*/ 28 w 242"/>
                <a:gd name="T7" fmla="*/ 16 h 610"/>
                <a:gd name="T8" fmla="*/ 22 w 242"/>
                <a:gd name="T9" fmla="*/ 24 h 610"/>
                <a:gd name="T10" fmla="*/ 19 w 242"/>
                <a:gd name="T11" fmla="*/ 30 h 610"/>
                <a:gd name="T12" fmla="*/ 16 w 242"/>
                <a:gd name="T13" fmla="*/ 37 h 610"/>
                <a:gd name="T14" fmla="*/ 11 w 242"/>
                <a:gd name="T15" fmla="*/ 47 h 610"/>
                <a:gd name="T16" fmla="*/ 5 w 242"/>
                <a:gd name="T17" fmla="*/ 58 h 610"/>
                <a:gd name="T18" fmla="*/ 1 w 242"/>
                <a:gd name="T19" fmla="*/ 67 h 610"/>
                <a:gd name="T20" fmla="*/ 1 w 242"/>
                <a:gd name="T21" fmla="*/ 77 h 610"/>
                <a:gd name="T22" fmla="*/ 4 w 242"/>
                <a:gd name="T23" fmla="*/ 88 h 610"/>
                <a:gd name="T24" fmla="*/ 5 w 242"/>
                <a:gd name="T25" fmla="*/ 99 h 610"/>
                <a:gd name="T26" fmla="*/ 3 w 242"/>
                <a:gd name="T27" fmla="*/ 108 h 610"/>
                <a:gd name="T28" fmla="*/ 6 w 242"/>
                <a:gd name="T29" fmla="*/ 114 h 610"/>
                <a:gd name="T30" fmla="*/ 15 w 242"/>
                <a:gd name="T31" fmla="*/ 119 h 610"/>
                <a:gd name="T32" fmla="*/ 22 w 242"/>
                <a:gd name="T33" fmla="*/ 129 h 610"/>
                <a:gd name="T34" fmla="*/ 28 w 242"/>
                <a:gd name="T35" fmla="*/ 135 h 610"/>
                <a:gd name="T36" fmla="*/ 33 w 242"/>
                <a:gd name="T37" fmla="*/ 139 h 610"/>
                <a:gd name="T38" fmla="*/ 35 w 242"/>
                <a:gd name="T39" fmla="*/ 146 h 610"/>
                <a:gd name="T40" fmla="*/ 37 w 242"/>
                <a:gd name="T41" fmla="*/ 152 h 610"/>
                <a:gd name="T42" fmla="*/ 41 w 242"/>
                <a:gd name="T43" fmla="*/ 152 h 610"/>
                <a:gd name="T44" fmla="*/ 42 w 242"/>
                <a:gd name="T45" fmla="*/ 146 h 610"/>
                <a:gd name="T46" fmla="*/ 42 w 242"/>
                <a:gd name="T47" fmla="*/ 135 h 610"/>
                <a:gd name="T48" fmla="*/ 45 w 242"/>
                <a:gd name="T49" fmla="*/ 123 h 610"/>
                <a:gd name="T50" fmla="*/ 51 w 242"/>
                <a:gd name="T51" fmla="*/ 114 h 610"/>
                <a:gd name="T52" fmla="*/ 55 w 242"/>
                <a:gd name="T53" fmla="*/ 103 h 610"/>
                <a:gd name="T54" fmla="*/ 57 w 242"/>
                <a:gd name="T55" fmla="*/ 86 h 610"/>
                <a:gd name="T56" fmla="*/ 58 w 242"/>
                <a:gd name="T57" fmla="*/ 66 h 610"/>
                <a:gd name="T58" fmla="*/ 58 w 242"/>
                <a:gd name="T59" fmla="*/ 51 h 610"/>
                <a:gd name="T60" fmla="*/ 60 w 242"/>
                <a:gd name="T61" fmla="*/ 39 h 610"/>
                <a:gd name="T62" fmla="*/ 60 w 242"/>
                <a:gd name="T63" fmla="*/ 28 h 610"/>
                <a:gd name="T64" fmla="*/ 56 w 242"/>
                <a:gd name="T65" fmla="*/ 19 h 610"/>
                <a:gd name="T66" fmla="*/ 52 w 242"/>
                <a:gd name="T67" fmla="*/ 10 h 610"/>
                <a:gd name="T68" fmla="*/ 47 w 242"/>
                <a:gd name="T69" fmla="*/ 2 h 610"/>
                <a:gd name="T70" fmla="*/ 44 w 242"/>
                <a:gd name="T71" fmla="*/ 0 h 6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2"/>
                <a:gd name="T109" fmla="*/ 0 h 610"/>
                <a:gd name="T110" fmla="*/ 242 w 242"/>
                <a:gd name="T111" fmla="*/ 610 h 6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2" h="610">
                  <a:moveTo>
                    <a:pt x="173" y="0"/>
                  </a:moveTo>
                  <a:lnTo>
                    <a:pt x="172" y="4"/>
                  </a:lnTo>
                  <a:lnTo>
                    <a:pt x="164" y="12"/>
                  </a:lnTo>
                  <a:lnTo>
                    <a:pt x="154" y="24"/>
                  </a:lnTo>
                  <a:lnTo>
                    <a:pt x="144" y="36"/>
                  </a:lnTo>
                  <a:lnTo>
                    <a:pt x="132" y="44"/>
                  </a:lnTo>
                  <a:lnTo>
                    <a:pt x="122" y="49"/>
                  </a:lnTo>
                  <a:lnTo>
                    <a:pt x="111" y="63"/>
                  </a:lnTo>
                  <a:lnTo>
                    <a:pt x="97" y="79"/>
                  </a:lnTo>
                  <a:lnTo>
                    <a:pt x="87" y="97"/>
                  </a:lnTo>
                  <a:lnTo>
                    <a:pt x="77" y="112"/>
                  </a:lnTo>
                  <a:lnTo>
                    <a:pt x="73" y="122"/>
                  </a:lnTo>
                  <a:lnTo>
                    <a:pt x="71" y="132"/>
                  </a:lnTo>
                  <a:lnTo>
                    <a:pt x="63" y="148"/>
                  </a:lnTo>
                  <a:lnTo>
                    <a:pt x="53" y="168"/>
                  </a:lnTo>
                  <a:lnTo>
                    <a:pt x="44" y="189"/>
                  </a:lnTo>
                  <a:lnTo>
                    <a:pt x="32" y="213"/>
                  </a:lnTo>
                  <a:lnTo>
                    <a:pt x="20" y="234"/>
                  </a:lnTo>
                  <a:lnTo>
                    <a:pt x="10" y="254"/>
                  </a:lnTo>
                  <a:lnTo>
                    <a:pt x="4" y="268"/>
                  </a:lnTo>
                  <a:lnTo>
                    <a:pt x="0" y="288"/>
                  </a:lnTo>
                  <a:lnTo>
                    <a:pt x="2" y="309"/>
                  </a:lnTo>
                  <a:lnTo>
                    <a:pt x="8" y="331"/>
                  </a:lnTo>
                  <a:lnTo>
                    <a:pt x="14" y="354"/>
                  </a:lnTo>
                  <a:lnTo>
                    <a:pt x="18" y="376"/>
                  </a:lnTo>
                  <a:lnTo>
                    <a:pt x="18" y="396"/>
                  </a:lnTo>
                  <a:lnTo>
                    <a:pt x="14" y="414"/>
                  </a:lnTo>
                  <a:lnTo>
                    <a:pt x="12" y="431"/>
                  </a:lnTo>
                  <a:lnTo>
                    <a:pt x="14" y="445"/>
                  </a:lnTo>
                  <a:lnTo>
                    <a:pt x="24" y="455"/>
                  </a:lnTo>
                  <a:lnTo>
                    <a:pt x="42" y="467"/>
                  </a:lnTo>
                  <a:lnTo>
                    <a:pt x="57" y="477"/>
                  </a:lnTo>
                  <a:lnTo>
                    <a:pt x="71" y="492"/>
                  </a:lnTo>
                  <a:lnTo>
                    <a:pt x="85" y="514"/>
                  </a:lnTo>
                  <a:lnTo>
                    <a:pt x="99" y="530"/>
                  </a:lnTo>
                  <a:lnTo>
                    <a:pt x="111" y="540"/>
                  </a:lnTo>
                  <a:lnTo>
                    <a:pt x="122" y="547"/>
                  </a:lnTo>
                  <a:lnTo>
                    <a:pt x="130" y="555"/>
                  </a:lnTo>
                  <a:lnTo>
                    <a:pt x="136" y="569"/>
                  </a:lnTo>
                  <a:lnTo>
                    <a:pt x="140" y="583"/>
                  </a:lnTo>
                  <a:lnTo>
                    <a:pt x="144" y="597"/>
                  </a:lnTo>
                  <a:lnTo>
                    <a:pt x="148" y="606"/>
                  </a:lnTo>
                  <a:lnTo>
                    <a:pt x="154" y="610"/>
                  </a:lnTo>
                  <a:lnTo>
                    <a:pt x="162" y="606"/>
                  </a:lnTo>
                  <a:lnTo>
                    <a:pt x="168" y="597"/>
                  </a:lnTo>
                  <a:lnTo>
                    <a:pt x="168" y="581"/>
                  </a:lnTo>
                  <a:lnTo>
                    <a:pt x="168" y="559"/>
                  </a:lnTo>
                  <a:lnTo>
                    <a:pt x="168" y="538"/>
                  </a:lnTo>
                  <a:lnTo>
                    <a:pt x="172" y="516"/>
                  </a:lnTo>
                  <a:lnTo>
                    <a:pt x="179" y="494"/>
                  </a:lnTo>
                  <a:lnTo>
                    <a:pt x="189" y="475"/>
                  </a:lnTo>
                  <a:lnTo>
                    <a:pt x="201" y="457"/>
                  </a:lnTo>
                  <a:lnTo>
                    <a:pt x="211" y="435"/>
                  </a:lnTo>
                  <a:lnTo>
                    <a:pt x="217" y="412"/>
                  </a:lnTo>
                  <a:lnTo>
                    <a:pt x="221" y="380"/>
                  </a:lnTo>
                  <a:lnTo>
                    <a:pt x="225" y="343"/>
                  </a:lnTo>
                  <a:lnTo>
                    <a:pt x="227" y="303"/>
                  </a:lnTo>
                  <a:lnTo>
                    <a:pt x="229" y="264"/>
                  </a:lnTo>
                  <a:lnTo>
                    <a:pt x="227" y="231"/>
                  </a:lnTo>
                  <a:lnTo>
                    <a:pt x="229" y="203"/>
                  </a:lnTo>
                  <a:lnTo>
                    <a:pt x="233" y="179"/>
                  </a:lnTo>
                  <a:lnTo>
                    <a:pt x="240" y="156"/>
                  </a:lnTo>
                  <a:lnTo>
                    <a:pt x="242" y="134"/>
                  </a:lnTo>
                  <a:lnTo>
                    <a:pt x="238" y="112"/>
                  </a:lnTo>
                  <a:lnTo>
                    <a:pt x="229" y="89"/>
                  </a:lnTo>
                  <a:lnTo>
                    <a:pt x="223" y="73"/>
                  </a:lnTo>
                  <a:lnTo>
                    <a:pt x="215" y="59"/>
                  </a:lnTo>
                  <a:lnTo>
                    <a:pt x="207" y="42"/>
                  </a:lnTo>
                  <a:lnTo>
                    <a:pt x="195" y="22"/>
                  </a:lnTo>
                  <a:lnTo>
                    <a:pt x="185" y="10"/>
                  </a:lnTo>
                  <a:lnTo>
                    <a:pt x="177" y="2"/>
                  </a:lnTo>
                  <a:lnTo>
                    <a:pt x="173" y="0"/>
                  </a:lnTo>
                </a:path>
              </a:pathLst>
            </a:custGeom>
            <a:grpFill/>
            <a:ln w="6350">
              <a:solidFill>
                <a:schemeClr val="tx1">
                  <a:lumMod val="50000"/>
                  <a:lumOff val="50000"/>
                </a:schemeClr>
              </a:solidFill>
              <a:prstDash val="solid"/>
              <a:round/>
            </a:ln>
          </p:spPr>
          <p:txBody>
            <a:bodyPr/>
            <a:lstStyle/>
            <a:p>
              <a:endParaRPr lang="zh-CN" altLang="en-US">
                <a:cs typeface="+mn-ea"/>
                <a:sym typeface="+mn-lt"/>
              </a:endParaRPr>
            </a:p>
          </p:txBody>
        </p:sp>
      </p:grpSp>
      <p:sp>
        <p:nvSpPr>
          <p:cNvPr id="67" name="Freeform 78"/>
          <p:cNvSpPr/>
          <p:nvPr/>
        </p:nvSpPr>
        <p:spPr bwMode="gray">
          <a:xfrm>
            <a:off x="3123470" y="3963309"/>
            <a:ext cx="671600" cy="57150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solidFill>
            <a:srgbClr val="0C8882"/>
          </a:solidFill>
          <a:ln w="6350">
            <a:solidFill>
              <a:schemeClr val="tx1">
                <a:lumMod val="85000"/>
                <a:lumOff val="15000"/>
              </a:schemeClr>
            </a:solidFill>
            <a:prstDash val="solid"/>
            <a:round/>
          </a:ln>
        </p:spPr>
        <p:txBody>
          <a:bodyPr lIns="68595" tIns="34297" rIns="68595" bIns="34297"/>
          <a:lstStyle/>
          <a:p>
            <a:endParaRPr lang="zh-CN" altLang="en-US">
              <a:cs typeface="+mn-ea"/>
              <a:sym typeface="+mn-lt"/>
            </a:endParaRPr>
          </a:p>
        </p:txBody>
      </p:sp>
      <p:sp>
        <p:nvSpPr>
          <p:cNvPr id="68" name="Freeform 92"/>
          <p:cNvSpPr/>
          <p:nvPr/>
        </p:nvSpPr>
        <p:spPr bwMode="gray">
          <a:xfrm>
            <a:off x="3436646" y="2639335"/>
            <a:ext cx="587055" cy="394097"/>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solidFill>
            <a:srgbClr val="0C8882"/>
          </a:solidFill>
          <a:ln w="6350">
            <a:solidFill>
              <a:schemeClr val="tx1">
                <a:lumMod val="85000"/>
                <a:lumOff val="15000"/>
              </a:schemeClr>
            </a:solidFill>
            <a:prstDash val="solid"/>
            <a:round/>
          </a:ln>
        </p:spPr>
        <p:txBody>
          <a:bodyPr lIns="68595" tIns="34297" rIns="68595" bIns="34297"/>
          <a:lstStyle/>
          <a:p>
            <a:endParaRPr lang="zh-CN" altLang="en-US">
              <a:cs typeface="+mn-ea"/>
              <a:sym typeface="+mn-lt"/>
            </a:endParaRPr>
          </a:p>
        </p:txBody>
      </p:sp>
      <p:sp>
        <p:nvSpPr>
          <p:cNvPr id="69" name="Freeform 100"/>
          <p:cNvSpPr/>
          <p:nvPr/>
        </p:nvSpPr>
        <p:spPr bwMode="gray">
          <a:xfrm>
            <a:off x="3665276" y="2034497"/>
            <a:ext cx="512035" cy="51077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solidFill>
            <a:srgbClr val="0C8882"/>
          </a:solidFill>
          <a:ln w="6350">
            <a:solidFill>
              <a:schemeClr val="tx1">
                <a:lumMod val="85000"/>
                <a:lumOff val="15000"/>
              </a:schemeClr>
            </a:solidFill>
            <a:prstDash val="solid"/>
            <a:round/>
          </a:ln>
        </p:spPr>
        <p:txBody>
          <a:bodyPr lIns="68595" tIns="34297" rIns="68595" bIns="34297"/>
          <a:lstStyle/>
          <a:p>
            <a:endParaRPr lang="zh-CN" altLang="en-US">
              <a:cs typeface="+mn-ea"/>
              <a:sym typeface="+mn-lt"/>
            </a:endParaRPr>
          </a:p>
        </p:txBody>
      </p:sp>
      <p:sp>
        <p:nvSpPr>
          <p:cNvPr id="70" name="Freeform 82"/>
          <p:cNvSpPr/>
          <p:nvPr/>
        </p:nvSpPr>
        <p:spPr bwMode="gray">
          <a:xfrm>
            <a:off x="3790402" y="3317990"/>
            <a:ext cx="336990" cy="378619"/>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solidFill>
            <a:srgbClr val="0C8882"/>
          </a:solidFill>
          <a:ln w="6350">
            <a:solidFill>
              <a:schemeClr val="tx1">
                <a:lumMod val="85000"/>
                <a:lumOff val="15000"/>
              </a:schemeClr>
            </a:solidFill>
            <a:prstDash val="solid"/>
            <a:round/>
          </a:ln>
        </p:spPr>
        <p:txBody>
          <a:bodyPr lIns="68595" tIns="34297" rIns="68595" bIns="34297"/>
          <a:lstStyle/>
          <a:p>
            <a:endParaRPr lang="zh-CN" altLang="en-US">
              <a:cs typeface="+mn-ea"/>
              <a:sym typeface="+mn-lt"/>
            </a:endParaRPr>
          </a:p>
        </p:txBody>
      </p:sp>
      <p:cxnSp>
        <p:nvCxnSpPr>
          <p:cNvPr id="71" name="直接连接符 70"/>
          <p:cNvCxnSpPr/>
          <p:nvPr/>
        </p:nvCxnSpPr>
        <p:spPr>
          <a:xfrm>
            <a:off x="4115645" y="2355372"/>
            <a:ext cx="189334" cy="18633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4304978" y="2541704"/>
            <a:ext cx="168895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3955532" y="2737500"/>
            <a:ext cx="189334" cy="18633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4144867" y="2923833"/>
            <a:ext cx="184906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V="1">
            <a:off x="4067759" y="3421576"/>
            <a:ext cx="237218" cy="15359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4304978" y="3421576"/>
            <a:ext cx="168895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3573586" y="4285374"/>
            <a:ext cx="189334" cy="18633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3762920" y="4471707"/>
            <a:ext cx="214606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4816537" y="2181363"/>
            <a:ext cx="1234359" cy="288498"/>
          </a:xfrm>
          <a:prstGeom prst="rect">
            <a:avLst/>
          </a:prstGeom>
        </p:spPr>
        <p:txBody>
          <a:bodyPr wrap="none" lIns="68595" tIns="34297" rIns="68595" bIns="34297">
            <a:spAutoFit/>
          </a:bodyPr>
          <a:lstStyle/>
          <a:p>
            <a:r>
              <a:rPr lang="zh-CN" altLang="en-US" sz="1400" dirty="0">
                <a:cs typeface="+mn-ea"/>
                <a:sym typeface="+mn-lt"/>
              </a:rPr>
              <a:t>点击添加文本</a:t>
            </a:r>
            <a:endParaRPr lang="zh-CN" altLang="en-US" sz="1400" dirty="0">
              <a:cs typeface="+mn-ea"/>
              <a:sym typeface="+mn-lt"/>
            </a:endParaRPr>
          </a:p>
        </p:txBody>
      </p:sp>
      <p:sp>
        <p:nvSpPr>
          <p:cNvPr id="80" name="矩形 79"/>
          <p:cNvSpPr/>
          <p:nvPr/>
        </p:nvSpPr>
        <p:spPr>
          <a:xfrm>
            <a:off x="4816537" y="2613143"/>
            <a:ext cx="1234359" cy="288498"/>
          </a:xfrm>
          <a:prstGeom prst="rect">
            <a:avLst/>
          </a:prstGeom>
        </p:spPr>
        <p:txBody>
          <a:bodyPr wrap="none" lIns="68595" tIns="34297" rIns="68595" bIns="34297">
            <a:spAutoFit/>
          </a:bodyPr>
          <a:lstStyle/>
          <a:p>
            <a:r>
              <a:rPr lang="zh-CN" altLang="en-US" sz="1400">
                <a:cs typeface="+mn-ea"/>
                <a:sym typeface="+mn-lt"/>
              </a:rPr>
              <a:t>点击添加文本</a:t>
            </a:r>
            <a:endParaRPr lang="zh-CN" altLang="en-US" sz="1400">
              <a:cs typeface="+mn-ea"/>
              <a:sym typeface="+mn-lt"/>
            </a:endParaRPr>
          </a:p>
        </p:txBody>
      </p:sp>
      <p:sp>
        <p:nvSpPr>
          <p:cNvPr id="81" name="矩形 80"/>
          <p:cNvSpPr/>
          <p:nvPr/>
        </p:nvSpPr>
        <p:spPr>
          <a:xfrm>
            <a:off x="4816537" y="3112223"/>
            <a:ext cx="1234359" cy="288498"/>
          </a:xfrm>
          <a:prstGeom prst="rect">
            <a:avLst/>
          </a:prstGeom>
        </p:spPr>
        <p:txBody>
          <a:bodyPr wrap="none" lIns="68595" tIns="34297" rIns="68595" bIns="34297">
            <a:spAutoFit/>
          </a:bodyPr>
          <a:lstStyle/>
          <a:p>
            <a:r>
              <a:rPr lang="zh-CN" altLang="en-US" sz="1400">
                <a:cs typeface="+mn-ea"/>
                <a:sym typeface="+mn-lt"/>
              </a:rPr>
              <a:t>点击添加文本</a:t>
            </a:r>
            <a:endParaRPr lang="zh-CN" altLang="en-US" sz="1400">
              <a:cs typeface="+mn-ea"/>
              <a:sym typeface="+mn-lt"/>
            </a:endParaRPr>
          </a:p>
        </p:txBody>
      </p:sp>
      <p:sp>
        <p:nvSpPr>
          <p:cNvPr id="82" name="矩形 81"/>
          <p:cNvSpPr/>
          <p:nvPr/>
        </p:nvSpPr>
        <p:spPr>
          <a:xfrm>
            <a:off x="4782584" y="4109700"/>
            <a:ext cx="1234359" cy="288498"/>
          </a:xfrm>
          <a:prstGeom prst="rect">
            <a:avLst/>
          </a:prstGeom>
        </p:spPr>
        <p:txBody>
          <a:bodyPr wrap="none" lIns="68595" tIns="34297" rIns="68595" bIns="34297">
            <a:spAutoFit/>
          </a:bodyPr>
          <a:lstStyle/>
          <a:p>
            <a:r>
              <a:rPr lang="zh-CN" altLang="en-US" sz="1400" dirty="0">
                <a:cs typeface="+mn-ea"/>
                <a:sym typeface="+mn-lt"/>
              </a:rPr>
              <a:t>点击添加文本</a:t>
            </a:r>
            <a:endParaRPr lang="zh-CN" altLang="en-US" sz="1400" dirty="0">
              <a:cs typeface="+mn-ea"/>
              <a:sym typeface="+mn-lt"/>
            </a:endParaRPr>
          </a:p>
        </p:txBody>
      </p:sp>
      <p:sp>
        <p:nvSpPr>
          <p:cNvPr id="84" name="TextBox 83"/>
          <p:cNvSpPr txBox="1"/>
          <p:nvPr/>
        </p:nvSpPr>
        <p:spPr>
          <a:xfrm>
            <a:off x="6365108" y="1932339"/>
            <a:ext cx="2067109" cy="2709973"/>
          </a:xfrm>
          <a:prstGeom prst="rect">
            <a:avLst/>
          </a:prstGeom>
          <a:noFill/>
        </p:spPr>
        <p:txBody>
          <a:bodyPr wrap="square" lIns="68595" tIns="34297" rIns="68595" bIns="34297" rtlCol="0">
            <a:spAutoFit/>
          </a:bodyPr>
          <a:lstStyle/>
          <a:p>
            <a:pPr>
              <a:lnSpc>
                <a:spcPct val="130000"/>
              </a:lnSpc>
            </a:pPr>
            <a:r>
              <a:rPr lang="zh-CN" altLang="en-US" sz="1200" dirty="0">
                <a:solidFill>
                  <a:schemeClr val="tx1">
                    <a:lumMod val="85000"/>
                    <a:lumOff val="15000"/>
                  </a:schemeClr>
                </a:solidFill>
                <a:cs typeface="+mn-ea"/>
                <a:sym typeface="+mn-lt"/>
              </a:rPr>
              <a:t>您的内容打在这里，或者通过复制您的文本后，在此框中选择粘贴，并选择只保留文字。您的内容打在这里，或者通过复制您的文本后，在此框中选择粘贴，并选择只保留文字。</a:t>
            </a:r>
            <a:endParaRPr lang="en-US" altLang="zh-CN" sz="1200" dirty="0">
              <a:solidFill>
                <a:schemeClr val="tx1">
                  <a:lumMod val="85000"/>
                  <a:lumOff val="15000"/>
                </a:schemeClr>
              </a:solidFill>
              <a:cs typeface="+mn-ea"/>
              <a:sym typeface="+mn-lt"/>
            </a:endParaRPr>
          </a:p>
          <a:p>
            <a:pPr>
              <a:lnSpc>
                <a:spcPct val="130000"/>
              </a:lnSpc>
            </a:pPr>
            <a:r>
              <a:rPr lang="zh-CN" altLang="en-US" sz="1200" dirty="0">
                <a:solidFill>
                  <a:schemeClr val="tx1">
                    <a:lumMod val="85000"/>
                    <a:lumOff val="15000"/>
                  </a:schemeClr>
                </a:solidFill>
                <a:cs typeface="+mn-ea"/>
                <a:sym typeface="+mn-lt"/>
              </a:rPr>
              <a:t>您的内容打在这里，或者通过复制您的文本后，在此框中选择粘贴，并选择只保留文字。</a:t>
            </a:r>
            <a:endParaRPr lang="zh-CN" altLang="en-US" sz="1200" dirty="0">
              <a:solidFill>
                <a:schemeClr val="tx1">
                  <a:lumMod val="85000"/>
                  <a:lumOff val="15000"/>
                </a:schemeClr>
              </a:solidFill>
              <a:cs typeface="+mn-ea"/>
              <a:sym typeface="+mn-lt"/>
            </a:endParaRPr>
          </a:p>
        </p:txBody>
      </p:sp>
      <p:sp>
        <p:nvSpPr>
          <p:cNvPr id="86" name="椭圆 85"/>
          <p:cNvSpPr/>
          <p:nvPr/>
        </p:nvSpPr>
        <p:spPr>
          <a:xfrm>
            <a:off x="4550703" y="2237980"/>
            <a:ext cx="231881" cy="231881"/>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88" name="椭圆 87"/>
          <p:cNvSpPr/>
          <p:nvPr/>
        </p:nvSpPr>
        <p:spPr>
          <a:xfrm>
            <a:off x="4550703" y="2658675"/>
            <a:ext cx="231881" cy="231881"/>
          </a:xfrm>
          <a:prstGeom prst="ellipse">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89" name="椭圆 88"/>
          <p:cNvSpPr/>
          <p:nvPr/>
        </p:nvSpPr>
        <p:spPr>
          <a:xfrm>
            <a:off x="4550703" y="3154875"/>
            <a:ext cx="231881" cy="231881"/>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90" name="椭圆 89"/>
          <p:cNvSpPr/>
          <p:nvPr/>
        </p:nvSpPr>
        <p:spPr>
          <a:xfrm>
            <a:off x="4550703" y="4150839"/>
            <a:ext cx="231881" cy="231881"/>
          </a:xfrm>
          <a:prstGeom prst="ellipse">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93" name="TextBox 92"/>
          <p:cNvSpPr txBox="1"/>
          <p:nvPr/>
        </p:nvSpPr>
        <p:spPr>
          <a:xfrm>
            <a:off x="3211240" y="429201"/>
            <a:ext cx="2608406"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本年度完成工作情况</a:t>
            </a:r>
            <a:endParaRPr lang="zh-CN" altLang="en-US" dirty="0">
              <a:sym typeface="+mn-lt"/>
            </a:endParaRPr>
          </a:p>
        </p:txBody>
      </p:sp>
      <p:sp>
        <p:nvSpPr>
          <p:cNvPr id="2" name="灯片编号占位符 1"/>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
        <p:nvSpPr>
          <p:cNvPr id="95" name="文本框 94"/>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additive="base">
                                            <p:cTn id="7" dur="500"/>
                                            <p:tgtEl>
                                              <p:spTgt spid="93"/>
                                            </p:tgtEl>
                                            <p:attrNameLst>
                                              <p:attrName>ppt_x</p:attrName>
                                            </p:attrNameLst>
                                          </p:cBhvr>
                                          <p:tavLst>
                                            <p:tav tm="0">
                                              <p:val>
                                                <p:strVal val="#ppt_x-#ppt_w*1.125000"/>
                                              </p:val>
                                            </p:tav>
                                            <p:tav tm="100000">
                                              <p:val>
                                                <p:strVal val="#ppt_x"/>
                                              </p:val>
                                            </p:tav>
                                          </p:tavLst>
                                        </p:anim>
                                        <p:animEffect transition="in" filter="wipe(right)">
                                          <p:cBhvr>
                                            <p:cTn id="8" dur="500"/>
                                            <p:tgtEl>
                                              <p:spTgt spid="93"/>
                                            </p:tgtEl>
                                          </p:cBhvr>
                                        </p:animEffect>
                                      </p:childTnLst>
                                    </p:cTn>
                                  </p:par>
                                </p:childTnLst>
                              </p:cTn>
                            </p:par>
                            <p:par>
                              <p:cTn id="9" fill="hold">
                                <p:stCondLst>
                                  <p:cond delay="500"/>
                                </p:stCondLst>
                                <p:childTnLst>
                                  <p:par>
                                    <p:cTn id="10" presetID="2" presetClass="entr" presetSubtype="8" accel="58000" fill="hold" nodeType="afterEffect" p14:presetBounceEnd="58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58000">
                                          <p:cBhvr additive="base">
                                            <p:cTn id="12" dur="1000" fill="hold"/>
                                            <p:tgtEl>
                                              <p:spTgt spid="4"/>
                                            </p:tgtEl>
                                            <p:attrNameLst>
                                              <p:attrName>ppt_x</p:attrName>
                                            </p:attrNameLst>
                                          </p:cBhvr>
                                          <p:tavLst>
                                            <p:tav tm="0">
                                              <p:val>
                                                <p:strVal val="0-#ppt_w/2"/>
                                              </p:val>
                                            </p:tav>
                                            <p:tav tm="100000">
                                              <p:val>
                                                <p:strVal val="#ppt_x"/>
                                              </p:val>
                                            </p:tav>
                                          </p:tavLst>
                                        </p:anim>
                                        <p:anim calcmode="lin" valueType="num" p14:bounceEnd="58000">
                                          <p:cBhvr additive="base">
                                            <p:cTn id="13" dur="1000" fill="hold"/>
                                            <p:tgtEl>
                                              <p:spTgt spid="4"/>
                                            </p:tgtEl>
                                            <p:attrNameLst>
                                              <p:attrName>ppt_y</p:attrName>
                                            </p:attrNameLst>
                                          </p:cBhvr>
                                          <p:tavLst>
                                            <p:tav tm="0">
                                              <p:val>
                                                <p:strVal val="#ppt_y"/>
                                              </p:val>
                                            </p:tav>
                                            <p:tav tm="100000">
                                              <p:val>
                                                <p:strVal val="#ppt_y"/>
                                              </p:val>
                                            </p:tav>
                                          </p:tavLst>
                                        </p:anim>
                                      </p:childTnLst>
                                    </p:cTn>
                                  </p:par>
                                  <p:par>
                                    <p:cTn id="14" presetID="10" presetClass="entr" presetSubtype="0" fill="hold" grpId="0" nodeType="withEffect">
                                      <p:stCondLst>
                                        <p:cond delay="1000"/>
                                      </p:stCondLst>
                                      <p:childTnLst>
                                        <p:set>
                                          <p:cBhvr>
                                            <p:cTn id="15" dur="1" fill="hold">
                                              <p:stCondLst>
                                                <p:cond delay="0"/>
                                              </p:stCondLst>
                                            </p:cTn>
                                            <p:tgtEl>
                                              <p:spTgt spid="68"/>
                                            </p:tgtEl>
                                            <p:attrNameLst>
                                              <p:attrName>style.visibility</p:attrName>
                                            </p:attrNameLst>
                                          </p:cBhvr>
                                          <p:to>
                                            <p:strVal val="visible"/>
                                          </p:to>
                                        </p:set>
                                        <p:animEffect transition="in" filter="fade">
                                          <p:cBhvr>
                                            <p:cTn id="16" dur="500"/>
                                            <p:tgtEl>
                                              <p:spTgt spid="68"/>
                                            </p:tgtEl>
                                          </p:cBhvr>
                                        </p:animEffect>
                                      </p:childTnLst>
                                    </p:cTn>
                                  </p:par>
                                  <p:par>
                                    <p:cTn id="17" presetID="10" presetClass="entr" presetSubtype="0" fill="hold" grpId="0" nodeType="withEffect">
                                      <p:stCondLst>
                                        <p:cond delay="130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par>
                                    <p:cTn id="20" presetID="10" presetClass="entr" presetSubtype="0" fill="hold" grpId="0" nodeType="withEffect">
                                      <p:stCondLst>
                                        <p:cond delay="180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500"/>
                                            <p:tgtEl>
                                              <p:spTgt spid="67"/>
                                            </p:tgtEl>
                                          </p:cBhvr>
                                        </p:animEffect>
                                      </p:childTnLst>
                                    </p:cTn>
                                  </p:par>
                                </p:childTnLst>
                              </p:cTn>
                            </p:par>
                            <p:par>
                              <p:cTn id="26" fill="hold">
                                <p:stCondLst>
                                  <p:cond delay="1500"/>
                                </p:stCondLst>
                                <p:childTnLst>
                                  <p:par>
                                    <p:cTn id="27" presetID="22" presetClass="entr" presetSubtype="4" fill="hold" grpId="0" nodeType="after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wipe(down)">
                                          <p:cBhvr>
                                            <p:cTn id="29" dur="300"/>
                                            <p:tgtEl>
                                              <p:spTgt spid="86"/>
                                            </p:tgtEl>
                                          </p:cBhvr>
                                        </p:animEffect>
                                      </p:childTnLst>
                                    </p:cTn>
                                  </p:par>
                                </p:childTnLst>
                              </p:cTn>
                            </p:par>
                            <p:par>
                              <p:cTn id="30" fill="hold">
                                <p:stCondLst>
                                  <p:cond delay="2000"/>
                                </p:stCondLst>
                                <p:childTnLst>
                                  <p:par>
                                    <p:cTn id="31" presetID="22" presetClass="entr" presetSubtype="4" fill="hold" grpId="0" nodeType="afterEffect">
                                      <p:stCondLst>
                                        <p:cond delay="0"/>
                                      </p:stCondLst>
                                      <p:childTnLst>
                                        <p:set>
                                          <p:cBhvr>
                                            <p:cTn id="32" dur="1" fill="hold">
                                              <p:stCondLst>
                                                <p:cond delay="0"/>
                                              </p:stCondLst>
                                            </p:cTn>
                                            <p:tgtEl>
                                              <p:spTgt spid="88"/>
                                            </p:tgtEl>
                                            <p:attrNameLst>
                                              <p:attrName>style.visibility</p:attrName>
                                            </p:attrNameLst>
                                          </p:cBhvr>
                                          <p:to>
                                            <p:strVal val="visible"/>
                                          </p:to>
                                        </p:set>
                                        <p:animEffect transition="in" filter="wipe(down)">
                                          <p:cBhvr>
                                            <p:cTn id="33" dur="300"/>
                                            <p:tgtEl>
                                              <p:spTgt spid="88"/>
                                            </p:tgtEl>
                                          </p:cBhvr>
                                        </p:animEffect>
                                      </p:childTnLst>
                                    </p:cTn>
                                  </p:par>
                                </p:childTnLst>
                              </p:cTn>
                            </p:par>
                            <p:par>
                              <p:cTn id="34" fill="hold">
                                <p:stCondLst>
                                  <p:cond delay="2500"/>
                                </p:stCondLst>
                                <p:childTnLst>
                                  <p:par>
                                    <p:cTn id="35" presetID="22" presetClass="entr" presetSubtype="4" fill="hold" grpId="0" nodeType="after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wipe(down)">
                                          <p:cBhvr>
                                            <p:cTn id="37" dur="300"/>
                                            <p:tgtEl>
                                              <p:spTgt spid="89"/>
                                            </p:tgtEl>
                                          </p:cBhvr>
                                        </p:animEffect>
                                      </p:childTnLst>
                                    </p:cTn>
                                  </p:par>
                                </p:childTnLst>
                              </p:cTn>
                            </p:par>
                            <p:par>
                              <p:cTn id="38" fill="hold">
                                <p:stCondLst>
                                  <p:cond delay="3000"/>
                                </p:stCondLst>
                                <p:childTnLst>
                                  <p:par>
                                    <p:cTn id="39" presetID="22" presetClass="entr" presetSubtype="4" fill="hold" grpId="0" nodeType="afterEffect">
                                      <p:stCondLst>
                                        <p:cond delay="0"/>
                                      </p:stCondLst>
                                      <p:childTnLst>
                                        <p:set>
                                          <p:cBhvr>
                                            <p:cTn id="40" dur="1" fill="hold">
                                              <p:stCondLst>
                                                <p:cond delay="0"/>
                                              </p:stCondLst>
                                            </p:cTn>
                                            <p:tgtEl>
                                              <p:spTgt spid="90"/>
                                            </p:tgtEl>
                                            <p:attrNameLst>
                                              <p:attrName>style.visibility</p:attrName>
                                            </p:attrNameLst>
                                          </p:cBhvr>
                                          <p:to>
                                            <p:strVal val="visible"/>
                                          </p:to>
                                        </p:set>
                                        <p:animEffect transition="in" filter="wipe(down)">
                                          <p:cBhvr>
                                            <p:cTn id="41" dur="300"/>
                                            <p:tgtEl>
                                              <p:spTgt spid="9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wipe(left)">
                                          <p:cBhvr>
                                            <p:cTn id="46" dur="500"/>
                                            <p:tgtEl>
                                              <p:spTgt spid="71"/>
                                            </p:tgtEl>
                                          </p:cBhvr>
                                        </p:animEffect>
                                      </p:childTnLst>
                                    </p:cTn>
                                  </p:par>
                                  <p:par>
                                    <p:cTn id="47" presetID="22" presetClass="entr" presetSubtype="8" fill="hold" nodeType="withEffect">
                                      <p:stCondLst>
                                        <p:cond delay="0"/>
                                      </p:stCondLst>
                                      <p:childTnLst>
                                        <p:set>
                                          <p:cBhvr>
                                            <p:cTn id="48" dur="1" fill="hold">
                                              <p:stCondLst>
                                                <p:cond delay="0"/>
                                              </p:stCondLst>
                                            </p:cTn>
                                            <p:tgtEl>
                                              <p:spTgt spid="72"/>
                                            </p:tgtEl>
                                            <p:attrNameLst>
                                              <p:attrName>style.visibility</p:attrName>
                                            </p:attrNameLst>
                                          </p:cBhvr>
                                          <p:to>
                                            <p:strVal val="visible"/>
                                          </p:to>
                                        </p:set>
                                        <p:animEffect transition="in" filter="wipe(left)">
                                          <p:cBhvr>
                                            <p:cTn id="49" dur="500"/>
                                            <p:tgtEl>
                                              <p:spTgt spid="72"/>
                                            </p:tgtEl>
                                          </p:cBhvr>
                                        </p:animEffect>
                                      </p:childTnLst>
                                    </p:cTn>
                                  </p:par>
                                  <p:par>
                                    <p:cTn id="50" presetID="22" presetClass="entr" presetSubtype="8" fill="hold" nodeType="with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wipe(left)">
                                          <p:cBhvr>
                                            <p:cTn id="52" dur="500"/>
                                            <p:tgtEl>
                                              <p:spTgt spid="73"/>
                                            </p:tgtEl>
                                          </p:cBhvr>
                                        </p:animEffect>
                                      </p:childTnLst>
                                    </p:cTn>
                                  </p:par>
                                  <p:par>
                                    <p:cTn id="53" presetID="22" presetClass="entr" presetSubtype="8" fill="hold" nodeType="with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wipe(left)">
                                          <p:cBhvr>
                                            <p:cTn id="55" dur="500"/>
                                            <p:tgtEl>
                                              <p:spTgt spid="74"/>
                                            </p:tgtEl>
                                          </p:cBhvr>
                                        </p:animEffect>
                                      </p:childTnLst>
                                    </p:cTn>
                                  </p:par>
                                  <p:par>
                                    <p:cTn id="56" presetID="22" presetClass="entr" presetSubtype="8" fill="hold" nodeType="withEffect">
                                      <p:stCondLst>
                                        <p:cond delay="0"/>
                                      </p:stCondLst>
                                      <p:childTnLst>
                                        <p:set>
                                          <p:cBhvr>
                                            <p:cTn id="57" dur="1" fill="hold">
                                              <p:stCondLst>
                                                <p:cond delay="0"/>
                                              </p:stCondLst>
                                            </p:cTn>
                                            <p:tgtEl>
                                              <p:spTgt spid="75"/>
                                            </p:tgtEl>
                                            <p:attrNameLst>
                                              <p:attrName>style.visibility</p:attrName>
                                            </p:attrNameLst>
                                          </p:cBhvr>
                                          <p:to>
                                            <p:strVal val="visible"/>
                                          </p:to>
                                        </p:set>
                                        <p:animEffect transition="in" filter="wipe(left)">
                                          <p:cBhvr>
                                            <p:cTn id="58" dur="500"/>
                                            <p:tgtEl>
                                              <p:spTgt spid="75"/>
                                            </p:tgtEl>
                                          </p:cBhvr>
                                        </p:animEffect>
                                      </p:childTnLst>
                                    </p:cTn>
                                  </p:par>
                                  <p:par>
                                    <p:cTn id="59" presetID="22" presetClass="entr" presetSubtype="8" fill="hold" nodeType="withEffect">
                                      <p:stCondLst>
                                        <p:cond delay="0"/>
                                      </p:stCondLst>
                                      <p:childTnLst>
                                        <p:set>
                                          <p:cBhvr>
                                            <p:cTn id="60" dur="1" fill="hold">
                                              <p:stCondLst>
                                                <p:cond delay="0"/>
                                              </p:stCondLst>
                                            </p:cTn>
                                            <p:tgtEl>
                                              <p:spTgt spid="76"/>
                                            </p:tgtEl>
                                            <p:attrNameLst>
                                              <p:attrName>style.visibility</p:attrName>
                                            </p:attrNameLst>
                                          </p:cBhvr>
                                          <p:to>
                                            <p:strVal val="visible"/>
                                          </p:to>
                                        </p:set>
                                        <p:animEffect transition="in" filter="wipe(left)">
                                          <p:cBhvr>
                                            <p:cTn id="61" dur="500"/>
                                            <p:tgtEl>
                                              <p:spTgt spid="76"/>
                                            </p:tgtEl>
                                          </p:cBhvr>
                                        </p:animEffect>
                                      </p:childTnLst>
                                    </p:cTn>
                                  </p:par>
                                  <p:par>
                                    <p:cTn id="62" presetID="22" presetClass="entr" presetSubtype="8" fill="hold" nodeType="withEffect">
                                      <p:stCondLst>
                                        <p:cond delay="0"/>
                                      </p:stCondLst>
                                      <p:childTnLst>
                                        <p:set>
                                          <p:cBhvr>
                                            <p:cTn id="63" dur="1" fill="hold">
                                              <p:stCondLst>
                                                <p:cond delay="0"/>
                                              </p:stCondLst>
                                            </p:cTn>
                                            <p:tgtEl>
                                              <p:spTgt spid="77"/>
                                            </p:tgtEl>
                                            <p:attrNameLst>
                                              <p:attrName>style.visibility</p:attrName>
                                            </p:attrNameLst>
                                          </p:cBhvr>
                                          <p:to>
                                            <p:strVal val="visible"/>
                                          </p:to>
                                        </p:set>
                                        <p:animEffect transition="in" filter="wipe(left)">
                                          <p:cBhvr>
                                            <p:cTn id="64" dur="500"/>
                                            <p:tgtEl>
                                              <p:spTgt spid="77"/>
                                            </p:tgtEl>
                                          </p:cBhvr>
                                        </p:animEffect>
                                      </p:childTnLst>
                                    </p:cTn>
                                  </p:par>
                                  <p:par>
                                    <p:cTn id="65" presetID="22" presetClass="entr" presetSubtype="8" fill="hold" nodeType="withEffect">
                                      <p:stCondLst>
                                        <p:cond delay="0"/>
                                      </p:stCondLst>
                                      <p:childTnLst>
                                        <p:set>
                                          <p:cBhvr>
                                            <p:cTn id="66" dur="1" fill="hold">
                                              <p:stCondLst>
                                                <p:cond delay="0"/>
                                              </p:stCondLst>
                                            </p:cTn>
                                            <p:tgtEl>
                                              <p:spTgt spid="78"/>
                                            </p:tgtEl>
                                            <p:attrNameLst>
                                              <p:attrName>style.visibility</p:attrName>
                                            </p:attrNameLst>
                                          </p:cBhvr>
                                          <p:to>
                                            <p:strVal val="visible"/>
                                          </p:to>
                                        </p:set>
                                        <p:animEffect transition="in" filter="wipe(left)">
                                          <p:cBhvr>
                                            <p:cTn id="67" dur="500"/>
                                            <p:tgtEl>
                                              <p:spTgt spid="78"/>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82"/>
                                            </p:tgtEl>
                                            <p:attrNameLst>
                                              <p:attrName>style.visibility</p:attrName>
                                            </p:attrNameLst>
                                          </p:cBhvr>
                                          <p:to>
                                            <p:strVal val="visible"/>
                                          </p:to>
                                        </p:set>
                                        <p:animEffect transition="in" filter="wipe(left)">
                                          <p:cBhvr>
                                            <p:cTn id="70" dur="500"/>
                                            <p:tgtEl>
                                              <p:spTgt spid="82"/>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81"/>
                                            </p:tgtEl>
                                            <p:attrNameLst>
                                              <p:attrName>style.visibility</p:attrName>
                                            </p:attrNameLst>
                                          </p:cBhvr>
                                          <p:to>
                                            <p:strVal val="visible"/>
                                          </p:to>
                                        </p:set>
                                        <p:animEffect transition="in" filter="wipe(left)">
                                          <p:cBhvr>
                                            <p:cTn id="73" dur="500"/>
                                            <p:tgtEl>
                                              <p:spTgt spid="81"/>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80"/>
                                            </p:tgtEl>
                                            <p:attrNameLst>
                                              <p:attrName>style.visibility</p:attrName>
                                            </p:attrNameLst>
                                          </p:cBhvr>
                                          <p:to>
                                            <p:strVal val="visible"/>
                                          </p:to>
                                        </p:set>
                                        <p:animEffect transition="in" filter="wipe(left)">
                                          <p:cBhvr>
                                            <p:cTn id="76" dur="500"/>
                                            <p:tgtEl>
                                              <p:spTgt spid="80"/>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79"/>
                                            </p:tgtEl>
                                            <p:attrNameLst>
                                              <p:attrName>style.visibility</p:attrName>
                                            </p:attrNameLst>
                                          </p:cBhvr>
                                          <p:to>
                                            <p:strVal val="visible"/>
                                          </p:to>
                                        </p:set>
                                        <p:animEffect transition="in" filter="wipe(left)">
                                          <p:cBhvr>
                                            <p:cTn id="79" dur="500"/>
                                            <p:tgtEl>
                                              <p:spTgt spid="79"/>
                                            </p:tgtEl>
                                          </p:cBhvr>
                                        </p:animEffect>
                                      </p:childTnLst>
                                    </p:cTn>
                                  </p:par>
                                </p:childTnLst>
                              </p:cTn>
                            </p:par>
                            <p:par>
                              <p:cTn id="80" fill="hold">
                                <p:stCondLst>
                                  <p:cond delay="500"/>
                                </p:stCondLst>
                                <p:childTnLst>
                                  <p:par>
                                    <p:cTn id="81" presetID="22" presetClass="entr" presetSubtype="8" fill="hold" grpId="0" nodeType="afterEffect">
                                      <p:stCondLst>
                                        <p:cond delay="0"/>
                                      </p:stCondLst>
                                      <p:iterate type="lt">
                                        <p:tmPct val="30000"/>
                                      </p:iterate>
                                      <p:childTnLst>
                                        <p:set>
                                          <p:cBhvr>
                                            <p:cTn id="82" dur="1" fill="hold">
                                              <p:stCondLst>
                                                <p:cond delay="0"/>
                                              </p:stCondLst>
                                            </p:cTn>
                                            <p:tgtEl>
                                              <p:spTgt spid="84"/>
                                            </p:tgtEl>
                                            <p:attrNameLst>
                                              <p:attrName>style.visibility</p:attrName>
                                            </p:attrNameLst>
                                          </p:cBhvr>
                                          <p:to>
                                            <p:strVal val="visible"/>
                                          </p:to>
                                        </p:set>
                                        <p:animEffect transition="in" filter="wipe(left)">
                                          <p:cBhvr>
                                            <p:cTn id="83" dur="100"/>
                                            <p:tgtEl>
                                              <p:spTgt spid="84"/>
                                            </p:tgtEl>
                                          </p:cBhvr>
                                        </p:animEffect>
                                      </p:childTnLst>
                                    </p:cTn>
                                  </p:par>
                                  <p:par>
                                    <p:cTn id="84" presetID="36" presetClass="emph" presetSubtype="0" fill="hold" grpId="1" nodeType="withEffect">
                                      <p:stCondLst>
                                        <p:cond delay="0"/>
                                      </p:stCondLst>
                                      <p:iterate type="lt">
                                        <p:tmPct val="30000"/>
                                      </p:iterate>
                                      <p:childTnLst>
                                        <p:animScale>
                                          <p:cBhvr>
                                            <p:cTn id="85" dur="50" autoRev="1" fill="hold">
                                              <p:stCondLst>
                                                <p:cond delay="0"/>
                                              </p:stCondLst>
                                            </p:cTn>
                                            <p:tgtEl>
                                              <p:spTgt spid="84"/>
                                            </p:tgtEl>
                                          </p:cBhvr>
                                          <p:to x="80000" y="100000"/>
                                        </p:animScale>
                                        <p:anim by="(#ppt_w*0.10)" calcmode="lin" valueType="num">
                                          <p:cBhvr>
                                            <p:cTn id="86" dur="50" autoRev="1" fill="hold">
                                              <p:stCondLst>
                                                <p:cond delay="0"/>
                                              </p:stCondLst>
                                            </p:cTn>
                                            <p:tgtEl>
                                              <p:spTgt spid="84"/>
                                            </p:tgtEl>
                                            <p:attrNameLst>
                                              <p:attrName>ppt_x</p:attrName>
                                            </p:attrNameLst>
                                          </p:cBhvr>
                                        </p:anim>
                                        <p:anim by="(-#ppt_w*0.10)" calcmode="lin" valueType="num">
                                          <p:cBhvr>
                                            <p:cTn id="87" dur="50" autoRev="1" fill="hold">
                                              <p:stCondLst>
                                                <p:cond delay="0"/>
                                              </p:stCondLst>
                                            </p:cTn>
                                            <p:tgtEl>
                                              <p:spTgt spid="84"/>
                                            </p:tgtEl>
                                            <p:attrNameLst>
                                              <p:attrName>ppt_y</p:attrName>
                                            </p:attrNameLst>
                                          </p:cBhvr>
                                        </p:anim>
                                        <p:animRot by="-480000">
                                          <p:cBhvr>
                                            <p:cTn id="88" dur="50" autoRev="1" fill="hold">
                                              <p:stCondLst>
                                                <p:cond delay="0"/>
                                              </p:stCondLst>
                                            </p:cTn>
                                            <p:tgtEl>
                                              <p:spTgt spid="84"/>
                                            </p:tgtEl>
                                            <p:attrNameLst>
                                              <p:attrName>r</p:attrName>
                                            </p:attrNameLst>
                                          </p:cBhvr>
                                        </p:animRot>
                                      </p:childTnLst>
                                    </p:cTn>
                                  </p:par>
                                </p:childTnLst>
                              </p:cTn>
                            </p:par>
                            <p:par>
                              <p:cTn id="89" fill="hold">
                                <p:stCondLst>
                                  <p:cond delay="4079"/>
                                </p:stCondLst>
                                <p:childTnLst>
                                  <p:par>
                                    <p:cTn id="90" presetID="22" presetClass="entr" presetSubtype="4" fill="hold" grpId="0" nodeType="afterEffect">
                                      <p:stCondLst>
                                        <p:cond delay="0"/>
                                      </p:stCondLst>
                                      <p:childTnLst>
                                        <p:set>
                                          <p:cBhvr>
                                            <p:cTn id="91" dur="1" fill="hold">
                                              <p:stCondLst>
                                                <p:cond delay="0"/>
                                              </p:stCondLst>
                                            </p:cTn>
                                            <p:tgtEl>
                                              <p:spTgt spid="95"/>
                                            </p:tgtEl>
                                            <p:attrNameLst>
                                              <p:attrName>style.visibility</p:attrName>
                                            </p:attrNameLst>
                                          </p:cBhvr>
                                          <p:to>
                                            <p:strVal val="visible"/>
                                          </p:to>
                                        </p:set>
                                        <p:animEffect transition="in" filter="wipe(down)">
                                          <p:cBhvr>
                                            <p:cTn id="92" dur="10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9" grpId="0"/>
          <p:bldP spid="80" grpId="0"/>
          <p:bldP spid="81" grpId="0"/>
          <p:bldP spid="82" grpId="0"/>
          <p:bldP spid="84" grpId="0"/>
          <p:bldP spid="84" grpId="1"/>
          <p:bldP spid="86" grpId="0" animBg="1"/>
          <p:bldP spid="88" grpId="0" animBg="1"/>
          <p:bldP spid="89" grpId="0" animBg="1"/>
          <p:bldP spid="90" grpId="0" animBg="1"/>
          <p:bldP spid="93" grpId="0"/>
          <p:bldP spid="9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additive="base">
                                            <p:cTn id="7" dur="500"/>
                                            <p:tgtEl>
                                              <p:spTgt spid="93"/>
                                            </p:tgtEl>
                                            <p:attrNameLst>
                                              <p:attrName>ppt_x</p:attrName>
                                            </p:attrNameLst>
                                          </p:cBhvr>
                                          <p:tavLst>
                                            <p:tav tm="0">
                                              <p:val>
                                                <p:strVal val="#ppt_x-#ppt_w*1.125000"/>
                                              </p:val>
                                            </p:tav>
                                            <p:tav tm="100000">
                                              <p:val>
                                                <p:strVal val="#ppt_x"/>
                                              </p:val>
                                            </p:tav>
                                          </p:tavLst>
                                        </p:anim>
                                        <p:animEffect transition="in" filter="wipe(right)">
                                          <p:cBhvr>
                                            <p:cTn id="8" dur="500"/>
                                            <p:tgtEl>
                                              <p:spTgt spid="93"/>
                                            </p:tgtEl>
                                          </p:cBhvr>
                                        </p:animEffect>
                                      </p:childTnLst>
                                    </p:cTn>
                                  </p:par>
                                </p:childTnLst>
                              </p:cTn>
                            </p:par>
                            <p:par>
                              <p:cTn id="9" fill="hold">
                                <p:stCondLst>
                                  <p:cond delay="500"/>
                                </p:stCondLst>
                                <p:childTnLst>
                                  <p:par>
                                    <p:cTn id="10" presetID="2" presetClass="entr" presetSubtype="8" accel="5800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0-#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par>
                                    <p:cTn id="14" presetID="10" presetClass="entr" presetSubtype="0" fill="hold" grpId="0" nodeType="withEffect">
                                      <p:stCondLst>
                                        <p:cond delay="1000"/>
                                      </p:stCondLst>
                                      <p:childTnLst>
                                        <p:set>
                                          <p:cBhvr>
                                            <p:cTn id="15" dur="1" fill="hold">
                                              <p:stCondLst>
                                                <p:cond delay="0"/>
                                              </p:stCondLst>
                                            </p:cTn>
                                            <p:tgtEl>
                                              <p:spTgt spid="68"/>
                                            </p:tgtEl>
                                            <p:attrNameLst>
                                              <p:attrName>style.visibility</p:attrName>
                                            </p:attrNameLst>
                                          </p:cBhvr>
                                          <p:to>
                                            <p:strVal val="visible"/>
                                          </p:to>
                                        </p:set>
                                        <p:animEffect transition="in" filter="fade">
                                          <p:cBhvr>
                                            <p:cTn id="16" dur="500"/>
                                            <p:tgtEl>
                                              <p:spTgt spid="68"/>
                                            </p:tgtEl>
                                          </p:cBhvr>
                                        </p:animEffect>
                                      </p:childTnLst>
                                    </p:cTn>
                                  </p:par>
                                  <p:par>
                                    <p:cTn id="17" presetID="10" presetClass="entr" presetSubtype="0" fill="hold" grpId="0" nodeType="withEffect">
                                      <p:stCondLst>
                                        <p:cond delay="130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par>
                                    <p:cTn id="20" presetID="10" presetClass="entr" presetSubtype="0" fill="hold" grpId="0" nodeType="withEffect">
                                      <p:stCondLst>
                                        <p:cond delay="180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500"/>
                                            <p:tgtEl>
                                              <p:spTgt spid="67"/>
                                            </p:tgtEl>
                                          </p:cBhvr>
                                        </p:animEffect>
                                      </p:childTnLst>
                                    </p:cTn>
                                  </p:par>
                                </p:childTnLst>
                              </p:cTn>
                            </p:par>
                            <p:par>
                              <p:cTn id="26" fill="hold">
                                <p:stCondLst>
                                  <p:cond delay="1500"/>
                                </p:stCondLst>
                                <p:childTnLst>
                                  <p:par>
                                    <p:cTn id="27" presetID="22" presetClass="entr" presetSubtype="4" fill="hold" grpId="0" nodeType="after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wipe(down)">
                                          <p:cBhvr>
                                            <p:cTn id="29" dur="300"/>
                                            <p:tgtEl>
                                              <p:spTgt spid="86"/>
                                            </p:tgtEl>
                                          </p:cBhvr>
                                        </p:animEffect>
                                      </p:childTnLst>
                                    </p:cTn>
                                  </p:par>
                                </p:childTnLst>
                              </p:cTn>
                            </p:par>
                            <p:par>
                              <p:cTn id="30" fill="hold">
                                <p:stCondLst>
                                  <p:cond delay="2000"/>
                                </p:stCondLst>
                                <p:childTnLst>
                                  <p:par>
                                    <p:cTn id="31" presetID="22" presetClass="entr" presetSubtype="4" fill="hold" grpId="0" nodeType="afterEffect">
                                      <p:stCondLst>
                                        <p:cond delay="0"/>
                                      </p:stCondLst>
                                      <p:childTnLst>
                                        <p:set>
                                          <p:cBhvr>
                                            <p:cTn id="32" dur="1" fill="hold">
                                              <p:stCondLst>
                                                <p:cond delay="0"/>
                                              </p:stCondLst>
                                            </p:cTn>
                                            <p:tgtEl>
                                              <p:spTgt spid="88"/>
                                            </p:tgtEl>
                                            <p:attrNameLst>
                                              <p:attrName>style.visibility</p:attrName>
                                            </p:attrNameLst>
                                          </p:cBhvr>
                                          <p:to>
                                            <p:strVal val="visible"/>
                                          </p:to>
                                        </p:set>
                                        <p:animEffect transition="in" filter="wipe(down)">
                                          <p:cBhvr>
                                            <p:cTn id="33" dur="300"/>
                                            <p:tgtEl>
                                              <p:spTgt spid="88"/>
                                            </p:tgtEl>
                                          </p:cBhvr>
                                        </p:animEffect>
                                      </p:childTnLst>
                                    </p:cTn>
                                  </p:par>
                                </p:childTnLst>
                              </p:cTn>
                            </p:par>
                            <p:par>
                              <p:cTn id="34" fill="hold">
                                <p:stCondLst>
                                  <p:cond delay="2500"/>
                                </p:stCondLst>
                                <p:childTnLst>
                                  <p:par>
                                    <p:cTn id="35" presetID="22" presetClass="entr" presetSubtype="4" fill="hold" grpId="0" nodeType="after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wipe(down)">
                                          <p:cBhvr>
                                            <p:cTn id="37" dur="300"/>
                                            <p:tgtEl>
                                              <p:spTgt spid="89"/>
                                            </p:tgtEl>
                                          </p:cBhvr>
                                        </p:animEffect>
                                      </p:childTnLst>
                                    </p:cTn>
                                  </p:par>
                                </p:childTnLst>
                              </p:cTn>
                            </p:par>
                            <p:par>
                              <p:cTn id="38" fill="hold">
                                <p:stCondLst>
                                  <p:cond delay="3000"/>
                                </p:stCondLst>
                                <p:childTnLst>
                                  <p:par>
                                    <p:cTn id="39" presetID="22" presetClass="entr" presetSubtype="4" fill="hold" grpId="0" nodeType="afterEffect">
                                      <p:stCondLst>
                                        <p:cond delay="0"/>
                                      </p:stCondLst>
                                      <p:childTnLst>
                                        <p:set>
                                          <p:cBhvr>
                                            <p:cTn id="40" dur="1" fill="hold">
                                              <p:stCondLst>
                                                <p:cond delay="0"/>
                                              </p:stCondLst>
                                            </p:cTn>
                                            <p:tgtEl>
                                              <p:spTgt spid="90"/>
                                            </p:tgtEl>
                                            <p:attrNameLst>
                                              <p:attrName>style.visibility</p:attrName>
                                            </p:attrNameLst>
                                          </p:cBhvr>
                                          <p:to>
                                            <p:strVal val="visible"/>
                                          </p:to>
                                        </p:set>
                                        <p:animEffect transition="in" filter="wipe(down)">
                                          <p:cBhvr>
                                            <p:cTn id="41" dur="300"/>
                                            <p:tgtEl>
                                              <p:spTgt spid="9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wipe(left)">
                                          <p:cBhvr>
                                            <p:cTn id="46" dur="500"/>
                                            <p:tgtEl>
                                              <p:spTgt spid="71"/>
                                            </p:tgtEl>
                                          </p:cBhvr>
                                        </p:animEffect>
                                      </p:childTnLst>
                                    </p:cTn>
                                  </p:par>
                                  <p:par>
                                    <p:cTn id="47" presetID="22" presetClass="entr" presetSubtype="8" fill="hold" nodeType="withEffect">
                                      <p:stCondLst>
                                        <p:cond delay="0"/>
                                      </p:stCondLst>
                                      <p:childTnLst>
                                        <p:set>
                                          <p:cBhvr>
                                            <p:cTn id="48" dur="1" fill="hold">
                                              <p:stCondLst>
                                                <p:cond delay="0"/>
                                              </p:stCondLst>
                                            </p:cTn>
                                            <p:tgtEl>
                                              <p:spTgt spid="72"/>
                                            </p:tgtEl>
                                            <p:attrNameLst>
                                              <p:attrName>style.visibility</p:attrName>
                                            </p:attrNameLst>
                                          </p:cBhvr>
                                          <p:to>
                                            <p:strVal val="visible"/>
                                          </p:to>
                                        </p:set>
                                        <p:animEffect transition="in" filter="wipe(left)">
                                          <p:cBhvr>
                                            <p:cTn id="49" dur="500"/>
                                            <p:tgtEl>
                                              <p:spTgt spid="72"/>
                                            </p:tgtEl>
                                          </p:cBhvr>
                                        </p:animEffect>
                                      </p:childTnLst>
                                    </p:cTn>
                                  </p:par>
                                  <p:par>
                                    <p:cTn id="50" presetID="22" presetClass="entr" presetSubtype="8" fill="hold" nodeType="with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wipe(left)">
                                          <p:cBhvr>
                                            <p:cTn id="52" dur="500"/>
                                            <p:tgtEl>
                                              <p:spTgt spid="73"/>
                                            </p:tgtEl>
                                          </p:cBhvr>
                                        </p:animEffect>
                                      </p:childTnLst>
                                    </p:cTn>
                                  </p:par>
                                  <p:par>
                                    <p:cTn id="53" presetID="22" presetClass="entr" presetSubtype="8" fill="hold" nodeType="with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wipe(left)">
                                          <p:cBhvr>
                                            <p:cTn id="55" dur="500"/>
                                            <p:tgtEl>
                                              <p:spTgt spid="74"/>
                                            </p:tgtEl>
                                          </p:cBhvr>
                                        </p:animEffect>
                                      </p:childTnLst>
                                    </p:cTn>
                                  </p:par>
                                  <p:par>
                                    <p:cTn id="56" presetID="22" presetClass="entr" presetSubtype="8" fill="hold" nodeType="withEffect">
                                      <p:stCondLst>
                                        <p:cond delay="0"/>
                                      </p:stCondLst>
                                      <p:childTnLst>
                                        <p:set>
                                          <p:cBhvr>
                                            <p:cTn id="57" dur="1" fill="hold">
                                              <p:stCondLst>
                                                <p:cond delay="0"/>
                                              </p:stCondLst>
                                            </p:cTn>
                                            <p:tgtEl>
                                              <p:spTgt spid="75"/>
                                            </p:tgtEl>
                                            <p:attrNameLst>
                                              <p:attrName>style.visibility</p:attrName>
                                            </p:attrNameLst>
                                          </p:cBhvr>
                                          <p:to>
                                            <p:strVal val="visible"/>
                                          </p:to>
                                        </p:set>
                                        <p:animEffect transition="in" filter="wipe(left)">
                                          <p:cBhvr>
                                            <p:cTn id="58" dur="500"/>
                                            <p:tgtEl>
                                              <p:spTgt spid="75"/>
                                            </p:tgtEl>
                                          </p:cBhvr>
                                        </p:animEffect>
                                      </p:childTnLst>
                                    </p:cTn>
                                  </p:par>
                                  <p:par>
                                    <p:cTn id="59" presetID="22" presetClass="entr" presetSubtype="8" fill="hold" nodeType="withEffect">
                                      <p:stCondLst>
                                        <p:cond delay="0"/>
                                      </p:stCondLst>
                                      <p:childTnLst>
                                        <p:set>
                                          <p:cBhvr>
                                            <p:cTn id="60" dur="1" fill="hold">
                                              <p:stCondLst>
                                                <p:cond delay="0"/>
                                              </p:stCondLst>
                                            </p:cTn>
                                            <p:tgtEl>
                                              <p:spTgt spid="76"/>
                                            </p:tgtEl>
                                            <p:attrNameLst>
                                              <p:attrName>style.visibility</p:attrName>
                                            </p:attrNameLst>
                                          </p:cBhvr>
                                          <p:to>
                                            <p:strVal val="visible"/>
                                          </p:to>
                                        </p:set>
                                        <p:animEffect transition="in" filter="wipe(left)">
                                          <p:cBhvr>
                                            <p:cTn id="61" dur="500"/>
                                            <p:tgtEl>
                                              <p:spTgt spid="76"/>
                                            </p:tgtEl>
                                          </p:cBhvr>
                                        </p:animEffect>
                                      </p:childTnLst>
                                    </p:cTn>
                                  </p:par>
                                  <p:par>
                                    <p:cTn id="62" presetID="22" presetClass="entr" presetSubtype="8" fill="hold" nodeType="withEffect">
                                      <p:stCondLst>
                                        <p:cond delay="0"/>
                                      </p:stCondLst>
                                      <p:childTnLst>
                                        <p:set>
                                          <p:cBhvr>
                                            <p:cTn id="63" dur="1" fill="hold">
                                              <p:stCondLst>
                                                <p:cond delay="0"/>
                                              </p:stCondLst>
                                            </p:cTn>
                                            <p:tgtEl>
                                              <p:spTgt spid="77"/>
                                            </p:tgtEl>
                                            <p:attrNameLst>
                                              <p:attrName>style.visibility</p:attrName>
                                            </p:attrNameLst>
                                          </p:cBhvr>
                                          <p:to>
                                            <p:strVal val="visible"/>
                                          </p:to>
                                        </p:set>
                                        <p:animEffect transition="in" filter="wipe(left)">
                                          <p:cBhvr>
                                            <p:cTn id="64" dur="500"/>
                                            <p:tgtEl>
                                              <p:spTgt spid="77"/>
                                            </p:tgtEl>
                                          </p:cBhvr>
                                        </p:animEffect>
                                      </p:childTnLst>
                                    </p:cTn>
                                  </p:par>
                                  <p:par>
                                    <p:cTn id="65" presetID="22" presetClass="entr" presetSubtype="8" fill="hold" nodeType="withEffect">
                                      <p:stCondLst>
                                        <p:cond delay="0"/>
                                      </p:stCondLst>
                                      <p:childTnLst>
                                        <p:set>
                                          <p:cBhvr>
                                            <p:cTn id="66" dur="1" fill="hold">
                                              <p:stCondLst>
                                                <p:cond delay="0"/>
                                              </p:stCondLst>
                                            </p:cTn>
                                            <p:tgtEl>
                                              <p:spTgt spid="78"/>
                                            </p:tgtEl>
                                            <p:attrNameLst>
                                              <p:attrName>style.visibility</p:attrName>
                                            </p:attrNameLst>
                                          </p:cBhvr>
                                          <p:to>
                                            <p:strVal val="visible"/>
                                          </p:to>
                                        </p:set>
                                        <p:animEffect transition="in" filter="wipe(left)">
                                          <p:cBhvr>
                                            <p:cTn id="67" dur="500"/>
                                            <p:tgtEl>
                                              <p:spTgt spid="78"/>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82"/>
                                            </p:tgtEl>
                                            <p:attrNameLst>
                                              <p:attrName>style.visibility</p:attrName>
                                            </p:attrNameLst>
                                          </p:cBhvr>
                                          <p:to>
                                            <p:strVal val="visible"/>
                                          </p:to>
                                        </p:set>
                                        <p:animEffect transition="in" filter="wipe(left)">
                                          <p:cBhvr>
                                            <p:cTn id="70" dur="500"/>
                                            <p:tgtEl>
                                              <p:spTgt spid="82"/>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81"/>
                                            </p:tgtEl>
                                            <p:attrNameLst>
                                              <p:attrName>style.visibility</p:attrName>
                                            </p:attrNameLst>
                                          </p:cBhvr>
                                          <p:to>
                                            <p:strVal val="visible"/>
                                          </p:to>
                                        </p:set>
                                        <p:animEffect transition="in" filter="wipe(left)">
                                          <p:cBhvr>
                                            <p:cTn id="73" dur="500"/>
                                            <p:tgtEl>
                                              <p:spTgt spid="81"/>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80"/>
                                            </p:tgtEl>
                                            <p:attrNameLst>
                                              <p:attrName>style.visibility</p:attrName>
                                            </p:attrNameLst>
                                          </p:cBhvr>
                                          <p:to>
                                            <p:strVal val="visible"/>
                                          </p:to>
                                        </p:set>
                                        <p:animEffect transition="in" filter="wipe(left)">
                                          <p:cBhvr>
                                            <p:cTn id="76" dur="500"/>
                                            <p:tgtEl>
                                              <p:spTgt spid="80"/>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79"/>
                                            </p:tgtEl>
                                            <p:attrNameLst>
                                              <p:attrName>style.visibility</p:attrName>
                                            </p:attrNameLst>
                                          </p:cBhvr>
                                          <p:to>
                                            <p:strVal val="visible"/>
                                          </p:to>
                                        </p:set>
                                        <p:animEffect transition="in" filter="wipe(left)">
                                          <p:cBhvr>
                                            <p:cTn id="79" dur="500"/>
                                            <p:tgtEl>
                                              <p:spTgt spid="79"/>
                                            </p:tgtEl>
                                          </p:cBhvr>
                                        </p:animEffect>
                                      </p:childTnLst>
                                    </p:cTn>
                                  </p:par>
                                </p:childTnLst>
                              </p:cTn>
                            </p:par>
                            <p:par>
                              <p:cTn id="80" fill="hold">
                                <p:stCondLst>
                                  <p:cond delay="500"/>
                                </p:stCondLst>
                                <p:childTnLst>
                                  <p:par>
                                    <p:cTn id="81" presetID="22" presetClass="entr" presetSubtype="8" fill="hold" grpId="0" nodeType="afterEffect">
                                      <p:stCondLst>
                                        <p:cond delay="0"/>
                                      </p:stCondLst>
                                      <p:iterate type="lt">
                                        <p:tmPct val="30000"/>
                                      </p:iterate>
                                      <p:childTnLst>
                                        <p:set>
                                          <p:cBhvr>
                                            <p:cTn id="82" dur="1" fill="hold">
                                              <p:stCondLst>
                                                <p:cond delay="0"/>
                                              </p:stCondLst>
                                            </p:cTn>
                                            <p:tgtEl>
                                              <p:spTgt spid="84"/>
                                            </p:tgtEl>
                                            <p:attrNameLst>
                                              <p:attrName>style.visibility</p:attrName>
                                            </p:attrNameLst>
                                          </p:cBhvr>
                                          <p:to>
                                            <p:strVal val="visible"/>
                                          </p:to>
                                        </p:set>
                                        <p:animEffect transition="in" filter="wipe(left)">
                                          <p:cBhvr>
                                            <p:cTn id="83" dur="100"/>
                                            <p:tgtEl>
                                              <p:spTgt spid="84"/>
                                            </p:tgtEl>
                                          </p:cBhvr>
                                        </p:animEffect>
                                      </p:childTnLst>
                                    </p:cTn>
                                  </p:par>
                                  <p:par>
                                    <p:cTn id="84" presetID="36" presetClass="emph" presetSubtype="0" fill="hold" grpId="1" nodeType="withEffect">
                                      <p:stCondLst>
                                        <p:cond delay="0"/>
                                      </p:stCondLst>
                                      <p:iterate type="lt">
                                        <p:tmPct val="30000"/>
                                      </p:iterate>
                                      <p:childTnLst>
                                        <p:animScale>
                                          <p:cBhvr>
                                            <p:cTn id="85" dur="50" autoRev="1" fill="hold">
                                              <p:stCondLst>
                                                <p:cond delay="0"/>
                                              </p:stCondLst>
                                            </p:cTn>
                                            <p:tgtEl>
                                              <p:spTgt spid="84"/>
                                            </p:tgtEl>
                                          </p:cBhvr>
                                          <p:to x="80000" y="100000"/>
                                        </p:animScale>
                                        <p:anim by="(#ppt_w*0.10)" calcmode="lin" valueType="num">
                                          <p:cBhvr>
                                            <p:cTn id="86" dur="50" autoRev="1" fill="hold">
                                              <p:stCondLst>
                                                <p:cond delay="0"/>
                                              </p:stCondLst>
                                            </p:cTn>
                                            <p:tgtEl>
                                              <p:spTgt spid="84"/>
                                            </p:tgtEl>
                                            <p:attrNameLst>
                                              <p:attrName>ppt_x</p:attrName>
                                            </p:attrNameLst>
                                          </p:cBhvr>
                                        </p:anim>
                                        <p:anim by="(-#ppt_w*0.10)" calcmode="lin" valueType="num">
                                          <p:cBhvr>
                                            <p:cTn id="87" dur="50" autoRev="1" fill="hold">
                                              <p:stCondLst>
                                                <p:cond delay="0"/>
                                              </p:stCondLst>
                                            </p:cTn>
                                            <p:tgtEl>
                                              <p:spTgt spid="84"/>
                                            </p:tgtEl>
                                            <p:attrNameLst>
                                              <p:attrName>ppt_y</p:attrName>
                                            </p:attrNameLst>
                                          </p:cBhvr>
                                        </p:anim>
                                        <p:animRot by="-480000">
                                          <p:cBhvr>
                                            <p:cTn id="88" dur="50" autoRev="1" fill="hold">
                                              <p:stCondLst>
                                                <p:cond delay="0"/>
                                              </p:stCondLst>
                                            </p:cTn>
                                            <p:tgtEl>
                                              <p:spTgt spid="84"/>
                                            </p:tgtEl>
                                            <p:attrNameLst>
                                              <p:attrName>r</p:attrName>
                                            </p:attrNameLst>
                                          </p:cBhvr>
                                        </p:animRot>
                                      </p:childTnLst>
                                    </p:cTn>
                                  </p:par>
                                </p:childTnLst>
                              </p:cTn>
                            </p:par>
                            <p:par>
                              <p:cTn id="89" fill="hold">
                                <p:stCondLst>
                                  <p:cond delay="4079"/>
                                </p:stCondLst>
                                <p:childTnLst>
                                  <p:par>
                                    <p:cTn id="90" presetID="22" presetClass="entr" presetSubtype="4" fill="hold" grpId="0" nodeType="afterEffect">
                                      <p:stCondLst>
                                        <p:cond delay="0"/>
                                      </p:stCondLst>
                                      <p:childTnLst>
                                        <p:set>
                                          <p:cBhvr>
                                            <p:cTn id="91" dur="1" fill="hold">
                                              <p:stCondLst>
                                                <p:cond delay="0"/>
                                              </p:stCondLst>
                                            </p:cTn>
                                            <p:tgtEl>
                                              <p:spTgt spid="95"/>
                                            </p:tgtEl>
                                            <p:attrNameLst>
                                              <p:attrName>style.visibility</p:attrName>
                                            </p:attrNameLst>
                                          </p:cBhvr>
                                          <p:to>
                                            <p:strVal val="visible"/>
                                          </p:to>
                                        </p:set>
                                        <p:animEffect transition="in" filter="wipe(down)">
                                          <p:cBhvr>
                                            <p:cTn id="92" dur="10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9" grpId="0"/>
          <p:bldP spid="80" grpId="0"/>
          <p:bldP spid="81" grpId="0"/>
          <p:bldP spid="82" grpId="0"/>
          <p:bldP spid="84" grpId="0"/>
          <p:bldP spid="84" grpId="1"/>
          <p:bldP spid="86" grpId="0" animBg="1"/>
          <p:bldP spid="88" grpId="0" animBg="1"/>
          <p:bldP spid="89" grpId="0" animBg="1"/>
          <p:bldP spid="90" grpId="0" animBg="1"/>
          <p:bldP spid="93" grpId="0"/>
          <p:bldP spid="95"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六边形 19"/>
          <p:cNvSpPr/>
          <p:nvPr/>
        </p:nvSpPr>
        <p:spPr>
          <a:xfrm>
            <a:off x="214914" y="2394948"/>
            <a:ext cx="1653919" cy="1354226"/>
          </a:xfrm>
          <a:prstGeom prst="hexagon">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a:effectLst>
            <a:innerShdw blurRad="1905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4" name="TextBox 93"/>
          <p:cNvSpPr txBox="1"/>
          <p:nvPr/>
        </p:nvSpPr>
        <p:spPr>
          <a:xfrm>
            <a:off x="3377576" y="461741"/>
            <a:ext cx="2608406"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未完成的项目及情况</a:t>
            </a:r>
            <a:endParaRPr lang="zh-CN" altLang="en-US" dirty="0">
              <a:sym typeface="+mn-lt"/>
            </a:endParaRPr>
          </a:p>
        </p:txBody>
      </p:sp>
      <p:grpSp>
        <p:nvGrpSpPr>
          <p:cNvPr id="75" name="组合 74"/>
          <p:cNvGrpSpPr/>
          <p:nvPr/>
        </p:nvGrpSpPr>
        <p:grpSpPr>
          <a:xfrm>
            <a:off x="406400" y="2276246"/>
            <a:ext cx="1549234" cy="1335946"/>
            <a:chOff x="304800" y="673100"/>
            <a:chExt cx="4000500" cy="4000500"/>
          </a:xfrm>
          <a:effectLst>
            <a:outerShdw blurRad="444500" dist="254000" dir="8100000" algn="tr" rotWithShape="0">
              <a:prstClr val="black">
                <a:alpha val="50000"/>
              </a:prstClr>
            </a:outerShdw>
          </a:effectLst>
        </p:grpSpPr>
        <p:sp>
          <p:nvSpPr>
            <p:cNvPr id="76" name="同心圆 75"/>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cs typeface="+mn-ea"/>
                <a:sym typeface="+mn-lt"/>
              </a:endParaRPr>
            </a:p>
          </p:txBody>
        </p:sp>
        <p:sp>
          <p:nvSpPr>
            <p:cNvPr id="77" name="椭圆 76"/>
            <p:cNvSpPr/>
            <p:nvPr/>
          </p:nvSpPr>
          <p:spPr>
            <a:xfrm>
              <a:off x="392113" y="760413"/>
              <a:ext cx="3825874" cy="3825874"/>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tx1"/>
                  </a:solidFill>
                  <a:cs typeface="+mn-ea"/>
                  <a:sym typeface="+mn-lt"/>
                </a:rPr>
                <a:t>未完成的项目</a:t>
              </a:r>
              <a:endParaRPr lang="zh-CN" altLang="en-US" b="1" dirty="0">
                <a:solidFill>
                  <a:schemeClr val="tx1"/>
                </a:solidFill>
                <a:cs typeface="+mn-ea"/>
                <a:sym typeface="+mn-lt"/>
              </a:endParaRPr>
            </a:p>
          </p:txBody>
        </p:sp>
      </p:grpSp>
      <p:sp>
        <p:nvSpPr>
          <p:cNvPr id="78" name="圆角矩形 77"/>
          <p:cNvSpPr/>
          <p:nvPr/>
        </p:nvSpPr>
        <p:spPr>
          <a:xfrm>
            <a:off x="2557594" y="1238845"/>
            <a:ext cx="1009748" cy="500915"/>
          </a:xfrm>
          <a:prstGeom prst="roundRect">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nvGrpSpPr>
          <p:cNvPr id="83" name="组合 82"/>
          <p:cNvGrpSpPr/>
          <p:nvPr/>
        </p:nvGrpSpPr>
        <p:grpSpPr>
          <a:xfrm>
            <a:off x="2578329" y="2572376"/>
            <a:ext cx="1126910" cy="559036"/>
            <a:chOff x="304800" y="673100"/>
            <a:chExt cx="4000500" cy="4000500"/>
          </a:xfrm>
          <a:effectLst>
            <a:outerShdw blurRad="317500" dist="190500" dir="8100000" algn="tr" rotWithShape="0">
              <a:prstClr val="black">
                <a:alpha val="50000"/>
              </a:prstClr>
            </a:outerShdw>
          </a:effectLst>
        </p:grpSpPr>
        <p:sp>
          <p:nvSpPr>
            <p:cNvPr id="84" name="同心圆 83"/>
            <p:cNvSpPr/>
            <p:nvPr/>
          </p:nvSpPr>
          <p:spPr>
            <a:xfrm>
              <a:off x="304800" y="673100"/>
              <a:ext cx="4000500" cy="4000500"/>
            </a:xfrm>
            <a:prstGeom prst="round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85" name="椭圆 84"/>
            <p:cNvSpPr/>
            <p:nvPr/>
          </p:nvSpPr>
          <p:spPr>
            <a:xfrm>
              <a:off x="392113" y="760413"/>
              <a:ext cx="3825874" cy="3825874"/>
            </a:xfrm>
            <a:prstGeom prst="roundRect">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2" name="左大括号 1"/>
          <p:cNvSpPr/>
          <p:nvPr/>
        </p:nvSpPr>
        <p:spPr>
          <a:xfrm>
            <a:off x="2070395" y="1462863"/>
            <a:ext cx="370707" cy="2934157"/>
          </a:xfrm>
          <a:prstGeom prst="leftBrace">
            <a:avLst/>
          </a:prstGeom>
          <a:ln w="38100">
            <a:solidFill>
              <a:schemeClr val="tx1"/>
            </a:solidFill>
          </a:ln>
          <a:effectLst>
            <a:outerShdw blurRad="139700" dist="63500" dir="8100000" sx="98000" sy="98000" algn="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39" name="圆角矩形 38"/>
          <p:cNvSpPr/>
          <p:nvPr/>
        </p:nvSpPr>
        <p:spPr>
          <a:xfrm>
            <a:off x="2642664" y="4094880"/>
            <a:ext cx="1009748" cy="500915"/>
          </a:xfrm>
          <a:prstGeom prst="roundRect">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3" name="TextBox 2"/>
          <p:cNvSpPr txBox="1"/>
          <p:nvPr/>
        </p:nvSpPr>
        <p:spPr>
          <a:xfrm>
            <a:off x="2720154" y="1280539"/>
            <a:ext cx="1028700" cy="374571"/>
          </a:xfrm>
          <a:prstGeom prst="roundRect">
            <a:avLst/>
          </a:prstGeom>
          <a:noFill/>
        </p:spPr>
        <p:txBody>
          <a:bodyPr wrap="square" rtlCol="0">
            <a:spAutoFit/>
          </a:bodyPr>
          <a:lstStyle/>
          <a:p>
            <a:r>
              <a:rPr lang="zh-CN" altLang="en-US" sz="1600" dirty="0" smtClean="0">
                <a:cs typeface="+mn-ea"/>
                <a:sym typeface="+mn-lt"/>
              </a:rPr>
              <a:t>项目一</a:t>
            </a:r>
            <a:endParaRPr lang="zh-CN" altLang="en-US" sz="1600" dirty="0">
              <a:cs typeface="+mn-ea"/>
              <a:sym typeface="+mn-lt"/>
            </a:endParaRPr>
          </a:p>
        </p:txBody>
      </p:sp>
      <p:sp>
        <p:nvSpPr>
          <p:cNvPr id="41" name="TextBox 40"/>
          <p:cNvSpPr txBox="1"/>
          <p:nvPr/>
        </p:nvSpPr>
        <p:spPr>
          <a:xfrm>
            <a:off x="2710342" y="2656399"/>
            <a:ext cx="1028700" cy="374571"/>
          </a:xfrm>
          <a:prstGeom prst="roundRect">
            <a:avLst/>
          </a:prstGeom>
          <a:noFill/>
        </p:spPr>
        <p:txBody>
          <a:bodyPr wrap="square" rtlCol="0">
            <a:spAutoFit/>
          </a:bodyPr>
          <a:lstStyle/>
          <a:p>
            <a:r>
              <a:rPr lang="zh-CN" altLang="en-US" sz="1600" dirty="0" smtClean="0">
                <a:cs typeface="+mn-ea"/>
                <a:sym typeface="+mn-lt"/>
              </a:rPr>
              <a:t>项目一</a:t>
            </a:r>
            <a:endParaRPr lang="zh-CN" altLang="en-US" sz="1600" dirty="0">
              <a:cs typeface="+mn-ea"/>
              <a:sym typeface="+mn-lt"/>
            </a:endParaRPr>
          </a:p>
        </p:txBody>
      </p:sp>
      <p:sp>
        <p:nvSpPr>
          <p:cNvPr id="45" name="TextBox 44"/>
          <p:cNvSpPr txBox="1"/>
          <p:nvPr/>
        </p:nvSpPr>
        <p:spPr>
          <a:xfrm>
            <a:off x="2763412" y="4112535"/>
            <a:ext cx="1028700" cy="338554"/>
          </a:xfrm>
          <a:prstGeom prst="rect">
            <a:avLst/>
          </a:prstGeom>
          <a:noFill/>
        </p:spPr>
        <p:txBody>
          <a:bodyPr wrap="square" rtlCol="0">
            <a:spAutoFit/>
          </a:bodyPr>
          <a:lstStyle/>
          <a:p>
            <a:r>
              <a:rPr lang="zh-CN" altLang="en-US" sz="1600" dirty="0" smtClean="0">
                <a:cs typeface="+mn-ea"/>
                <a:sym typeface="+mn-lt"/>
              </a:rPr>
              <a:t>项目一</a:t>
            </a:r>
            <a:endParaRPr lang="zh-CN" altLang="en-US" sz="1600" dirty="0">
              <a:cs typeface="+mn-ea"/>
              <a:sym typeface="+mn-lt"/>
            </a:endParaRPr>
          </a:p>
        </p:txBody>
      </p:sp>
      <p:sp>
        <p:nvSpPr>
          <p:cNvPr id="4" name="TextBox 3"/>
          <p:cNvSpPr txBox="1"/>
          <p:nvPr/>
        </p:nvSpPr>
        <p:spPr>
          <a:xfrm>
            <a:off x="3758008" y="1226842"/>
            <a:ext cx="4046219" cy="461665"/>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您的内容打在这里，或者通过复制您的文本后，在此框中选择粘贴，并选择只保留文字。您的内容打在</a:t>
            </a:r>
            <a:r>
              <a:rPr lang="zh-CN" altLang="en-US" sz="1200" dirty="0" smtClean="0">
                <a:solidFill>
                  <a:schemeClr val="tx1">
                    <a:lumMod val="50000"/>
                    <a:lumOff val="50000"/>
                  </a:schemeClr>
                </a:solidFill>
                <a:cs typeface="+mn-ea"/>
                <a:sym typeface="+mn-lt"/>
              </a:rPr>
              <a:t>这里</a:t>
            </a:r>
            <a:endParaRPr lang="zh-CN" altLang="en-US" sz="1200" dirty="0">
              <a:solidFill>
                <a:schemeClr val="tx1">
                  <a:lumMod val="50000"/>
                  <a:lumOff val="50000"/>
                </a:schemeClr>
              </a:solidFill>
              <a:cs typeface="+mn-ea"/>
              <a:sym typeface="+mn-lt"/>
            </a:endParaRPr>
          </a:p>
        </p:txBody>
      </p:sp>
      <p:sp>
        <p:nvSpPr>
          <p:cNvPr id="47" name="TextBox 46"/>
          <p:cNvSpPr txBox="1"/>
          <p:nvPr/>
        </p:nvSpPr>
        <p:spPr>
          <a:xfrm>
            <a:off x="3765905" y="2591985"/>
            <a:ext cx="4046219" cy="461665"/>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您的内容打在这里，或者通过复制您的文本后，在此框中选择粘贴，并选择只保留文字。您的内容打在</a:t>
            </a:r>
            <a:r>
              <a:rPr lang="zh-CN" altLang="en-US" sz="1200" dirty="0" smtClean="0">
                <a:solidFill>
                  <a:schemeClr val="tx1">
                    <a:lumMod val="50000"/>
                    <a:lumOff val="50000"/>
                  </a:schemeClr>
                </a:solidFill>
                <a:cs typeface="+mn-ea"/>
                <a:sym typeface="+mn-lt"/>
              </a:rPr>
              <a:t>这里</a:t>
            </a:r>
            <a:endParaRPr lang="zh-CN" altLang="en-US" sz="1200" dirty="0">
              <a:solidFill>
                <a:schemeClr val="tx1">
                  <a:lumMod val="50000"/>
                  <a:lumOff val="50000"/>
                </a:schemeClr>
              </a:solidFill>
              <a:cs typeface="+mn-ea"/>
              <a:sym typeface="+mn-lt"/>
            </a:endParaRPr>
          </a:p>
        </p:txBody>
      </p:sp>
      <p:sp>
        <p:nvSpPr>
          <p:cNvPr id="48" name="TextBox 47"/>
          <p:cNvSpPr txBox="1"/>
          <p:nvPr/>
        </p:nvSpPr>
        <p:spPr>
          <a:xfrm>
            <a:off x="3748196" y="4058838"/>
            <a:ext cx="4046219" cy="461665"/>
          </a:xfrm>
          <a:prstGeom prst="rect">
            <a:avLst/>
          </a:prstGeom>
          <a:noFill/>
        </p:spPr>
        <p:txBody>
          <a:bodyPr wrap="square" rtlCol="0">
            <a:spAutoFit/>
          </a:bodyPr>
          <a:lstStyle/>
          <a:p>
            <a:r>
              <a:rPr lang="zh-CN" altLang="en-US" sz="1200" dirty="0">
                <a:solidFill>
                  <a:schemeClr val="tx1">
                    <a:lumMod val="50000"/>
                    <a:lumOff val="50000"/>
                  </a:schemeClr>
                </a:solidFill>
                <a:cs typeface="+mn-ea"/>
                <a:sym typeface="+mn-lt"/>
              </a:rPr>
              <a:t>您的内容打在这里，或者通过复制您的文本后，在此框中选择粘贴，并选择只保留文字。您的内容打在</a:t>
            </a:r>
            <a:r>
              <a:rPr lang="zh-CN" altLang="en-US" sz="1200" dirty="0" smtClean="0">
                <a:solidFill>
                  <a:schemeClr val="tx1">
                    <a:lumMod val="50000"/>
                    <a:lumOff val="50000"/>
                  </a:schemeClr>
                </a:solidFill>
                <a:cs typeface="+mn-ea"/>
                <a:sym typeface="+mn-lt"/>
              </a:rPr>
              <a:t>这里</a:t>
            </a:r>
            <a:endParaRPr lang="zh-CN" altLang="en-US" sz="1200" dirty="0">
              <a:solidFill>
                <a:schemeClr val="tx1">
                  <a:lumMod val="50000"/>
                  <a:lumOff val="50000"/>
                </a:schemeClr>
              </a:solidFill>
              <a:cs typeface="+mn-ea"/>
              <a:sym typeface="+mn-lt"/>
            </a:endParaRPr>
          </a:p>
        </p:txBody>
      </p:sp>
      <p:sp>
        <p:nvSpPr>
          <p:cNvPr id="21" name="灯片编号占位符 1"/>
          <p:cNvSpPr>
            <a:spLocks noGrp="1"/>
          </p:cNvSpPr>
          <p:nvPr>
            <p:ph type="sldNum" sz="quarter" idx="12"/>
          </p:nvPr>
        </p:nvSpPr>
        <p:spPr>
          <a:xfrm>
            <a:off x="6683829" y="4660049"/>
            <a:ext cx="2133600" cy="273844"/>
          </a:xfrm>
        </p:spPr>
        <p:txBody>
          <a:bodyPr/>
          <a:lstStyle/>
          <a:p>
            <a:r>
              <a:rPr lang="en-US" altLang="zh-CN" dirty="0" smtClean="0">
                <a:cs typeface="+mn-ea"/>
                <a:sym typeface="+mn-lt"/>
              </a:rPr>
              <a:t>21</a:t>
            </a:r>
            <a:endParaRPr lang="zh-CN" altLang="en-US" dirty="0">
              <a:cs typeface="+mn-ea"/>
              <a:sym typeface="+mn-lt"/>
            </a:endParaRPr>
          </a:p>
        </p:txBody>
      </p:sp>
      <p:sp>
        <p:nvSpPr>
          <p:cNvPr id="22" name="文本框 21"/>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500"/>
                                        <p:tgtEl>
                                          <p:spTgt spid="94"/>
                                        </p:tgtEl>
                                        <p:attrNameLst>
                                          <p:attrName>ppt_x</p:attrName>
                                        </p:attrNameLst>
                                      </p:cBhvr>
                                      <p:tavLst>
                                        <p:tav tm="0">
                                          <p:val>
                                            <p:strVal val="#ppt_x-#ppt_w*1.125000"/>
                                          </p:val>
                                        </p:tav>
                                        <p:tav tm="100000">
                                          <p:val>
                                            <p:strVal val="#ppt_x"/>
                                          </p:val>
                                        </p:tav>
                                      </p:tavLst>
                                    </p:anim>
                                    <p:animEffect transition="in" filter="wipe(right)">
                                      <p:cBhvr>
                                        <p:cTn id="8" dur="500"/>
                                        <p:tgtEl>
                                          <p:spTgt spid="94"/>
                                        </p:tgtEl>
                                      </p:cBhvr>
                                    </p:animEffect>
                                  </p:childTnLst>
                                </p:cTn>
                              </p:par>
                              <p:par>
                                <p:cTn id="9" presetID="53" presetClass="entr" presetSubtype="16" fill="hold" nodeType="withEffect">
                                  <p:stCondLst>
                                    <p:cond delay="400"/>
                                  </p:stCondLst>
                                  <p:childTnLst>
                                    <p:set>
                                      <p:cBhvr>
                                        <p:cTn id="10" dur="1" fill="hold">
                                          <p:stCondLst>
                                            <p:cond delay="0"/>
                                          </p:stCondLst>
                                        </p:cTn>
                                        <p:tgtEl>
                                          <p:spTgt spid="75"/>
                                        </p:tgtEl>
                                        <p:attrNameLst>
                                          <p:attrName>style.visibility</p:attrName>
                                        </p:attrNameLst>
                                      </p:cBhvr>
                                      <p:to>
                                        <p:strVal val="visible"/>
                                      </p:to>
                                    </p:set>
                                    <p:anim calcmode="lin" valueType="num">
                                      <p:cBhvr>
                                        <p:cTn id="11" dur="500" fill="hold"/>
                                        <p:tgtEl>
                                          <p:spTgt spid="75"/>
                                        </p:tgtEl>
                                        <p:attrNameLst>
                                          <p:attrName>ppt_w</p:attrName>
                                        </p:attrNameLst>
                                      </p:cBhvr>
                                      <p:tavLst>
                                        <p:tav tm="0">
                                          <p:val>
                                            <p:fltVal val="0"/>
                                          </p:val>
                                        </p:tav>
                                        <p:tav tm="100000">
                                          <p:val>
                                            <p:strVal val="#ppt_w"/>
                                          </p:val>
                                        </p:tav>
                                      </p:tavLst>
                                    </p:anim>
                                    <p:anim calcmode="lin" valueType="num">
                                      <p:cBhvr>
                                        <p:cTn id="12" dur="500" fill="hold"/>
                                        <p:tgtEl>
                                          <p:spTgt spid="75"/>
                                        </p:tgtEl>
                                        <p:attrNameLst>
                                          <p:attrName>ppt_h</p:attrName>
                                        </p:attrNameLst>
                                      </p:cBhvr>
                                      <p:tavLst>
                                        <p:tav tm="0">
                                          <p:val>
                                            <p:fltVal val="0"/>
                                          </p:val>
                                        </p:tav>
                                        <p:tav tm="100000">
                                          <p:val>
                                            <p:strVal val="#ppt_h"/>
                                          </p:val>
                                        </p:tav>
                                      </p:tavLst>
                                    </p:anim>
                                    <p:animEffect transition="in" filter="fade">
                                      <p:cBhvr>
                                        <p:cTn id="13" dur="500"/>
                                        <p:tgtEl>
                                          <p:spTgt spid="75"/>
                                        </p:tgtEl>
                                      </p:cBhvr>
                                    </p:animEffect>
                                  </p:childTnLst>
                                </p:cTn>
                              </p:par>
                              <p:par>
                                <p:cTn id="14" presetID="22" presetClass="entr" presetSubtype="8" fill="hold" grpId="0" nodeType="withEffect">
                                  <p:stCondLst>
                                    <p:cond delay="80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par>
                                <p:cTn id="17" presetID="53" presetClass="entr" presetSubtype="16" fill="hold" grpId="0" nodeType="withEffect">
                                  <p:stCondLst>
                                    <p:cond delay="1000"/>
                                  </p:stCondLst>
                                  <p:childTnLst>
                                    <p:set>
                                      <p:cBhvr>
                                        <p:cTn id="18" dur="1" fill="hold">
                                          <p:stCondLst>
                                            <p:cond delay="0"/>
                                          </p:stCondLst>
                                        </p:cTn>
                                        <p:tgtEl>
                                          <p:spTgt spid="78"/>
                                        </p:tgtEl>
                                        <p:attrNameLst>
                                          <p:attrName>style.visibility</p:attrName>
                                        </p:attrNameLst>
                                      </p:cBhvr>
                                      <p:to>
                                        <p:strVal val="visible"/>
                                      </p:to>
                                    </p:set>
                                    <p:anim calcmode="lin" valueType="num">
                                      <p:cBhvr>
                                        <p:cTn id="19" dur="500" fill="hold"/>
                                        <p:tgtEl>
                                          <p:spTgt spid="78"/>
                                        </p:tgtEl>
                                        <p:attrNameLst>
                                          <p:attrName>ppt_w</p:attrName>
                                        </p:attrNameLst>
                                      </p:cBhvr>
                                      <p:tavLst>
                                        <p:tav tm="0">
                                          <p:val>
                                            <p:fltVal val="0"/>
                                          </p:val>
                                        </p:tav>
                                        <p:tav tm="100000">
                                          <p:val>
                                            <p:strVal val="#ppt_w"/>
                                          </p:val>
                                        </p:tav>
                                      </p:tavLst>
                                    </p:anim>
                                    <p:anim calcmode="lin" valueType="num">
                                      <p:cBhvr>
                                        <p:cTn id="20" dur="500" fill="hold"/>
                                        <p:tgtEl>
                                          <p:spTgt spid="78"/>
                                        </p:tgtEl>
                                        <p:attrNameLst>
                                          <p:attrName>ppt_h</p:attrName>
                                        </p:attrNameLst>
                                      </p:cBhvr>
                                      <p:tavLst>
                                        <p:tav tm="0">
                                          <p:val>
                                            <p:fltVal val="0"/>
                                          </p:val>
                                        </p:tav>
                                        <p:tav tm="100000">
                                          <p:val>
                                            <p:strVal val="#ppt_h"/>
                                          </p:val>
                                        </p:tav>
                                      </p:tavLst>
                                    </p:anim>
                                    <p:animEffect transition="in" filter="fade">
                                      <p:cBhvr>
                                        <p:cTn id="21" dur="500"/>
                                        <p:tgtEl>
                                          <p:spTgt spid="78"/>
                                        </p:tgtEl>
                                      </p:cBhvr>
                                    </p:animEffect>
                                  </p:childTnLst>
                                </p:cTn>
                              </p:par>
                              <p:par>
                                <p:cTn id="22" presetID="53" presetClass="entr" presetSubtype="16" fill="hold" nodeType="withEffect">
                                  <p:stCondLst>
                                    <p:cond delay="1400"/>
                                  </p:stCondLst>
                                  <p:childTnLst>
                                    <p:set>
                                      <p:cBhvr>
                                        <p:cTn id="23" dur="1" fill="hold">
                                          <p:stCondLst>
                                            <p:cond delay="0"/>
                                          </p:stCondLst>
                                        </p:cTn>
                                        <p:tgtEl>
                                          <p:spTgt spid="83"/>
                                        </p:tgtEl>
                                        <p:attrNameLst>
                                          <p:attrName>style.visibility</p:attrName>
                                        </p:attrNameLst>
                                      </p:cBhvr>
                                      <p:to>
                                        <p:strVal val="visible"/>
                                      </p:to>
                                    </p:set>
                                    <p:anim calcmode="lin" valueType="num">
                                      <p:cBhvr>
                                        <p:cTn id="24" dur="500" fill="hold"/>
                                        <p:tgtEl>
                                          <p:spTgt spid="83"/>
                                        </p:tgtEl>
                                        <p:attrNameLst>
                                          <p:attrName>ppt_w</p:attrName>
                                        </p:attrNameLst>
                                      </p:cBhvr>
                                      <p:tavLst>
                                        <p:tav tm="0">
                                          <p:val>
                                            <p:fltVal val="0"/>
                                          </p:val>
                                        </p:tav>
                                        <p:tav tm="100000">
                                          <p:val>
                                            <p:strVal val="#ppt_w"/>
                                          </p:val>
                                        </p:tav>
                                      </p:tavLst>
                                    </p:anim>
                                    <p:anim calcmode="lin" valueType="num">
                                      <p:cBhvr>
                                        <p:cTn id="25" dur="500" fill="hold"/>
                                        <p:tgtEl>
                                          <p:spTgt spid="83"/>
                                        </p:tgtEl>
                                        <p:attrNameLst>
                                          <p:attrName>ppt_h</p:attrName>
                                        </p:attrNameLst>
                                      </p:cBhvr>
                                      <p:tavLst>
                                        <p:tav tm="0">
                                          <p:val>
                                            <p:fltVal val="0"/>
                                          </p:val>
                                        </p:tav>
                                        <p:tav tm="100000">
                                          <p:val>
                                            <p:strVal val="#ppt_h"/>
                                          </p:val>
                                        </p:tav>
                                      </p:tavLst>
                                    </p:anim>
                                    <p:animEffect transition="in" filter="fade">
                                      <p:cBhvr>
                                        <p:cTn id="26" dur="500"/>
                                        <p:tgtEl>
                                          <p:spTgt spid="83"/>
                                        </p:tgtEl>
                                      </p:cBhvr>
                                    </p:animEffect>
                                  </p:childTnLst>
                                </p:cTn>
                              </p:par>
                              <p:par>
                                <p:cTn id="27" presetID="10" presetClass="entr" presetSubtype="0" fill="hold" grpId="0" nodeType="withEffect">
                                  <p:stCondLst>
                                    <p:cond delay="140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grpId="0" nodeType="withEffect">
                                  <p:stCondLst>
                                    <p:cond delay="160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par>
                          <p:cTn id="33" fill="hold">
                            <p:stCondLst>
                              <p:cond delay="500"/>
                            </p:stCondLst>
                            <p:childTnLst>
                              <p:par>
                                <p:cTn id="34" presetID="53" presetClass="entr" presetSubtype="16"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p:cTn id="36" dur="500" fill="hold"/>
                                        <p:tgtEl>
                                          <p:spTgt spid="39"/>
                                        </p:tgtEl>
                                        <p:attrNameLst>
                                          <p:attrName>ppt_w</p:attrName>
                                        </p:attrNameLst>
                                      </p:cBhvr>
                                      <p:tavLst>
                                        <p:tav tm="0">
                                          <p:val>
                                            <p:fltVal val="0"/>
                                          </p:val>
                                        </p:tav>
                                        <p:tav tm="100000">
                                          <p:val>
                                            <p:strVal val="#ppt_w"/>
                                          </p:val>
                                        </p:tav>
                                      </p:tavLst>
                                    </p:anim>
                                    <p:anim calcmode="lin" valueType="num">
                                      <p:cBhvr>
                                        <p:cTn id="37" dur="500" fill="hold"/>
                                        <p:tgtEl>
                                          <p:spTgt spid="39"/>
                                        </p:tgtEl>
                                        <p:attrNameLst>
                                          <p:attrName>ppt_h</p:attrName>
                                        </p:attrNameLst>
                                      </p:cBhvr>
                                      <p:tavLst>
                                        <p:tav tm="0">
                                          <p:val>
                                            <p:fltVal val="0"/>
                                          </p:val>
                                        </p:tav>
                                        <p:tav tm="100000">
                                          <p:val>
                                            <p:strVal val="#ppt_h"/>
                                          </p:val>
                                        </p:tav>
                                      </p:tavLst>
                                    </p:anim>
                                    <p:animEffect transition="in" filter="fade">
                                      <p:cBhvr>
                                        <p:cTn id="38" dur="500"/>
                                        <p:tgtEl>
                                          <p:spTgt spid="39"/>
                                        </p:tgtEl>
                                      </p:cBhvr>
                                    </p:animEffect>
                                  </p:childTnLst>
                                </p:cTn>
                              </p:par>
                              <p:par>
                                <p:cTn id="39" presetID="10" presetClass="entr" presetSubtype="0" fill="hold" grpId="0" nodeType="withEffect">
                                  <p:stCondLst>
                                    <p:cond delay="50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par>
                                <p:cTn id="42" presetID="16" presetClass="entr" presetSubtype="21" fill="hold" grpId="0" nodeType="withEffect">
                                  <p:stCondLst>
                                    <p:cond delay="1000"/>
                                  </p:stCondLst>
                                  <p:childTnLst>
                                    <p:set>
                                      <p:cBhvr>
                                        <p:cTn id="43" dur="1" fill="hold">
                                          <p:stCondLst>
                                            <p:cond delay="0"/>
                                          </p:stCondLst>
                                        </p:cTn>
                                        <p:tgtEl>
                                          <p:spTgt spid="4"/>
                                        </p:tgtEl>
                                        <p:attrNameLst>
                                          <p:attrName>style.visibility</p:attrName>
                                        </p:attrNameLst>
                                      </p:cBhvr>
                                      <p:to>
                                        <p:strVal val="visible"/>
                                      </p:to>
                                    </p:set>
                                    <p:animEffect transition="in" filter="barn(inVertical)">
                                      <p:cBhvr>
                                        <p:cTn id="44" dur="500"/>
                                        <p:tgtEl>
                                          <p:spTgt spid="4"/>
                                        </p:tgtEl>
                                      </p:cBhvr>
                                    </p:animEffect>
                                  </p:childTnLst>
                                </p:cTn>
                              </p:par>
                              <p:par>
                                <p:cTn id="45" presetID="16" presetClass="entr" presetSubtype="21" fill="hold" grpId="0" nodeType="withEffect">
                                  <p:stCondLst>
                                    <p:cond delay="1300"/>
                                  </p:stCondLst>
                                  <p:childTnLst>
                                    <p:set>
                                      <p:cBhvr>
                                        <p:cTn id="46" dur="1" fill="hold">
                                          <p:stCondLst>
                                            <p:cond delay="0"/>
                                          </p:stCondLst>
                                        </p:cTn>
                                        <p:tgtEl>
                                          <p:spTgt spid="47"/>
                                        </p:tgtEl>
                                        <p:attrNameLst>
                                          <p:attrName>style.visibility</p:attrName>
                                        </p:attrNameLst>
                                      </p:cBhvr>
                                      <p:to>
                                        <p:strVal val="visible"/>
                                      </p:to>
                                    </p:set>
                                    <p:animEffect transition="in" filter="barn(inVertical)">
                                      <p:cBhvr>
                                        <p:cTn id="47" dur="700"/>
                                        <p:tgtEl>
                                          <p:spTgt spid="47"/>
                                        </p:tgtEl>
                                      </p:cBhvr>
                                    </p:animEffect>
                                  </p:childTnLst>
                                </p:cTn>
                              </p:par>
                              <p:par>
                                <p:cTn id="48" presetID="16" presetClass="entr" presetSubtype="21" fill="hold" grpId="0" nodeType="withEffect">
                                  <p:stCondLst>
                                    <p:cond delay="1700"/>
                                  </p:stCondLst>
                                  <p:childTnLst>
                                    <p:set>
                                      <p:cBhvr>
                                        <p:cTn id="49" dur="1" fill="hold">
                                          <p:stCondLst>
                                            <p:cond delay="0"/>
                                          </p:stCondLst>
                                        </p:cTn>
                                        <p:tgtEl>
                                          <p:spTgt spid="48"/>
                                        </p:tgtEl>
                                        <p:attrNameLst>
                                          <p:attrName>style.visibility</p:attrName>
                                        </p:attrNameLst>
                                      </p:cBhvr>
                                      <p:to>
                                        <p:strVal val="visible"/>
                                      </p:to>
                                    </p:set>
                                    <p:animEffect transition="in" filter="barn(inVertical)">
                                      <p:cBhvr>
                                        <p:cTn id="50" dur="500"/>
                                        <p:tgtEl>
                                          <p:spTgt spid="48"/>
                                        </p:tgtEl>
                                      </p:cBhvr>
                                    </p:animEffect>
                                  </p:childTnLst>
                                </p:cTn>
                              </p:par>
                            </p:childTnLst>
                          </p:cTn>
                        </p:par>
                        <p:par>
                          <p:cTn id="51" fill="hold">
                            <p:stCondLst>
                              <p:cond delay="1000"/>
                            </p:stCondLst>
                            <p:childTnLst>
                              <p:par>
                                <p:cTn id="52" presetID="22" presetClass="entr" presetSubtype="4"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78" grpId="0" animBg="1"/>
      <p:bldP spid="2" grpId="0" animBg="1"/>
      <p:bldP spid="39" grpId="0" animBg="1"/>
      <p:bldP spid="3" grpId="0"/>
      <p:bldP spid="41" grpId="0"/>
      <p:bldP spid="45" grpId="0"/>
      <p:bldP spid="4" grpId="0"/>
      <p:bldP spid="47" grpId="0"/>
      <p:bldP spid="48"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93"/>
          <p:cNvSpPr txBox="1"/>
          <p:nvPr/>
        </p:nvSpPr>
        <p:spPr>
          <a:xfrm>
            <a:off x="3811433" y="2300251"/>
            <a:ext cx="4108817" cy="830997"/>
          </a:xfrm>
          <a:prstGeom prst="rect">
            <a:avLst/>
          </a:prstGeom>
          <a:noFill/>
        </p:spPr>
        <p:txBody>
          <a:bodyPr wrap="none" rtlCol="0">
            <a:spAutoFit/>
          </a:bodyPr>
          <a:lstStyle/>
          <a:p>
            <a:r>
              <a:rPr lang="zh-CN" altLang="en-US" sz="4800" b="1" spc="300" dirty="0">
                <a:solidFill>
                  <a:srgbClr val="0C8882"/>
                </a:solidFill>
                <a:cs typeface="+mn-ea"/>
                <a:sym typeface="+mn-lt"/>
              </a:rPr>
              <a:t>成功项目展示</a:t>
            </a:r>
            <a:endParaRPr lang="zh-CN" altLang="en-US" sz="4800" b="1" spc="300" dirty="0">
              <a:solidFill>
                <a:srgbClr val="0C8882"/>
              </a:solidFill>
              <a:cs typeface="+mn-ea"/>
              <a:sym typeface="+mn-lt"/>
            </a:endParaRPr>
          </a:p>
        </p:txBody>
      </p:sp>
      <p:sp>
        <p:nvSpPr>
          <p:cNvPr id="12" name="TextBox 115"/>
          <p:cNvSpPr txBox="1"/>
          <p:nvPr/>
        </p:nvSpPr>
        <p:spPr>
          <a:xfrm>
            <a:off x="4408940" y="3065225"/>
            <a:ext cx="2994731" cy="646331"/>
          </a:xfrm>
          <a:prstGeom prst="rect">
            <a:avLst/>
          </a:prstGeom>
          <a:noFill/>
        </p:spPr>
        <p:txBody>
          <a:bodyPr wrap="none" rtlCol="0">
            <a:spAutoFit/>
          </a:bodyPr>
          <a:lstStyle/>
          <a:p>
            <a:r>
              <a:rPr lang="en-US" altLang="zh-CN" sz="3600" dirty="0">
                <a:solidFill>
                  <a:srgbClr val="0C8882"/>
                </a:solidFill>
                <a:cs typeface="+mn-ea"/>
                <a:sym typeface="+mn-lt"/>
              </a:rPr>
              <a:t>POST COGNTIVE</a:t>
            </a:r>
            <a:endParaRPr lang="zh-CN" altLang="en-US" sz="3600" dirty="0">
              <a:solidFill>
                <a:srgbClr val="0C8882"/>
              </a:solidFill>
              <a:cs typeface="+mn-ea"/>
              <a:sym typeface="+mn-lt"/>
            </a:endParaRPr>
          </a:p>
        </p:txBody>
      </p:sp>
      <p:sp>
        <p:nvSpPr>
          <p:cNvPr id="8" name="文本框 7"/>
          <p:cNvSpPr txBox="1"/>
          <p:nvPr/>
        </p:nvSpPr>
        <p:spPr>
          <a:xfrm>
            <a:off x="4611154" y="1481896"/>
            <a:ext cx="2262158" cy="715581"/>
          </a:xfrm>
          <a:prstGeom prst="rect">
            <a:avLst/>
          </a:prstGeom>
          <a:noFill/>
        </p:spPr>
        <p:txBody>
          <a:bodyPr wrap="none" rtlCol="0">
            <a:spAutoFit/>
          </a:bodyPr>
          <a:lstStyle/>
          <a:p>
            <a:r>
              <a:rPr lang="zh-CN" altLang="en-US" sz="4050" b="1" dirty="0" smtClean="0">
                <a:solidFill>
                  <a:srgbClr val="0C8882"/>
                </a:solidFill>
                <a:cs typeface="+mn-ea"/>
                <a:sym typeface="+mn-lt"/>
              </a:rPr>
              <a:t>第三部分</a:t>
            </a:r>
            <a:endParaRPr lang="zh-CN" altLang="en-US" sz="4050" b="1" dirty="0">
              <a:solidFill>
                <a:srgbClr val="0C8882"/>
              </a:solidFill>
              <a:cs typeface="+mn-ea"/>
              <a:sym typeface="+mn-lt"/>
            </a:endParaRPr>
          </a:p>
        </p:txBody>
      </p:sp>
      <p:cxnSp>
        <p:nvCxnSpPr>
          <p:cNvPr id="9" name="直接连接符 8"/>
          <p:cNvCxnSpPr/>
          <p:nvPr/>
        </p:nvCxnSpPr>
        <p:spPr>
          <a:xfrm>
            <a:off x="3777594" y="2288613"/>
            <a:ext cx="3995287" cy="0"/>
          </a:xfrm>
          <a:prstGeom prst="line">
            <a:avLst/>
          </a:prstGeom>
          <a:ln>
            <a:solidFill>
              <a:srgbClr val="0C8882"/>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
        <p:nvSpPr>
          <p:cNvPr id="2" name="文本占位符 1"/>
          <p:cNvSpPr>
            <a:spLocks noGrp="1"/>
          </p:cNvSpPr>
          <p:nvPr>
            <p:ph type="body" sz="quarter" idx="10"/>
          </p:nvPr>
        </p:nvSpPr>
        <p:spPr/>
        <p:txBody>
          <a:bodyPr/>
          <a:lstStyle/>
          <a:p>
            <a:r>
              <a:rPr lang="en-US" altLang="zh-CN" dirty="0" smtClean="0">
                <a:cs typeface="+mn-ea"/>
                <a:sym typeface="+mn-lt"/>
              </a:rPr>
              <a:t>3</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p:tgtEl>
                                          <p:spTgt spid="11"/>
                                        </p:tgtEl>
                                        <p:attrNameLst>
                                          <p:attrName>ppt_x</p:attrName>
                                        </p:attrNameLst>
                                      </p:cBhvr>
                                      <p:tavLst>
                                        <p:tav tm="0">
                                          <p:val>
                                            <p:strVal val="#ppt_x-#ppt_w*1.125000"/>
                                          </p:val>
                                        </p:tav>
                                        <p:tav tm="100000">
                                          <p:val>
                                            <p:strVal val="#ppt_x"/>
                                          </p:val>
                                        </p:tav>
                                      </p:tavLst>
                                    </p:anim>
                                    <p:animEffect transition="in" filter="wipe(right)">
                                      <p:cBhvr>
                                        <p:cTn id="16" dur="500"/>
                                        <p:tgtEl>
                                          <p:spTgt spid="11"/>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18"/>
          <p:cNvSpPr/>
          <p:nvPr/>
        </p:nvSpPr>
        <p:spPr>
          <a:xfrm>
            <a:off x="3434234" y="2235363"/>
            <a:ext cx="2317750" cy="2422362"/>
          </a:xfrm>
          <a:prstGeom prst="roundRect">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rgbClr val="0C8882"/>
              </a:solidFill>
              <a:cs typeface="+mn-ea"/>
              <a:sym typeface="+mn-lt"/>
            </a:endParaRPr>
          </a:p>
        </p:txBody>
      </p:sp>
      <p:sp>
        <p:nvSpPr>
          <p:cNvPr id="20" name="圆角矩形 19"/>
          <p:cNvSpPr/>
          <p:nvPr/>
        </p:nvSpPr>
        <p:spPr>
          <a:xfrm>
            <a:off x="6051387" y="2235363"/>
            <a:ext cx="2317750" cy="2422362"/>
          </a:xfrm>
          <a:prstGeom prst="roundRect">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rgbClr val="0C8882"/>
              </a:solidFill>
              <a:cs typeface="+mn-ea"/>
              <a:sym typeface="+mn-lt"/>
            </a:endParaRPr>
          </a:p>
        </p:txBody>
      </p:sp>
      <p:sp>
        <p:nvSpPr>
          <p:cNvPr id="13" name="圆角矩形 12"/>
          <p:cNvSpPr/>
          <p:nvPr/>
        </p:nvSpPr>
        <p:spPr>
          <a:xfrm>
            <a:off x="816447" y="2235363"/>
            <a:ext cx="2317750" cy="2422362"/>
          </a:xfrm>
          <a:prstGeom prst="roundRect">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rgbClr val="0C8882"/>
              </a:solidFill>
              <a:cs typeface="+mn-ea"/>
              <a:sym typeface="+mn-lt"/>
            </a:endParaRPr>
          </a:p>
        </p:txBody>
      </p:sp>
      <p:grpSp>
        <p:nvGrpSpPr>
          <p:cNvPr id="11" name="组合 10"/>
          <p:cNvGrpSpPr/>
          <p:nvPr/>
        </p:nvGrpSpPr>
        <p:grpSpPr>
          <a:xfrm>
            <a:off x="-1693390" y="1050978"/>
            <a:ext cx="12572999" cy="780766"/>
            <a:chOff x="1091133" y="3653144"/>
            <a:chExt cx="3807172" cy="956421"/>
          </a:xfrm>
          <a:solidFill>
            <a:srgbClr val="0C8882"/>
          </a:solidFill>
        </p:grpSpPr>
        <p:sp>
          <p:nvSpPr>
            <p:cNvPr id="15" name="椭圆 14"/>
            <p:cNvSpPr/>
            <p:nvPr/>
          </p:nvSpPr>
          <p:spPr>
            <a:xfrm>
              <a:off x="1181794" y="3653144"/>
              <a:ext cx="3625850" cy="793750"/>
            </a:xfrm>
            <a:prstGeom prst="ellipse">
              <a:avLst/>
            </a:prstGeom>
            <a:grpFill/>
            <a:ln>
              <a:noFill/>
            </a:ln>
            <a:effectLst>
              <a:outerShdw blurRad="215900" dist="228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4" name="矩形 3"/>
            <p:cNvSpPr/>
            <p:nvPr/>
          </p:nvSpPr>
          <p:spPr>
            <a:xfrm>
              <a:off x="1091133" y="3988012"/>
              <a:ext cx="3807172" cy="6215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grpSp>
      <p:grpSp>
        <p:nvGrpSpPr>
          <p:cNvPr id="2" name="组合 1"/>
          <p:cNvGrpSpPr/>
          <p:nvPr/>
        </p:nvGrpSpPr>
        <p:grpSpPr>
          <a:xfrm>
            <a:off x="1421609" y="1784350"/>
            <a:ext cx="1121714" cy="663251"/>
            <a:chOff x="1421609" y="1784350"/>
            <a:chExt cx="1121714" cy="663251"/>
          </a:xfrm>
        </p:grpSpPr>
        <p:sp>
          <p:nvSpPr>
            <p:cNvPr id="22" name="矩形 21"/>
            <p:cNvSpPr/>
            <p:nvPr/>
          </p:nvSpPr>
          <p:spPr>
            <a:xfrm>
              <a:off x="1481610" y="1784350"/>
              <a:ext cx="50801" cy="5778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cs typeface="+mn-ea"/>
                <a:sym typeface="+mn-lt"/>
              </a:endParaRPr>
            </a:p>
          </p:txBody>
        </p:sp>
        <p:sp>
          <p:nvSpPr>
            <p:cNvPr id="23" name="矩形 22"/>
            <p:cNvSpPr/>
            <p:nvPr/>
          </p:nvSpPr>
          <p:spPr>
            <a:xfrm>
              <a:off x="2432521" y="1784350"/>
              <a:ext cx="50801" cy="5778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cs typeface="+mn-ea"/>
                <a:sym typeface="+mn-lt"/>
              </a:endParaRPr>
            </a:p>
          </p:txBody>
        </p:sp>
        <p:sp>
          <p:nvSpPr>
            <p:cNvPr id="28" name="椭圆 27"/>
            <p:cNvSpPr/>
            <p:nvPr/>
          </p:nvSpPr>
          <p:spPr>
            <a:xfrm>
              <a:off x="1421609" y="2276799"/>
              <a:ext cx="170802" cy="170802"/>
            </a:xfrm>
            <a:prstGeom prst="ellipse">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0C8882"/>
                </a:solidFill>
                <a:cs typeface="+mn-ea"/>
                <a:sym typeface="+mn-lt"/>
              </a:endParaRPr>
            </a:p>
          </p:txBody>
        </p:sp>
        <p:sp>
          <p:nvSpPr>
            <p:cNvPr id="29" name="椭圆 28"/>
            <p:cNvSpPr/>
            <p:nvPr/>
          </p:nvSpPr>
          <p:spPr>
            <a:xfrm>
              <a:off x="2372521" y="2276799"/>
              <a:ext cx="170802" cy="170802"/>
            </a:xfrm>
            <a:prstGeom prst="ellipse">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0C8882"/>
                </a:solidFill>
                <a:cs typeface="+mn-ea"/>
                <a:sym typeface="+mn-lt"/>
              </a:endParaRPr>
            </a:p>
          </p:txBody>
        </p:sp>
      </p:grpSp>
      <p:grpSp>
        <p:nvGrpSpPr>
          <p:cNvPr id="3" name="组合 2"/>
          <p:cNvGrpSpPr/>
          <p:nvPr/>
        </p:nvGrpSpPr>
        <p:grpSpPr>
          <a:xfrm>
            <a:off x="4100840" y="1784350"/>
            <a:ext cx="1121714" cy="663251"/>
            <a:chOff x="4100840" y="1784350"/>
            <a:chExt cx="1121714" cy="663251"/>
          </a:xfrm>
        </p:grpSpPr>
        <p:sp>
          <p:nvSpPr>
            <p:cNvPr id="24" name="矩形 23"/>
            <p:cNvSpPr/>
            <p:nvPr/>
          </p:nvSpPr>
          <p:spPr>
            <a:xfrm>
              <a:off x="4153166" y="1784350"/>
              <a:ext cx="50801" cy="5778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cs typeface="+mn-ea"/>
                <a:sym typeface="+mn-lt"/>
              </a:endParaRPr>
            </a:p>
          </p:txBody>
        </p:sp>
        <p:sp>
          <p:nvSpPr>
            <p:cNvPr id="25" name="矩形 24"/>
            <p:cNvSpPr/>
            <p:nvPr/>
          </p:nvSpPr>
          <p:spPr>
            <a:xfrm>
              <a:off x="5104077" y="1784350"/>
              <a:ext cx="50801" cy="5778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cs typeface="+mn-ea"/>
                <a:sym typeface="+mn-lt"/>
              </a:endParaRPr>
            </a:p>
          </p:txBody>
        </p:sp>
        <p:sp>
          <p:nvSpPr>
            <p:cNvPr id="30" name="椭圆 29"/>
            <p:cNvSpPr/>
            <p:nvPr/>
          </p:nvSpPr>
          <p:spPr>
            <a:xfrm>
              <a:off x="4100840" y="2276799"/>
              <a:ext cx="170802" cy="170802"/>
            </a:xfrm>
            <a:prstGeom prst="ellipse">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0C8882"/>
                </a:solidFill>
                <a:cs typeface="+mn-ea"/>
                <a:sym typeface="+mn-lt"/>
              </a:endParaRPr>
            </a:p>
          </p:txBody>
        </p:sp>
        <p:sp>
          <p:nvSpPr>
            <p:cNvPr id="31" name="椭圆 30"/>
            <p:cNvSpPr/>
            <p:nvPr/>
          </p:nvSpPr>
          <p:spPr>
            <a:xfrm>
              <a:off x="5051752" y="2276799"/>
              <a:ext cx="170802" cy="170802"/>
            </a:xfrm>
            <a:prstGeom prst="ellipse">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0C8882"/>
                </a:solidFill>
                <a:cs typeface="+mn-ea"/>
                <a:sym typeface="+mn-lt"/>
              </a:endParaRPr>
            </a:p>
          </p:txBody>
        </p:sp>
      </p:grpSp>
      <p:grpSp>
        <p:nvGrpSpPr>
          <p:cNvPr id="5" name="组合 4"/>
          <p:cNvGrpSpPr/>
          <p:nvPr/>
        </p:nvGrpSpPr>
        <p:grpSpPr>
          <a:xfrm>
            <a:off x="6604793" y="1784350"/>
            <a:ext cx="1121714" cy="663251"/>
            <a:chOff x="6604793" y="1784350"/>
            <a:chExt cx="1121714" cy="663251"/>
          </a:xfrm>
        </p:grpSpPr>
        <p:sp>
          <p:nvSpPr>
            <p:cNvPr id="26" name="矩形 25"/>
            <p:cNvSpPr/>
            <p:nvPr/>
          </p:nvSpPr>
          <p:spPr>
            <a:xfrm>
              <a:off x="6652094" y="1784350"/>
              <a:ext cx="50801" cy="5778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cs typeface="+mn-ea"/>
                <a:sym typeface="+mn-lt"/>
              </a:endParaRPr>
            </a:p>
          </p:txBody>
        </p:sp>
        <p:sp>
          <p:nvSpPr>
            <p:cNvPr id="27" name="矩形 26"/>
            <p:cNvSpPr/>
            <p:nvPr/>
          </p:nvSpPr>
          <p:spPr>
            <a:xfrm>
              <a:off x="7603005" y="1784350"/>
              <a:ext cx="50801" cy="5778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cs typeface="+mn-ea"/>
                <a:sym typeface="+mn-lt"/>
              </a:endParaRPr>
            </a:p>
          </p:txBody>
        </p:sp>
        <p:sp>
          <p:nvSpPr>
            <p:cNvPr id="32" name="椭圆 31"/>
            <p:cNvSpPr/>
            <p:nvPr/>
          </p:nvSpPr>
          <p:spPr>
            <a:xfrm>
              <a:off x="6604793" y="2276799"/>
              <a:ext cx="170802" cy="170802"/>
            </a:xfrm>
            <a:prstGeom prst="ellipse">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0C8882"/>
                </a:solidFill>
                <a:cs typeface="+mn-ea"/>
                <a:sym typeface="+mn-lt"/>
              </a:endParaRPr>
            </a:p>
          </p:txBody>
        </p:sp>
        <p:sp>
          <p:nvSpPr>
            <p:cNvPr id="33" name="椭圆 32"/>
            <p:cNvSpPr/>
            <p:nvPr/>
          </p:nvSpPr>
          <p:spPr>
            <a:xfrm>
              <a:off x="7555705" y="2276799"/>
              <a:ext cx="170802" cy="170802"/>
            </a:xfrm>
            <a:prstGeom prst="ellipse">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0C8882"/>
                </a:solidFill>
                <a:cs typeface="+mn-ea"/>
                <a:sym typeface="+mn-lt"/>
              </a:endParaRPr>
            </a:p>
          </p:txBody>
        </p:sp>
      </p:grpSp>
      <p:grpSp>
        <p:nvGrpSpPr>
          <p:cNvPr id="34" name="Group 11"/>
          <p:cNvGrpSpPr>
            <a:grpSpLocks noChangeAspect="1"/>
          </p:cNvGrpSpPr>
          <p:nvPr/>
        </p:nvGrpSpPr>
        <p:grpSpPr bwMode="auto">
          <a:xfrm>
            <a:off x="4189450" y="2558253"/>
            <a:ext cx="952501" cy="676276"/>
            <a:chOff x="1407" y="1098"/>
            <a:chExt cx="800" cy="568"/>
          </a:xfrm>
          <a:solidFill>
            <a:srgbClr val="0C8882"/>
          </a:solidFill>
        </p:grpSpPr>
        <p:sp>
          <p:nvSpPr>
            <p:cNvPr id="35" name="Freeform 12"/>
            <p:cNvSpPr>
              <a:spLocks noEditPoints="1"/>
            </p:cNvSpPr>
            <p:nvPr/>
          </p:nvSpPr>
          <p:spPr bwMode="auto">
            <a:xfrm>
              <a:off x="1494" y="1098"/>
              <a:ext cx="626" cy="423"/>
            </a:xfrm>
            <a:custGeom>
              <a:avLst/>
              <a:gdLst>
                <a:gd name="T0" fmla="*/ 621 w 628"/>
                <a:gd name="T1" fmla="*/ 7 h 423"/>
                <a:gd name="T2" fmla="*/ 605 w 628"/>
                <a:gd name="T3" fmla="*/ 0 h 423"/>
                <a:gd name="T4" fmla="*/ 23 w 628"/>
                <a:gd name="T5" fmla="*/ 0 h 423"/>
                <a:gd name="T6" fmla="*/ 7 w 628"/>
                <a:gd name="T7" fmla="*/ 7 h 423"/>
                <a:gd name="T8" fmla="*/ 0 w 628"/>
                <a:gd name="T9" fmla="*/ 23 h 423"/>
                <a:gd name="T10" fmla="*/ 0 w 628"/>
                <a:gd name="T11" fmla="*/ 423 h 423"/>
                <a:gd name="T12" fmla="*/ 628 w 628"/>
                <a:gd name="T13" fmla="*/ 423 h 423"/>
                <a:gd name="T14" fmla="*/ 628 w 628"/>
                <a:gd name="T15" fmla="*/ 23 h 423"/>
                <a:gd name="T16" fmla="*/ 621 w 628"/>
                <a:gd name="T17" fmla="*/ 7 h 423"/>
                <a:gd name="T18" fmla="*/ 314 w 628"/>
                <a:gd name="T19" fmla="*/ 13 h 423"/>
                <a:gd name="T20" fmla="*/ 321 w 628"/>
                <a:gd name="T21" fmla="*/ 20 h 423"/>
                <a:gd name="T22" fmla="*/ 314 w 628"/>
                <a:gd name="T23" fmla="*/ 27 h 423"/>
                <a:gd name="T24" fmla="*/ 307 w 628"/>
                <a:gd name="T25" fmla="*/ 20 h 423"/>
                <a:gd name="T26" fmla="*/ 314 w 628"/>
                <a:gd name="T27" fmla="*/ 13 h 423"/>
                <a:gd name="T28" fmla="*/ 587 w 628"/>
                <a:gd name="T29" fmla="*/ 382 h 423"/>
                <a:gd name="T30" fmla="*/ 41 w 628"/>
                <a:gd name="T31" fmla="*/ 382 h 423"/>
                <a:gd name="T32" fmla="*/ 41 w 628"/>
                <a:gd name="T33" fmla="*/ 41 h 423"/>
                <a:gd name="T34" fmla="*/ 587 w 628"/>
                <a:gd name="T35" fmla="*/ 41 h 423"/>
                <a:gd name="T36" fmla="*/ 587 w 628"/>
                <a:gd name="T37" fmla="*/ 38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8" h="423">
                  <a:moveTo>
                    <a:pt x="621" y="7"/>
                  </a:moveTo>
                  <a:cubicBezTo>
                    <a:pt x="617" y="2"/>
                    <a:pt x="611" y="0"/>
                    <a:pt x="605" y="0"/>
                  </a:cubicBezTo>
                  <a:cubicBezTo>
                    <a:pt x="23" y="0"/>
                    <a:pt x="23" y="0"/>
                    <a:pt x="23" y="0"/>
                  </a:cubicBezTo>
                  <a:cubicBezTo>
                    <a:pt x="17" y="0"/>
                    <a:pt x="11" y="2"/>
                    <a:pt x="7" y="7"/>
                  </a:cubicBezTo>
                  <a:cubicBezTo>
                    <a:pt x="2" y="11"/>
                    <a:pt x="0" y="17"/>
                    <a:pt x="0" y="23"/>
                  </a:cubicBezTo>
                  <a:cubicBezTo>
                    <a:pt x="0" y="423"/>
                    <a:pt x="0" y="423"/>
                    <a:pt x="0" y="423"/>
                  </a:cubicBezTo>
                  <a:cubicBezTo>
                    <a:pt x="628" y="423"/>
                    <a:pt x="628" y="423"/>
                    <a:pt x="628" y="423"/>
                  </a:cubicBezTo>
                  <a:cubicBezTo>
                    <a:pt x="628" y="23"/>
                    <a:pt x="628" y="23"/>
                    <a:pt x="628" y="23"/>
                  </a:cubicBezTo>
                  <a:cubicBezTo>
                    <a:pt x="628" y="17"/>
                    <a:pt x="626" y="11"/>
                    <a:pt x="621" y="7"/>
                  </a:cubicBezTo>
                  <a:close/>
                  <a:moveTo>
                    <a:pt x="314" y="13"/>
                  </a:moveTo>
                  <a:cubicBezTo>
                    <a:pt x="318" y="13"/>
                    <a:pt x="321" y="16"/>
                    <a:pt x="321" y="20"/>
                  </a:cubicBezTo>
                  <a:cubicBezTo>
                    <a:pt x="321" y="24"/>
                    <a:pt x="318" y="27"/>
                    <a:pt x="314" y="27"/>
                  </a:cubicBezTo>
                  <a:cubicBezTo>
                    <a:pt x="310" y="27"/>
                    <a:pt x="307" y="24"/>
                    <a:pt x="307" y="20"/>
                  </a:cubicBezTo>
                  <a:cubicBezTo>
                    <a:pt x="307" y="16"/>
                    <a:pt x="310" y="13"/>
                    <a:pt x="314" y="13"/>
                  </a:cubicBezTo>
                  <a:close/>
                  <a:moveTo>
                    <a:pt x="587" y="382"/>
                  </a:moveTo>
                  <a:cubicBezTo>
                    <a:pt x="41" y="382"/>
                    <a:pt x="41" y="382"/>
                    <a:pt x="41" y="382"/>
                  </a:cubicBezTo>
                  <a:cubicBezTo>
                    <a:pt x="41" y="41"/>
                    <a:pt x="41" y="41"/>
                    <a:pt x="41" y="41"/>
                  </a:cubicBezTo>
                  <a:cubicBezTo>
                    <a:pt x="587" y="41"/>
                    <a:pt x="587" y="41"/>
                    <a:pt x="587" y="41"/>
                  </a:cubicBezTo>
                  <a:lnTo>
                    <a:pt x="587" y="3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36" name="Freeform 13"/>
            <p:cNvSpPr>
              <a:spLocks noEditPoints="1"/>
            </p:cNvSpPr>
            <p:nvPr/>
          </p:nvSpPr>
          <p:spPr bwMode="auto">
            <a:xfrm>
              <a:off x="1407" y="1538"/>
              <a:ext cx="800" cy="97"/>
            </a:xfrm>
            <a:custGeom>
              <a:avLst/>
              <a:gdLst>
                <a:gd name="T0" fmla="*/ 87 w 802"/>
                <a:gd name="T1" fmla="*/ 0 h 97"/>
                <a:gd name="T2" fmla="*/ 4 w 802"/>
                <a:gd name="T3" fmla="*/ 83 h 97"/>
                <a:gd name="T4" fmla="*/ 2 w 802"/>
                <a:gd name="T5" fmla="*/ 92 h 97"/>
                <a:gd name="T6" fmla="*/ 10 w 802"/>
                <a:gd name="T7" fmla="*/ 97 h 97"/>
                <a:gd name="T8" fmla="*/ 792 w 802"/>
                <a:gd name="T9" fmla="*/ 97 h 97"/>
                <a:gd name="T10" fmla="*/ 800 w 802"/>
                <a:gd name="T11" fmla="*/ 92 h 97"/>
                <a:gd name="T12" fmla="*/ 798 w 802"/>
                <a:gd name="T13" fmla="*/ 83 h 97"/>
                <a:gd name="T14" fmla="*/ 715 w 802"/>
                <a:gd name="T15" fmla="*/ 0 h 97"/>
                <a:gd name="T16" fmla="*/ 87 w 802"/>
                <a:gd name="T17" fmla="*/ 0 h 97"/>
                <a:gd name="T18" fmla="*/ 711 w 802"/>
                <a:gd name="T19" fmla="*/ 47 h 97"/>
                <a:gd name="T20" fmla="*/ 712 w 802"/>
                <a:gd name="T21" fmla="*/ 54 h 97"/>
                <a:gd name="T22" fmla="*/ 706 w 802"/>
                <a:gd name="T23" fmla="*/ 58 h 97"/>
                <a:gd name="T24" fmla="*/ 484 w 802"/>
                <a:gd name="T25" fmla="*/ 58 h 97"/>
                <a:gd name="T26" fmla="*/ 485 w 802"/>
                <a:gd name="T27" fmla="*/ 64 h 97"/>
                <a:gd name="T28" fmla="*/ 484 w 802"/>
                <a:gd name="T29" fmla="*/ 67 h 97"/>
                <a:gd name="T30" fmla="*/ 481 w 802"/>
                <a:gd name="T31" fmla="*/ 69 h 97"/>
                <a:gd name="T32" fmla="*/ 321 w 802"/>
                <a:gd name="T33" fmla="*/ 69 h 97"/>
                <a:gd name="T34" fmla="*/ 318 w 802"/>
                <a:gd name="T35" fmla="*/ 67 h 97"/>
                <a:gd name="T36" fmla="*/ 317 w 802"/>
                <a:gd name="T37" fmla="*/ 64 h 97"/>
                <a:gd name="T38" fmla="*/ 318 w 802"/>
                <a:gd name="T39" fmla="*/ 58 h 97"/>
                <a:gd name="T40" fmla="*/ 96 w 802"/>
                <a:gd name="T41" fmla="*/ 58 h 97"/>
                <a:gd name="T42" fmla="*/ 90 w 802"/>
                <a:gd name="T43" fmla="*/ 54 h 97"/>
                <a:gd name="T44" fmla="*/ 91 w 802"/>
                <a:gd name="T45" fmla="*/ 47 h 97"/>
                <a:gd name="T46" fmla="*/ 113 w 802"/>
                <a:gd name="T47" fmla="*/ 20 h 97"/>
                <a:gd name="T48" fmla="*/ 689 w 802"/>
                <a:gd name="T49" fmla="*/ 20 h 97"/>
                <a:gd name="T50" fmla="*/ 711 w 802"/>
                <a:gd name="T51" fmla="*/ 4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2" h="97">
                  <a:moveTo>
                    <a:pt x="87" y="0"/>
                  </a:moveTo>
                  <a:cubicBezTo>
                    <a:pt x="4" y="83"/>
                    <a:pt x="4" y="83"/>
                    <a:pt x="4" y="83"/>
                  </a:cubicBezTo>
                  <a:cubicBezTo>
                    <a:pt x="1" y="85"/>
                    <a:pt x="0" y="89"/>
                    <a:pt x="2" y="92"/>
                  </a:cubicBezTo>
                  <a:cubicBezTo>
                    <a:pt x="3" y="95"/>
                    <a:pt x="6" y="97"/>
                    <a:pt x="10" y="97"/>
                  </a:cubicBezTo>
                  <a:cubicBezTo>
                    <a:pt x="792" y="97"/>
                    <a:pt x="792" y="97"/>
                    <a:pt x="792" y="97"/>
                  </a:cubicBezTo>
                  <a:cubicBezTo>
                    <a:pt x="796" y="97"/>
                    <a:pt x="799" y="95"/>
                    <a:pt x="800" y="92"/>
                  </a:cubicBezTo>
                  <a:cubicBezTo>
                    <a:pt x="802" y="89"/>
                    <a:pt x="801" y="85"/>
                    <a:pt x="798" y="83"/>
                  </a:cubicBezTo>
                  <a:cubicBezTo>
                    <a:pt x="715" y="0"/>
                    <a:pt x="715" y="0"/>
                    <a:pt x="715" y="0"/>
                  </a:cubicBezTo>
                  <a:lnTo>
                    <a:pt x="87" y="0"/>
                  </a:lnTo>
                  <a:close/>
                  <a:moveTo>
                    <a:pt x="711" y="47"/>
                  </a:moveTo>
                  <a:cubicBezTo>
                    <a:pt x="713" y="49"/>
                    <a:pt x="713" y="51"/>
                    <a:pt x="712" y="54"/>
                  </a:cubicBezTo>
                  <a:cubicBezTo>
                    <a:pt x="711" y="56"/>
                    <a:pt x="709" y="58"/>
                    <a:pt x="706" y="58"/>
                  </a:cubicBezTo>
                  <a:cubicBezTo>
                    <a:pt x="484" y="58"/>
                    <a:pt x="484" y="58"/>
                    <a:pt x="484" y="58"/>
                  </a:cubicBezTo>
                  <a:cubicBezTo>
                    <a:pt x="485" y="64"/>
                    <a:pt x="485" y="64"/>
                    <a:pt x="485" y="64"/>
                  </a:cubicBezTo>
                  <a:cubicBezTo>
                    <a:pt x="485" y="65"/>
                    <a:pt x="485" y="66"/>
                    <a:pt x="484" y="67"/>
                  </a:cubicBezTo>
                  <a:cubicBezTo>
                    <a:pt x="483" y="68"/>
                    <a:pt x="482" y="69"/>
                    <a:pt x="481" y="69"/>
                  </a:cubicBezTo>
                  <a:cubicBezTo>
                    <a:pt x="321" y="69"/>
                    <a:pt x="321" y="69"/>
                    <a:pt x="321" y="69"/>
                  </a:cubicBezTo>
                  <a:cubicBezTo>
                    <a:pt x="320" y="69"/>
                    <a:pt x="319" y="68"/>
                    <a:pt x="318" y="67"/>
                  </a:cubicBezTo>
                  <a:cubicBezTo>
                    <a:pt x="317" y="66"/>
                    <a:pt x="317" y="65"/>
                    <a:pt x="317" y="64"/>
                  </a:cubicBezTo>
                  <a:cubicBezTo>
                    <a:pt x="318" y="58"/>
                    <a:pt x="318" y="58"/>
                    <a:pt x="318" y="58"/>
                  </a:cubicBezTo>
                  <a:cubicBezTo>
                    <a:pt x="96" y="58"/>
                    <a:pt x="96" y="58"/>
                    <a:pt x="96" y="58"/>
                  </a:cubicBezTo>
                  <a:cubicBezTo>
                    <a:pt x="93" y="58"/>
                    <a:pt x="91" y="56"/>
                    <a:pt x="90" y="54"/>
                  </a:cubicBezTo>
                  <a:cubicBezTo>
                    <a:pt x="89" y="51"/>
                    <a:pt x="89" y="49"/>
                    <a:pt x="91" y="47"/>
                  </a:cubicBezTo>
                  <a:cubicBezTo>
                    <a:pt x="113" y="20"/>
                    <a:pt x="113" y="20"/>
                    <a:pt x="113" y="20"/>
                  </a:cubicBezTo>
                  <a:cubicBezTo>
                    <a:pt x="689" y="20"/>
                    <a:pt x="689" y="20"/>
                    <a:pt x="689" y="20"/>
                  </a:cubicBezTo>
                  <a:lnTo>
                    <a:pt x="711"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37" name="Freeform 14"/>
            <p:cNvSpPr>
              <a:spLocks noEditPoints="1"/>
            </p:cNvSpPr>
            <p:nvPr/>
          </p:nvSpPr>
          <p:spPr bwMode="auto">
            <a:xfrm>
              <a:off x="1408" y="1637"/>
              <a:ext cx="798" cy="29"/>
            </a:xfrm>
            <a:custGeom>
              <a:avLst/>
              <a:gdLst>
                <a:gd name="T0" fmla="*/ 791 w 800"/>
                <a:gd name="T1" fmla="*/ 3 h 29"/>
                <a:gd name="T2" fmla="*/ 469 w 800"/>
                <a:gd name="T3" fmla="*/ 3 h 29"/>
                <a:gd name="T4" fmla="*/ 468 w 800"/>
                <a:gd name="T5" fmla="*/ 6 h 29"/>
                <a:gd name="T6" fmla="*/ 461 w 800"/>
                <a:gd name="T7" fmla="*/ 9 h 29"/>
                <a:gd name="T8" fmla="*/ 339 w 800"/>
                <a:gd name="T9" fmla="*/ 9 h 29"/>
                <a:gd name="T10" fmla="*/ 332 w 800"/>
                <a:gd name="T11" fmla="*/ 6 h 29"/>
                <a:gd name="T12" fmla="*/ 331 w 800"/>
                <a:gd name="T13" fmla="*/ 3 h 29"/>
                <a:gd name="T14" fmla="*/ 9 w 800"/>
                <a:gd name="T15" fmla="*/ 3 h 29"/>
                <a:gd name="T16" fmla="*/ 0 w 800"/>
                <a:gd name="T17" fmla="*/ 0 h 29"/>
                <a:gd name="T18" fmla="*/ 0 w 800"/>
                <a:gd name="T19" fmla="*/ 9 h 29"/>
                <a:gd name="T20" fmla="*/ 6 w 800"/>
                <a:gd name="T21" fmla="*/ 23 h 29"/>
                <a:gd name="T22" fmla="*/ 21 w 800"/>
                <a:gd name="T23" fmla="*/ 29 h 29"/>
                <a:gd name="T24" fmla="*/ 779 w 800"/>
                <a:gd name="T25" fmla="*/ 29 h 29"/>
                <a:gd name="T26" fmla="*/ 794 w 800"/>
                <a:gd name="T27" fmla="*/ 23 h 29"/>
                <a:gd name="T28" fmla="*/ 800 w 800"/>
                <a:gd name="T29" fmla="*/ 9 h 29"/>
                <a:gd name="T30" fmla="*/ 800 w 800"/>
                <a:gd name="T31" fmla="*/ 0 h 29"/>
                <a:gd name="T32" fmla="*/ 791 w 800"/>
                <a:gd name="T33" fmla="*/ 3 h 29"/>
                <a:gd name="T34" fmla="*/ 72 w 800"/>
                <a:gd name="T35" fmla="*/ 21 h 29"/>
                <a:gd name="T36" fmla="*/ 68 w 800"/>
                <a:gd name="T37" fmla="*/ 16 h 29"/>
                <a:gd name="T38" fmla="*/ 72 w 800"/>
                <a:gd name="T39" fmla="*/ 12 h 29"/>
                <a:gd name="T40" fmla="*/ 77 w 800"/>
                <a:gd name="T41" fmla="*/ 16 h 29"/>
                <a:gd name="T42" fmla="*/ 72 w 800"/>
                <a:gd name="T43" fmla="*/ 21 h 29"/>
                <a:gd name="T44" fmla="*/ 94 w 800"/>
                <a:gd name="T45" fmla="*/ 21 h 29"/>
                <a:gd name="T46" fmla="*/ 89 w 800"/>
                <a:gd name="T47" fmla="*/ 16 h 29"/>
                <a:gd name="T48" fmla="*/ 94 w 800"/>
                <a:gd name="T49" fmla="*/ 12 h 29"/>
                <a:gd name="T50" fmla="*/ 98 w 800"/>
                <a:gd name="T51" fmla="*/ 16 h 29"/>
                <a:gd name="T52" fmla="*/ 94 w 800"/>
                <a:gd name="T53" fmla="*/ 21 h 29"/>
                <a:gd name="T54" fmla="*/ 115 w 800"/>
                <a:gd name="T55" fmla="*/ 21 h 29"/>
                <a:gd name="T56" fmla="*/ 111 w 800"/>
                <a:gd name="T57" fmla="*/ 16 h 29"/>
                <a:gd name="T58" fmla="*/ 115 w 800"/>
                <a:gd name="T59" fmla="*/ 12 h 29"/>
                <a:gd name="T60" fmla="*/ 120 w 800"/>
                <a:gd name="T61" fmla="*/ 16 h 29"/>
                <a:gd name="T62" fmla="*/ 115 w 800"/>
                <a:gd name="T63"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29">
                  <a:moveTo>
                    <a:pt x="791" y="3"/>
                  </a:moveTo>
                  <a:cubicBezTo>
                    <a:pt x="469" y="3"/>
                    <a:pt x="469" y="3"/>
                    <a:pt x="469" y="3"/>
                  </a:cubicBezTo>
                  <a:cubicBezTo>
                    <a:pt x="469" y="4"/>
                    <a:pt x="468" y="5"/>
                    <a:pt x="468" y="6"/>
                  </a:cubicBezTo>
                  <a:cubicBezTo>
                    <a:pt x="466" y="8"/>
                    <a:pt x="463" y="9"/>
                    <a:pt x="461" y="9"/>
                  </a:cubicBezTo>
                  <a:cubicBezTo>
                    <a:pt x="339" y="9"/>
                    <a:pt x="339" y="9"/>
                    <a:pt x="339" y="9"/>
                  </a:cubicBezTo>
                  <a:cubicBezTo>
                    <a:pt x="337" y="9"/>
                    <a:pt x="334" y="8"/>
                    <a:pt x="332" y="6"/>
                  </a:cubicBezTo>
                  <a:cubicBezTo>
                    <a:pt x="332" y="5"/>
                    <a:pt x="331" y="4"/>
                    <a:pt x="331" y="3"/>
                  </a:cubicBezTo>
                  <a:cubicBezTo>
                    <a:pt x="9" y="3"/>
                    <a:pt x="9" y="3"/>
                    <a:pt x="9" y="3"/>
                  </a:cubicBezTo>
                  <a:cubicBezTo>
                    <a:pt x="5" y="3"/>
                    <a:pt x="2" y="2"/>
                    <a:pt x="0" y="0"/>
                  </a:cubicBezTo>
                  <a:cubicBezTo>
                    <a:pt x="0" y="9"/>
                    <a:pt x="0" y="9"/>
                    <a:pt x="0" y="9"/>
                  </a:cubicBezTo>
                  <a:cubicBezTo>
                    <a:pt x="0" y="14"/>
                    <a:pt x="2" y="19"/>
                    <a:pt x="6" y="23"/>
                  </a:cubicBezTo>
                  <a:cubicBezTo>
                    <a:pt x="10" y="27"/>
                    <a:pt x="15" y="29"/>
                    <a:pt x="21" y="29"/>
                  </a:cubicBezTo>
                  <a:cubicBezTo>
                    <a:pt x="779" y="29"/>
                    <a:pt x="779" y="29"/>
                    <a:pt x="779" y="29"/>
                  </a:cubicBezTo>
                  <a:cubicBezTo>
                    <a:pt x="785" y="29"/>
                    <a:pt x="790" y="27"/>
                    <a:pt x="794" y="23"/>
                  </a:cubicBezTo>
                  <a:cubicBezTo>
                    <a:pt x="798" y="19"/>
                    <a:pt x="800" y="14"/>
                    <a:pt x="800" y="9"/>
                  </a:cubicBezTo>
                  <a:cubicBezTo>
                    <a:pt x="800" y="0"/>
                    <a:pt x="800" y="0"/>
                    <a:pt x="800" y="0"/>
                  </a:cubicBezTo>
                  <a:cubicBezTo>
                    <a:pt x="798" y="2"/>
                    <a:pt x="795" y="3"/>
                    <a:pt x="791" y="3"/>
                  </a:cubicBezTo>
                  <a:close/>
                  <a:moveTo>
                    <a:pt x="72" y="21"/>
                  </a:moveTo>
                  <a:cubicBezTo>
                    <a:pt x="70" y="21"/>
                    <a:pt x="68" y="19"/>
                    <a:pt x="68" y="16"/>
                  </a:cubicBezTo>
                  <a:cubicBezTo>
                    <a:pt x="68" y="14"/>
                    <a:pt x="70" y="12"/>
                    <a:pt x="72" y="12"/>
                  </a:cubicBezTo>
                  <a:cubicBezTo>
                    <a:pt x="75" y="12"/>
                    <a:pt x="77" y="14"/>
                    <a:pt x="77" y="16"/>
                  </a:cubicBezTo>
                  <a:cubicBezTo>
                    <a:pt x="77" y="19"/>
                    <a:pt x="75" y="21"/>
                    <a:pt x="72" y="21"/>
                  </a:cubicBezTo>
                  <a:close/>
                  <a:moveTo>
                    <a:pt x="94" y="21"/>
                  </a:moveTo>
                  <a:cubicBezTo>
                    <a:pt x="91" y="21"/>
                    <a:pt x="89" y="19"/>
                    <a:pt x="89" y="16"/>
                  </a:cubicBezTo>
                  <a:cubicBezTo>
                    <a:pt x="89" y="14"/>
                    <a:pt x="91" y="12"/>
                    <a:pt x="94" y="12"/>
                  </a:cubicBezTo>
                  <a:cubicBezTo>
                    <a:pt x="96" y="12"/>
                    <a:pt x="98" y="14"/>
                    <a:pt x="98" y="16"/>
                  </a:cubicBezTo>
                  <a:cubicBezTo>
                    <a:pt x="98" y="19"/>
                    <a:pt x="96" y="21"/>
                    <a:pt x="94" y="21"/>
                  </a:cubicBezTo>
                  <a:close/>
                  <a:moveTo>
                    <a:pt x="115" y="21"/>
                  </a:moveTo>
                  <a:cubicBezTo>
                    <a:pt x="113" y="21"/>
                    <a:pt x="111" y="19"/>
                    <a:pt x="111" y="16"/>
                  </a:cubicBezTo>
                  <a:cubicBezTo>
                    <a:pt x="111" y="14"/>
                    <a:pt x="113" y="12"/>
                    <a:pt x="115" y="12"/>
                  </a:cubicBezTo>
                  <a:cubicBezTo>
                    <a:pt x="118" y="12"/>
                    <a:pt x="120" y="14"/>
                    <a:pt x="120" y="16"/>
                  </a:cubicBezTo>
                  <a:cubicBezTo>
                    <a:pt x="120" y="19"/>
                    <a:pt x="118" y="21"/>
                    <a:pt x="115"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38" name="Freeform 15"/>
            <p:cNvSpPr/>
            <p:nvPr/>
          </p:nvSpPr>
          <p:spPr bwMode="auto">
            <a:xfrm>
              <a:off x="1624" y="1386"/>
              <a:ext cx="48" cy="56"/>
            </a:xfrm>
            <a:custGeom>
              <a:avLst/>
              <a:gdLst>
                <a:gd name="T0" fmla="*/ 48 w 48"/>
                <a:gd name="T1" fmla="*/ 56 h 56"/>
                <a:gd name="T2" fmla="*/ 0 w 48"/>
                <a:gd name="T3" fmla="*/ 56 h 56"/>
                <a:gd name="T4" fmla="*/ 0 w 48"/>
                <a:gd name="T5" fmla="*/ 5 h 56"/>
                <a:gd name="T6" fmla="*/ 2 w 48"/>
                <a:gd name="T7" fmla="*/ 2 h 56"/>
                <a:gd name="T8" fmla="*/ 5 w 48"/>
                <a:gd name="T9" fmla="*/ 0 h 56"/>
                <a:gd name="T10" fmla="*/ 43 w 48"/>
                <a:gd name="T11" fmla="*/ 0 h 56"/>
                <a:gd name="T12" fmla="*/ 47 w 48"/>
                <a:gd name="T13" fmla="*/ 2 h 56"/>
                <a:gd name="T14" fmla="*/ 48 w 48"/>
                <a:gd name="T15" fmla="*/ 5 h 56"/>
                <a:gd name="T16" fmla="*/ 48 w 48"/>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56">
                  <a:moveTo>
                    <a:pt x="48" y="56"/>
                  </a:moveTo>
                  <a:cubicBezTo>
                    <a:pt x="0" y="56"/>
                    <a:pt x="0" y="56"/>
                    <a:pt x="0" y="56"/>
                  </a:cubicBezTo>
                  <a:cubicBezTo>
                    <a:pt x="0" y="5"/>
                    <a:pt x="0" y="5"/>
                    <a:pt x="0" y="5"/>
                  </a:cubicBezTo>
                  <a:cubicBezTo>
                    <a:pt x="0" y="4"/>
                    <a:pt x="1" y="3"/>
                    <a:pt x="2" y="2"/>
                  </a:cubicBezTo>
                  <a:cubicBezTo>
                    <a:pt x="3" y="1"/>
                    <a:pt x="4" y="0"/>
                    <a:pt x="5" y="0"/>
                  </a:cubicBezTo>
                  <a:cubicBezTo>
                    <a:pt x="43" y="0"/>
                    <a:pt x="43" y="0"/>
                    <a:pt x="43" y="0"/>
                  </a:cubicBezTo>
                  <a:cubicBezTo>
                    <a:pt x="44" y="0"/>
                    <a:pt x="46" y="1"/>
                    <a:pt x="47" y="2"/>
                  </a:cubicBezTo>
                  <a:cubicBezTo>
                    <a:pt x="48" y="3"/>
                    <a:pt x="48" y="4"/>
                    <a:pt x="48" y="5"/>
                  </a:cubicBezTo>
                  <a:cubicBezTo>
                    <a:pt x="48" y="56"/>
                    <a:pt x="48" y="56"/>
                    <a:pt x="48"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39" name="Freeform 16"/>
            <p:cNvSpPr/>
            <p:nvPr/>
          </p:nvSpPr>
          <p:spPr bwMode="auto">
            <a:xfrm>
              <a:off x="1723" y="1314"/>
              <a:ext cx="47" cy="128"/>
            </a:xfrm>
            <a:custGeom>
              <a:avLst/>
              <a:gdLst>
                <a:gd name="T0" fmla="*/ 47 w 47"/>
                <a:gd name="T1" fmla="*/ 128 h 128"/>
                <a:gd name="T2" fmla="*/ 0 w 47"/>
                <a:gd name="T3" fmla="*/ 128 h 128"/>
                <a:gd name="T4" fmla="*/ 0 w 47"/>
                <a:gd name="T5" fmla="*/ 5 h 128"/>
                <a:gd name="T6" fmla="*/ 1 w 47"/>
                <a:gd name="T7" fmla="*/ 2 h 128"/>
                <a:gd name="T8" fmla="*/ 5 w 47"/>
                <a:gd name="T9" fmla="*/ 0 h 128"/>
                <a:gd name="T10" fmla="*/ 42 w 47"/>
                <a:gd name="T11" fmla="*/ 0 h 128"/>
                <a:gd name="T12" fmla="*/ 46 w 47"/>
                <a:gd name="T13" fmla="*/ 2 h 128"/>
                <a:gd name="T14" fmla="*/ 47 w 47"/>
                <a:gd name="T15" fmla="*/ 5 h 128"/>
                <a:gd name="T16" fmla="*/ 47 w 47"/>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128">
                  <a:moveTo>
                    <a:pt x="47" y="128"/>
                  </a:moveTo>
                  <a:cubicBezTo>
                    <a:pt x="0" y="128"/>
                    <a:pt x="0" y="128"/>
                    <a:pt x="0" y="128"/>
                  </a:cubicBezTo>
                  <a:cubicBezTo>
                    <a:pt x="0" y="5"/>
                    <a:pt x="0" y="5"/>
                    <a:pt x="0" y="5"/>
                  </a:cubicBezTo>
                  <a:cubicBezTo>
                    <a:pt x="0" y="4"/>
                    <a:pt x="0" y="3"/>
                    <a:pt x="1" y="2"/>
                  </a:cubicBezTo>
                  <a:cubicBezTo>
                    <a:pt x="2" y="1"/>
                    <a:pt x="3" y="0"/>
                    <a:pt x="5" y="0"/>
                  </a:cubicBezTo>
                  <a:cubicBezTo>
                    <a:pt x="42" y="0"/>
                    <a:pt x="42" y="0"/>
                    <a:pt x="42" y="0"/>
                  </a:cubicBezTo>
                  <a:cubicBezTo>
                    <a:pt x="44" y="0"/>
                    <a:pt x="45" y="1"/>
                    <a:pt x="46" y="2"/>
                  </a:cubicBezTo>
                  <a:cubicBezTo>
                    <a:pt x="47" y="3"/>
                    <a:pt x="47" y="4"/>
                    <a:pt x="47" y="5"/>
                  </a:cubicBezTo>
                  <a:lnTo>
                    <a:pt x="47"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40" name="Freeform 17"/>
            <p:cNvSpPr/>
            <p:nvPr/>
          </p:nvSpPr>
          <p:spPr bwMode="auto">
            <a:xfrm>
              <a:off x="1821" y="1353"/>
              <a:ext cx="48" cy="89"/>
            </a:xfrm>
            <a:custGeom>
              <a:avLst/>
              <a:gdLst>
                <a:gd name="T0" fmla="*/ 48 w 48"/>
                <a:gd name="T1" fmla="*/ 89 h 89"/>
                <a:gd name="T2" fmla="*/ 0 w 48"/>
                <a:gd name="T3" fmla="*/ 89 h 89"/>
                <a:gd name="T4" fmla="*/ 0 w 48"/>
                <a:gd name="T5" fmla="*/ 6 h 89"/>
                <a:gd name="T6" fmla="*/ 1 w 48"/>
                <a:gd name="T7" fmla="*/ 2 h 89"/>
                <a:gd name="T8" fmla="*/ 5 w 48"/>
                <a:gd name="T9" fmla="*/ 0 h 89"/>
                <a:gd name="T10" fmla="*/ 43 w 48"/>
                <a:gd name="T11" fmla="*/ 0 h 89"/>
                <a:gd name="T12" fmla="*/ 46 w 48"/>
                <a:gd name="T13" fmla="*/ 2 h 89"/>
                <a:gd name="T14" fmla="*/ 48 w 48"/>
                <a:gd name="T15" fmla="*/ 6 h 89"/>
                <a:gd name="T16" fmla="*/ 48 w 48"/>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89">
                  <a:moveTo>
                    <a:pt x="48" y="89"/>
                  </a:moveTo>
                  <a:cubicBezTo>
                    <a:pt x="0" y="89"/>
                    <a:pt x="0" y="89"/>
                    <a:pt x="0" y="89"/>
                  </a:cubicBezTo>
                  <a:cubicBezTo>
                    <a:pt x="0" y="6"/>
                    <a:pt x="0" y="6"/>
                    <a:pt x="0" y="6"/>
                  </a:cubicBezTo>
                  <a:cubicBezTo>
                    <a:pt x="0" y="4"/>
                    <a:pt x="0" y="3"/>
                    <a:pt x="1" y="2"/>
                  </a:cubicBezTo>
                  <a:cubicBezTo>
                    <a:pt x="2" y="1"/>
                    <a:pt x="4" y="0"/>
                    <a:pt x="5" y="0"/>
                  </a:cubicBezTo>
                  <a:cubicBezTo>
                    <a:pt x="43" y="0"/>
                    <a:pt x="43" y="0"/>
                    <a:pt x="43" y="0"/>
                  </a:cubicBezTo>
                  <a:cubicBezTo>
                    <a:pt x="44" y="0"/>
                    <a:pt x="45" y="1"/>
                    <a:pt x="46" y="2"/>
                  </a:cubicBezTo>
                  <a:cubicBezTo>
                    <a:pt x="47" y="3"/>
                    <a:pt x="48" y="4"/>
                    <a:pt x="48" y="6"/>
                  </a:cubicBezTo>
                  <a:cubicBezTo>
                    <a:pt x="48" y="89"/>
                    <a:pt x="48" y="89"/>
                    <a:pt x="48"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41" name="Freeform 18"/>
            <p:cNvSpPr/>
            <p:nvPr/>
          </p:nvSpPr>
          <p:spPr bwMode="auto">
            <a:xfrm>
              <a:off x="1901" y="1205"/>
              <a:ext cx="84" cy="237"/>
            </a:xfrm>
            <a:custGeom>
              <a:avLst/>
              <a:gdLst>
                <a:gd name="T0" fmla="*/ 79 w 84"/>
                <a:gd name="T1" fmla="*/ 64 h 237"/>
                <a:gd name="T2" fmla="*/ 84 w 84"/>
                <a:gd name="T3" fmla="*/ 62 h 237"/>
                <a:gd name="T4" fmla="*/ 83 w 84"/>
                <a:gd name="T5" fmla="*/ 56 h 237"/>
                <a:gd name="T6" fmla="*/ 46 w 84"/>
                <a:gd name="T7" fmla="*/ 2 h 237"/>
                <a:gd name="T8" fmla="*/ 42 w 84"/>
                <a:gd name="T9" fmla="*/ 0 h 237"/>
                <a:gd name="T10" fmla="*/ 38 w 84"/>
                <a:gd name="T11" fmla="*/ 2 h 237"/>
                <a:gd name="T12" fmla="*/ 1 w 84"/>
                <a:gd name="T13" fmla="*/ 56 h 237"/>
                <a:gd name="T14" fmla="*/ 1 w 84"/>
                <a:gd name="T15" fmla="*/ 62 h 237"/>
                <a:gd name="T16" fmla="*/ 5 w 84"/>
                <a:gd name="T17" fmla="*/ 64 h 237"/>
                <a:gd name="T18" fmla="*/ 18 w 84"/>
                <a:gd name="T19" fmla="*/ 64 h 237"/>
                <a:gd name="T20" fmla="*/ 18 w 84"/>
                <a:gd name="T21" fmla="*/ 237 h 237"/>
                <a:gd name="T22" fmla="*/ 66 w 84"/>
                <a:gd name="T23" fmla="*/ 237 h 237"/>
                <a:gd name="T24" fmla="*/ 66 w 84"/>
                <a:gd name="T25" fmla="*/ 64 h 237"/>
                <a:gd name="T26" fmla="*/ 79 w 84"/>
                <a:gd name="T27" fmla="*/ 6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237">
                  <a:moveTo>
                    <a:pt x="79" y="64"/>
                  </a:moveTo>
                  <a:cubicBezTo>
                    <a:pt x="81" y="64"/>
                    <a:pt x="83" y="63"/>
                    <a:pt x="84" y="62"/>
                  </a:cubicBezTo>
                  <a:cubicBezTo>
                    <a:pt x="84" y="60"/>
                    <a:pt x="84" y="58"/>
                    <a:pt x="83" y="56"/>
                  </a:cubicBezTo>
                  <a:cubicBezTo>
                    <a:pt x="46" y="2"/>
                    <a:pt x="46" y="2"/>
                    <a:pt x="46" y="2"/>
                  </a:cubicBezTo>
                  <a:cubicBezTo>
                    <a:pt x="45" y="1"/>
                    <a:pt x="44" y="0"/>
                    <a:pt x="42" y="0"/>
                  </a:cubicBezTo>
                  <a:cubicBezTo>
                    <a:pt x="40" y="0"/>
                    <a:pt x="39" y="1"/>
                    <a:pt x="38" y="2"/>
                  </a:cubicBezTo>
                  <a:cubicBezTo>
                    <a:pt x="1" y="56"/>
                    <a:pt x="1" y="56"/>
                    <a:pt x="1" y="56"/>
                  </a:cubicBezTo>
                  <a:cubicBezTo>
                    <a:pt x="0" y="58"/>
                    <a:pt x="0" y="60"/>
                    <a:pt x="1" y="62"/>
                  </a:cubicBezTo>
                  <a:cubicBezTo>
                    <a:pt x="1" y="63"/>
                    <a:pt x="3" y="64"/>
                    <a:pt x="5" y="64"/>
                  </a:cubicBezTo>
                  <a:cubicBezTo>
                    <a:pt x="18" y="64"/>
                    <a:pt x="18" y="64"/>
                    <a:pt x="18" y="64"/>
                  </a:cubicBezTo>
                  <a:cubicBezTo>
                    <a:pt x="18" y="237"/>
                    <a:pt x="18" y="237"/>
                    <a:pt x="18" y="237"/>
                  </a:cubicBezTo>
                  <a:cubicBezTo>
                    <a:pt x="66" y="237"/>
                    <a:pt x="66" y="237"/>
                    <a:pt x="66" y="237"/>
                  </a:cubicBezTo>
                  <a:cubicBezTo>
                    <a:pt x="66" y="64"/>
                    <a:pt x="66" y="64"/>
                    <a:pt x="66" y="64"/>
                  </a:cubicBezTo>
                  <a:lnTo>
                    <a:pt x="79"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42" name="Freeform 19"/>
            <p:cNvSpPr/>
            <p:nvPr/>
          </p:nvSpPr>
          <p:spPr bwMode="auto">
            <a:xfrm>
              <a:off x="1552" y="1187"/>
              <a:ext cx="510" cy="276"/>
            </a:xfrm>
            <a:custGeom>
              <a:avLst/>
              <a:gdLst>
                <a:gd name="T0" fmla="*/ 8 w 512"/>
                <a:gd name="T1" fmla="*/ 268 h 276"/>
                <a:gd name="T2" fmla="*/ 8 w 512"/>
                <a:gd name="T3" fmla="*/ 4 h 276"/>
                <a:gd name="T4" fmla="*/ 7 w 512"/>
                <a:gd name="T5" fmla="*/ 1 h 276"/>
                <a:gd name="T6" fmla="*/ 4 w 512"/>
                <a:gd name="T7" fmla="*/ 0 h 276"/>
                <a:gd name="T8" fmla="*/ 4 w 512"/>
                <a:gd name="T9" fmla="*/ 0 h 276"/>
                <a:gd name="T10" fmla="*/ 1 w 512"/>
                <a:gd name="T11" fmla="*/ 1 h 276"/>
                <a:gd name="T12" fmla="*/ 0 w 512"/>
                <a:gd name="T13" fmla="*/ 4 h 276"/>
                <a:gd name="T14" fmla="*/ 0 w 512"/>
                <a:gd name="T15" fmla="*/ 276 h 276"/>
                <a:gd name="T16" fmla="*/ 508 w 512"/>
                <a:gd name="T17" fmla="*/ 276 h 276"/>
                <a:gd name="T18" fmla="*/ 511 w 512"/>
                <a:gd name="T19" fmla="*/ 275 h 276"/>
                <a:gd name="T20" fmla="*/ 512 w 512"/>
                <a:gd name="T21" fmla="*/ 272 h 276"/>
                <a:gd name="T22" fmla="*/ 512 w 512"/>
                <a:gd name="T23" fmla="*/ 272 h 276"/>
                <a:gd name="T24" fmla="*/ 511 w 512"/>
                <a:gd name="T25" fmla="*/ 269 h 276"/>
                <a:gd name="T26" fmla="*/ 508 w 512"/>
                <a:gd name="T27" fmla="*/ 268 h 276"/>
                <a:gd name="T28" fmla="*/ 8 w 512"/>
                <a:gd name="T29" fmla="*/ 26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2" h="276">
                  <a:moveTo>
                    <a:pt x="8" y="268"/>
                  </a:moveTo>
                  <a:cubicBezTo>
                    <a:pt x="8" y="4"/>
                    <a:pt x="8" y="4"/>
                    <a:pt x="8" y="4"/>
                  </a:cubicBezTo>
                  <a:cubicBezTo>
                    <a:pt x="8" y="3"/>
                    <a:pt x="8" y="2"/>
                    <a:pt x="7" y="1"/>
                  </a:cubicBezTo>
                  <a:cubicBezTo>
                    <a:pt x="6" y="1"/>
                    <a:pt x="5" y="0"/>
                    <a:pt x="4" y="0"/>
                  </a:cubicBezTo>
                  <a:cubicBezTo>
                    <a:pt x="4" y="0"/>
                    <a:pt x="4" y="0"/>
                    <a:pt x="4" y="0"/>
                  </a:cubicBezTo>
                  <a:cubicBezTo>
                    <a:pt x="3" y="0"/>
                    <a:pt x="2" y="1"/>
                    <a:pt x="1" y="1"/>
                  </a:cubicBezTo>
                  <a:cubicBezTo>
                    <a:pt x="0" y="2"/>
                    <a:pt x="0" y="3"/>
                    <a:pt x="0" y="4"/>
                  </a:cubicBezTo>
                  <a:cubicBezTo>
                    <a:pt x="0" y="276"/>
                    <a:pt x="0" y="276"/>
                    <a:pt x="0" y="276"/>
                  </a:cubicBezTo>
                  <a:cubicBezTo>
                    <a:pt x="508" y="276"/>
                    <a:pt x="508" y="276"/>
                    <a:pt x="508" y="276"/>
                  </a:cubicBezTo>
                  <a:cubicBezTo>
                    <a:pt x="509" y="276"/>
                    <a:pt x="510" y="276"/>
                    <a:pt x="511" y="275"/>
                  </a:cubicBezTo>
                  <a:cubicBezTo>
                    <a:pt x="512" y="274"/>
                    <a:pt x="512" y="273"/>
                    <a:pt x="512" y="272"/>
                  </a:cubicBezTo>
                  <a:cubicBezTo>
                    <a:pt x="512" y="272"/>
                    <a:pt x="512" y="272"/>
                    <a:pt x="512" y="272"/>
                  </a:cubicBezTo>
                  <a:cubicBezTo>
                    <a:pt x="512" y="271"/>
                    <a:pt x="512" y="270"/>
                    <a:pt x="511" y="269"/>
                  </a:cubicBezTo>
                  <a:cubicBezTo>
                    <a:pt x="510" y="268"/>
                    <a:pt x="509" y="268"/>
                    <a:pt x="508" y="268"/>
                  </a:cubicBezTo>
                  <a:cubicBezTo>
                    <a:pt x="8" y="268"/>
                    <a:pt x="8" y="268"/>
                    <a:pt x="8" y="2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grpSp>
      <p:grpSp>
        <p:nvGrpSpPr>
          <p:cNvPr id="43" name="Group 32"/>
          <p:cNvGrpSpPr>
            <a:grpSpLocks noChangeAspect="1"/>
          </p:cNvGrpSpPr>
          <p:nvPr/>
        </p:nvGrpSpPr>
        <p:grpSpPr bwMode="auto">
          <a:xfrm>
            <a:off x="6702895" y="2502492"/>
            <a:ext cx="952499" cy="676276"/>
            <a:chOff x="4354" y="1098"/>
            <a:chExt cx="800" cy="568"/>
          </a:xfrm>
          <a:solidFill>
            <a:srgbClr val="0C8882"/>
          </a:solidFill>
        </p:grpSpPr>
        <p:sp>
          <p:nvSpPr>
            <p:cNvPr id="44" name="Freeform 33"/>
            <p:cNvSpPr>
              <a:spLocks noEditPoints="1"/>
            </p:cNvSpPr>
            <p:nvPr/>
          </p:nvSpPr>
          <p:spPr bwMode="auto">
            <a:xfrm>
              <a:off x="4441" y="1098"/>
              <a:ext cx="626" cy="423"/>
            </a:xfrm>
            <a:custGeom>
              <a:avLst/>
              <a:gdLst>
                <a:gd name="T0" fmla="*/ 621 w 628"/>
                <a:gd name="T1" fmla="*/ 7 h 423"/>
                <a:gd name="T2" fmla="*/ 605 w 628"/>
                <a:gd name="T3" fmla="*/ 0 h 423"/>
                <a:gd name="T4" fmla="*/ 24 w 628"/>
                <a:gd name="T5" fmla="*/ 0 h 423"/>
                <a:gd name="T6" fmla="*/ 7 w 628"/>
                <a:gd name="T7" fmla="*/ 7 h 423"/>
                <a:gd name="T8" fmla="*/ 0 w 628"/>
                <a:gd name="T9" fmla="*/ 23 h 423"/>
                <a:gd name="T10" fmla="*/ 0 w 628"/>
                <a:gd name="T11" fmla="*/ 423 h 423"/>
                <a:gd name="T12" fmla="*/ 628 w 628"/>
                <a:gd name="T13" fmla="*/ 423 h 423"/>
                <a:gd name="T14" fmla="*/ 628 w 628"/>
                <a:gd name="T15" fmla="*/ 23 h 423"/>
                <a:gd name="T16" fmla="*/ 621 w 628"/>
                <a:gd name="T17" fmla="*/ 7 h 423"/>
                <a:gd name="T18" fmla="*/ 314 w 628"/>
                <a:gd name="T19" fmla="*/ 13 h 423"/>
                <a:gd name="T20" fmla="*/ 321 w 628"/>
                <a:gd name="T21" fmla="*/ 20 h 423"/>
                <a:gd name="T22" fmla="*/ 314 w 628"/>
                <a:gd name="T23" fmla="*/ 27 h 423"/>
                <a:gd name="T24" fmla="*/ 307 w 628"/>
                <a:gd name="T25" fmla="*/ 20 h 423"/>
                <a:gd name="T26" fmla="*/ 314 w 628"/>
                <a:gd name="T27" fmla="*/ 13 h 423"/>
                <a:gd name="T28" fmla="*/ 587 w 628"/>
                <a:gd name="T29" fmla="*/ 382 h 423"/>
                <a:gd name="T30" fmla="*/ 41 w 628"/>
                <a:gd name="T31" fmla="*/ 382 h 423"/>
                <a:gd name="T32" fmla="*/ 41 w 628"/>
                <a:gd name="T33" fmla="*/ 41 h 423"/>
                <a:gd name="T34" fmla="*/ 587 w 628"/>
                <a:gd name="T35" fmla="*/ 41 h 423"/>
                <a:gd name="T36" fmla="*/ 587 w 628"/>
                <a:gd name="T37" fmla="*/ 38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8" h="423">
                  <a:moveTo>
                    <a:pt x="621" y="7"/>
                  </a:moveTo>
                  <a:cubicBezTo>
                    <a:pt x="617" y="2"/>
                    <a:pt x="611" y="0"/>
                    <a:pt x="605" y="0"/>
                  </a:cubicBezTo>
                  <a:cubicBezTo>
                    <a:pt x="24" y="0"/>
                    <a:pt x="24" y="0"/>
                    <a:pt x="24" y="0"/>
                  </a:cubicBezTo>
                  <a:cubicBezTo>
                    <a:pt x="17" y="0"/>
                    <a:pt x="11" y="2"/>
                    <a:pt x="7" y="7"/>
                  </a:cubicBezTo>
                  <a:cubicBezTo>
                    <a:pt x="2" y="11"/>
                    <a:pt x="0" y="17"/>
                    <a:pt x="0" y="23"/>
                  </a:cubicBezTo>
                  <a:cubicBezTo>
                    <a:pt x="0" y="423"/>
                    <a:pt x="0" y="423"/>
                    <a:pt x="0" y="423"/>
                  </a:cubicBezTo>
                  <a:cubicBezTo>
                    <a:pt x="628" y="423"/>
                    <a:pt x="628" y="423"/>
                    <a:pt x="628" y="423"/>
                  </a:cubicBezTo>
                  <a:cubicBezTo>
                    <a:pt x="628" y="23"/>
                    <a:pt x="628" y="23"/>
                    <a:pt x="628" y="23"/>
                  </a:cubicBezTo>
                  <a:cubicBezTo>
                    <a:pt x="628" y="17"/>
                    <a:pt x="626" y="11"/>
                    <a:pt x="621" y="7"/>
                  </a:cubicBezTo>
                  <a:close/>
                  <a:moveTo>
                    <a:pt x="314" y="13"/>
                  </a:moveTo>
                  <a:cubicBezTo>
                    <a:pt x="318" y="13"/>
                    <a:pt x="321" y="16"/>
                    <a:pt x="321" y="20"/>
                  </a:cubicBezTo>
                  <a:cubicBezTo>
                    <a:pt x="321" y="24"/>
                    <a:pt x="318" y="27"/>
                    <a:pt x="314" y="27"/>
                  </a:cubicBezTo>
                  <a:cubicBezTo>
                    <a:pt x="310" y="27"/>
                    <a:pt x="307" y="24"/>
                    <a:pt x="307" y="20"/>
                  </a:cubicBezTo>
                  <a:cubicBezTo>
                    <a:pt x="307" y="16"/>
                    <a:pt x="310" y="13"/>
                    <a:pt x="314" y="13"/>
                  </a:cubicBezTo>
                  <a:close/>
                  <a:moveTo>
                    <a:pt x="587" y="382"/>
                  </a:moveTo>
                  <a:cubicBezTo>
                    <a:pt x="41" y="382"/>
                    <a:pt x="41" y="382"/>
                    <a:pt x="41" y="382"/>
                  </a:cubicBezTo>
                  <a:cubicBezTo>
                    <a:pt x="41" y="41"/>
                    <a:pt x="41" y="41"/>
                    <a:pt x="41" y="41"/>
                  </a:cubicBezTo>
                  <a:cubicBezTo>
                    <a:pt x="587" y="41"/>
                    <a:pt x="587" y="41"/>
                    <a:pt x="587" y="41"/>
                  </a:cubicBezTo>
                  <a:lnTo>
                    <a:pt x="587" y="3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45" name="Freeform 34"/>
            <p:cNvSpPr>
              <a:spLocks noEditPoints="1"/>
            </p:cNvSpPr>
            <p:nvPr/>
          </p:nvSpPr>
          <p:spPr bwMode="auto">
            <a:xfrm>
              <a:off x="4354" y="1538"/>
              <a:ext cx="800" cy="97"/>
            </a:xfrm>
            <a:custGeom>
              <a:avLst/>
              <a:gdLst>
                <a:gd name="T0" fmla="*/ 87 w 802"/>
                <a:gd name="T1" fmla="*/ 0 h 97"/>
                <a:gd name="T2" fmla="*/ 4 w 802"/>
                <a:gd name="T3" fmla="*/ 83 h 97"/>
                <a:gd name="T4" fmla="*/ 2 w 802"/>
                <a:gd name="T5" fmla="*/ 92 h 97"/>
                <a:gd name="T6" fmla="*/ 10 w 802"/>
                <a:gd name="T7" fmla="*/ 97 h 97"/>
                <a:gd name="T8" fmla="*/ 792 w 802"/>
                <a:gd name="T9" fmla="*/ 97 h 97"/>
                <a:gd name="T10" fmla="*/ 800 w 802"/>
                <a:gd name="T11" fmla="*/ 92 h 97"/>
                <a:gd name="T12" fmla="*/ 798 w 802"/>
                <a:gd name="T13" fmla="*/ 83 h 97"/>
                <a:gd name="T14" fmla="*/ 715 w 802"/>
                <a:gd name="T15" fmla="*/ 0 h 97"/>
                <a:gd name="T16" fmla="*/ 87 w 802"/>
                <a:gd name="T17" fmla="*/ 0 h 97"/>
                <a:gd name="T18" fmla="*/ 711 w 802"/>
                <a:gd name="T19" fmla="*/ 47 h 97"/>
                <a:gd name="T20" fmla="*/ 712 w 802"/>
                <a:gd name="T21" fmla="*/ 54 h 97"/>
                <a:gd name="T22" fmla="*/ 706 w 802"/>
                <a:gd name="T23" fmla="*/ 58 h 97"/>
                <a:gd name="T24" fmla="*/ 484 w 802"/>
                <a:gd name="T25" fmla="*/ 58 h 97"/>
                <a:gd name="T26" fmla="*/ 485 w 802"/>
                <a:gd name="T27" fmla="*/ 64 h 97"/>
                <a:gd name="T28" fmla="*/ 484 w 802"/>
                <a:gd name="T29" fmla="*/ 67 h 97"/>
                <a:gd name="T30" fmla="*/ 481 w 802"/>
                <a:gd name="T31" fmla="*/ 69 h 97"/>
                <a:gd name="T32" fmla="*/ 321 w 802"/>
                <a:gd name="T33" fmla="*/ 69 h 97"/>
                <a:gd name="T34" fmla="*/ 318 w 802"/>
                <a:gd name="T35" fmla="*/ 67 h 97"/>
                <a:gd name="T36" fmla="*/ 317 w 802"/>
                <a:gd name="T37" fmla="*/ 64 h 97"/>
                <a:gd name="T38" fmla="*/ 318 w 802"/>
                <a:gd name="T39" fmla="*/ 58 h 97"/>
                <a:gd name="T40" fmla="*/ 96 w 802"/>
                <a:gd name="T41" fmla="*/ 58 h 97"/>
                <a:gd name="T42" fmla="*/ 90 w 802"/>
                <a:gd name="T43" fmla="*/ 54 h 97"/>
                <a:gd name="T44" fmla="*/ 91 w 802"/>
                <a:gd name="T45" fmla="*/ 47 h 97"/>
                <a:gd name="T46" fmla="*/ 113 w 802"/>
                <a:gd name="T47" fmla="*/ 20 h 97"/>
                <a:gd name="T48" fmla="*/ 689 w 802"/>
                <a:gd name="T49" fmla="*/ 20 h 97"/>
                <a:gd name="T50" fmla="*/ 711 w 802"/>
                <a:gd name="T51" fmla="*/ 4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2" h="97">
                  <a:moveTo>
                    <a:pt x="87" y="0"/>
                  </a:moveTo>
                  <a:cubicBezTo>
                    <a:pt x="4" y="83"/>
                    <a:pt x="4" y="83"/>
                    <a:pt x="4" y="83"/>
                  </a:cubicBezTo>
                  <a:cubicBezTo>
                    <a:pt x="1" y="85"/>
                    <a:pt x="0" y="89"/>
                    <a:pt x="2" y="92"/>
                  </a:cubicBezTo>
                  <a:cubicBezTo>
                    <a:pt x="3" y="95"/>
                    <a:pt x="6" y="97"/>
                    <a:pt x="10" y="97"/>
                  </a:cubicBezTo>
                  <a:cubicBezTo>
                    <a:pt x="792" y="97"/>
                    <a:pt x="792" y="97"/>
                    <a:pt x="792" y="97"/>
                  </a:cubicBezTo>
                  <a:cubicBezTo>
                    <a:pt x="796" y="97"/>
                    <a:pt x="799" y="95"/>
                    <a:pt x="800" y="92"/>
                  </a:cubicBezTo>
                  <a:cubicBezTo>
                    <a:pt x="802" y="89"/>
                    <a:pt x="801" y="85"/>
                    <a:pt x="798" y="83"/>
                  </a:cubicBezTo>
                  <a:cubicBezTo>
                    <a:pt x="715" y="0"/>
                    <a:pt x="715" y="0"/>
                    <a:pt x="715" y="0"/>
                  </a:cubicBezTo>
                  <a:lnTo>
                    <a:pt x="87" y="0"/>
                  </a:lnTo>
                  <a:close/>
                  <a:moveTo>
                    <a:pt x="711" y="47"/>
                  </a:moveTo>
                  <a:cubicBezTo>
                    <a:pt x="713" y="49"/>
                    <a:pt x="713" y="51"/>
                    <a:pt x="712" y="54"/>
                  </a:cubicBezTo>
                  <a:cubicBezTo>
                    <a:pt x="711" y="56"/>
                    <a:pt x="709" y="58"/>
                    <a:pt x="706" y="58"/>
                  </a:cubicBezTo>
                  <a:cubicBezTo>
                    <a:pt x="484" y="58"/>
                    <a:pt x="484" y="58"/>
                    <a:pt x="484" y="58"/>
                  </a:cubicBezTo>
                  <a:cubicBezTo>
                    <a:pt x="485" y="64"/>
                    <a:pt x="485" y="64"/>
                    <a:pt x="485" y="64"/>
                  </a:cubicBezTo>
                  <a:cubicBezTo>
                    <a:pt x="485" y="65"/>
                    <a:pt x="485" y="66"/>
                    <a:pt x="484" y="67"/>
                  </a:cubicBezTo>
                  <a:cubicBezTo>
                    <a:pt x="483" y="68"/>
                    <a:pt x="482" y="69"/>
                    <a:pt x="481" y="69"/>
                  </a:cubicBezTo>
                  <a:cubicBezTo>
                    <a:pt x="321" y="69"/>
                    <a:pt x="321" y="69"/>
                    <a:pt x="321" y="69"/>
                  </a:cubicBezTo>
                  <a:cubicBezTo>
                    <a:pt x="320" y="69"/>
                    <a:pt x="319" y="68"/>
                    <a:pt x="318" y="67"/>
                  </a:cubicBezTo>
                  <a:cubicBezTo>
                    <a:pt x="317" y="66"/>
                    <a:pt x="317" y="65"/>
                    <a:pt x="317" y="64"/>
                  </a:cubicBezTo>
                  <a:cubicBezTo>
                    <a:pt x="318" y="58"/>
                    <a:pt x="318" y="58"/>
                    <a:pt x="318" y="58"/>
                  </a:cubicBezTo>
                  <a:cubicBezTo>
                    <a:pt x="96" y="58"/>
                    <a:pt x="96" y="58"/>
                    <a:pt x="96" y="58"/>
                  </a:cubicBezTo>
                  <a:cubicBezTo>
                    <a:pt x="93" y="58"/>
                    <a:pt x="91" y="56"/>
                    <a:pt x="90" y="54"/>
                  </a:cubicBezTo>
                  <a:cubicBezTo>
                    <a:pt x="89" y="51"/>
                    <a:pt x="89" y="49"/>
                    <a:pt x="91" y="47"/>
                  </a:cubicBezTo>
                  <a:cubicBezTo>
                    <a:pt x="113" y="20"/>
                    <a:pt x="113" y="20"/>
                    <a:pt x="113" y="20"/>
                  </a:cubicBezTo>
                  <a:cubicBezTo>
                    <a:pt x="689" y="20"/>
                    <a:pt x="689" y="20"/>
                    <a:pt x="689" y="20"/>
                  </a:cubicBezTo>
                  <a:lnTo>
                    <a:pt x="711"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46" name="Freeform 35"/>
            <p:cNvSpPr>
              <a:spLocks noEditPoints="1"/>
            </p:cNvSpPr>
            <p:nvPr/>
          </p:nvSpPr>
          <p:spPr bwMode="auto">
            <a:xfrm>
              <a:off x="4355" y="1637"/>
              <a:ext cx="798" cy="29"/>
            </a:xfrm>
            <a:custGeom>
              <a:avLst/>
              <a:gdLst>
                <a:gd name="T0" fmla="*/ 791 w 800"/>
                <a:gd name="T1" fmla="*/ 3 h 29"/>
                <a:gd name="T2" fmla="*/ 469 w 800"/>
                <a:gd name="T3" fmla="*/ 3 h 29"/>
                <a:gd name="T4" fmla="*/ 468 w 800"/>
                <a:gd name="T5" fmla="*/ 6 h 29"/>
                <a:gd name="T6" fmla="*/ 461 w 800"/>
                <a:gd name="T7" fmla="*/ 9 h 29"/>
                <a:gd name="T8" fmla="*/ 339 w 800"/>
                <a:gd name="T9" fmla="*/ 9 h 29"/>
                <a:gd name="T10" fmla="*/ 332 w 800"/>
                <a:gd name="T11" fmla="*/ 6 h 29"/>
                <a:gd name="T12" fmla="*/ 331 w 800"/>
                <a:gd name="T13" fmla="*/ 3 h 29"/>
                <a:gd name="T14" fmla="*/ 9 w 800"/>
                <a:gd name="T15" fmla="*/ 3 h 29"/>
                <a:gd name="T16" fmla="*/ 0 w 800"/>
                <a:gd name="T17" fmla="*/ 0 h 29"/>
                <a:gd name="T18" fmla="*/ 0 w 800"/>
                <a:gd name="T19" fmla="*/ 9 h 29"/>
                <a:gd name="T20" fmla="*/ 6 w 800"/>
                <a:gd name="T21" fmla="*/ 23 h 29"/>
                <a:gd name="T22" fmla="*/ 21 w 800"/>
                <a:gd name="T23" fmla="*/ 29 h 29"/>
                <a:gd name="T24" fmla="*/ 779 w 800"/>
                <a:gd name="T25" fmla="*/ 29 h 29"/>
                <a:gd name="T26" fmla="*/ 794 w 800"/>
                <a:gd name="T27" fmla="*/ 23 h 29"/>
                <a:gd name="T28" fmla="*/ 800 w 800"/>
                <a:gd name="T29" fmla="*/ 9 h 29"/>
                <a:gd name="T30" fmla="*/ 800 w 800"/>
                <a:gd name="T31" fmla="*/ 0 h 29"/>
                <a:gd name="T32" fmla="*/ 791 w 800"/>
                <a:gd name="T33" fmla="*/ 3 h 29"/>
                <a:gd name="T34" fmla="*/ 72 w 800"/>
                <a:gd name="T35" fmla="*/ 21 h 29"/>
                <a:gd name="T36" fmla="*/ 68 w 800"/>
                <a:gd name="T37" fmla="*/ 16 h 29"/>
                <a:gd name="T38" fmla="*/ 72 w 800"/>
                <a:gd name="T39" fmla="*/ 12 h 29"/>
                <a:gd name="T40" fmla="*/ 77 w 800"/>
                <a:gd name="T41" fmla="*/ 16 h 29"/>
                <a:gd name="T42" fmla="*/ 72 w 800"/>
                <a:gd name="T43" fmla="*/ 21 h 29"/>
                <a:gd name="T44" fmla="*/ 94 w 800"/>
                <a:gd name="T45" fmla="*/ 21 h 29"/>
                <a:gd name="T46" fmla="*/ 89 w 800"/>
                <a:gd name="T47" fmla="*/ 16 h 29"/>
                <a:gd name="T48" fmla="*/ 94 w 800"/>
                <a:gd name="T49" fmla="*/ 12 h 29"/>
                <a:gd name="T50" fmla="*/ 98 w 800"/>
                <a:gd name="T51" fmla="*/ 16 h 29"/>
                <a:gd name="T52" fmla="*/ 94 w 800"/>
                <a:gd name="T53" fmla="*/ 21 h 29"/>
                <a:gd name="T54" fmla="*/ 115 w 800"/>
                <a:gd name="T55" fmla="*/ 21 h 29"/>
                <a:gd name="T56" fmla="*/ 111 w 800"/>
                <a:gd name="T57" fmla="*/ 16 h 29"/>
                <a:gd name="T58" fmla="*/ 115 w 800"/>
                <a:gd name="T59" fmla="*/ 12 h 29"/>
                <a:gd name="T60" fmla="*/ 120 w 800"/>
                <a:gd name="T61" fmla="*/ 16 h 29"/>
                <a:gd name="T62" fmla="*/ 115 w 800"/>
                <a:gd name="T63"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29">
                  <a:moveTo>
                    <a:pt x="791" y="3"/>
                  </a:moveTo>
                  <a:cubicBezTo>
                    <a:pt x="469" y="3"/>
                    <a:pt x="469" y="3"/>
                    <a:pt x="469" y="3"/>
                  </a:cubicBezTo>
                  <a:cubicBezTo>
                    <a:pt x="469" y="4"/>
                    <a:pt x="468" y="5"/>
                    <a:pt x="468" y="6"/>
                  </a:cubicBezTo>
                  <a:cubicBezTo>
                    <a:pt x="466" y="8"/>
                    <a:pt x="463" y="9"/>
                    <a:pt x="461" y="9"/>
                  </a:cubicBezTo>
                  <a:cubicBezTo>
                    <a:pt x="339" y="9"/>
                    <a:pt x="339" y="9"/>
                    <a:pt x="339" y="9"/>
                  </a:cubicBezTo>
                  <a:cubicBezTo>
                    <a:pt x="337" y="9"/>
                    <a:pt x="334" y="8"/>
                    <a:pt x="332" y="6"/>
                  </a:cubicBezTo>
                  <a:cubicBezTo>
                    <a:pt x="332" y="5"/>
                    <a:pt x="331" y="4"/>
                    <a:pt x="331" y="3"/>
                  </a:cubicBezTo>
                  <a:cubicBezTo>
                    <a:pt x="9" y="3"/>
                    <a:pt x="9" y="3"/>
                    <a:pt x="9" y="3"/>
                  </a:cubicBezTo>
                  <a:cubicBezTo>
                    <a:pt x="5" y="3"/>
                    <a:pt x="2" y="2"/>
                    <a:pt x="0" y="0"/>
                  </a:cubicBezTo>
                  <a:cubicBezTo>
                    <a:pt x="0" y="9"/>
                    <a:pt x="0" y="9"/>
                    <a:pt x="0" y="9"/>
                  </a:cubicBezTo>
                  <a:cubicBezTo>
                    <a:pt x="0" y="14"/>
                    <a:pt x="2" y="19"/>
                    <a:pt x="6" y="23"/>
                  </a:cubicBezTo>
                  <a:cubicBezTo>
                    <a:pt x="10" y="27"/>
                    <a:pt x="15" y="29"/>
                    <a:pt x="21" y="29"/>
                  </a:cubicBezTo>
                  <a:cubicBezTo>
                    <a:pt x="779" y="29"/>
                    <a:pt x="779" y="29"/>
                    <a:pt x="779" y="29"/>
                  </a:cubicBezTo>
                  <a:cubicBezTo>
                    <a:pt x="785" y="29"/>
                    <a:pt x="790" y="27"/>
                    <a:pt x="794" y="23"/>
                  </a:cubicBezTo>
                  <a:cubicBezTo>
                    <a:pt x="798" y="19"/>
                    <a:pt x="800" y="14"/>
                    <a:pt x="800" y="9"/>
                  </a:cubicBezTo>
                  <a:cubicBezTo>
                    <a:pt x="800" y="0"/>
                    <a:pt x="800" y="0"/>
                    <a:pt x="800" y="0"/>
                  </a:cubicBezTo>
                  <a:cubicBezTo>
                    <a:pt x="798" y="2"/>
                    <a:pt x="795" y="3"/>
                    <a:pt x="791" y="3"/>
                  </a:cubicBezTo>
                  <a:close/>
                  <a:moveTo>
                    <a:pt x="72" y="21"/>
                  </a:moveTo>
                  <a:cubicBezTo>
                    <a:pt x="70" y="21"/>
                    <a:pt x="68" y="19"/>
                    <a:pt x="68" y="16"/>
                  </a:cubicBezTo>
                  <a:cubicBezTo>
                    <a:pt x="68" y="14"/>
                    <a:pt x="70" y="12"/>
                    <a:pt x="72" y="12"/>
                  </a:cubicBezTo>
                  <a:cubicBezTo>
                    <a:pt x="75" y="12"/>
                    <a:pt x="77" y="14"/>
                    <a:pt x="77" y="16"/>
                  </a:cubicBezTo>
                  <a:cubicBezTo>
                    <a:pt x="77" y="19"/>
                    <a:pt x="75" y="21"/>
                    <a:pt x="72" y="21"/>
                  </a:cubicBezTo>
                  <a:close/>
                  <a:moveTo>
                    <a:pt x="94" y="21"/>
                  </a:moveTo>
                  <a:cubicBezTo>
                    <a:pt x="91" y="21"/>
                    <a:pt x="89" y="19"/>
                    <a:pt x="89" y="16"/>
                  </a:cubicBezTo>
                  <a:cubicBezTo>
                    <a:pt x="89" y="14"/>
                    <a:pt x="91" y="12"/>
                    <a:pt x="94" y="12"/>
                  </a:cubicBezTo>
                  <a:cubicBezTo>
                    <a:pt x="96" y="12"/>
                    <a:pt x="98" y="14"/>
                    <a:pt x="98" y="16"/>
                  </a:cubicBezTo>
                  <a:cubicBezTo>
                    <a:pt x="98" y="19"/>
                    <a:pt x="96" y="21"/>
                    <a:pt x="94" y="21"/>
                  </a:cubicBezTo>
                  <a:close/>
                  <a:moveTo>
                    <a:pt x="115" y="21"/>
                  </a:moveTo>
                  <a:cubicBezTo>
                    <a:pt x="113" y="21"/>
                    <a:pt x="111" y="19"/>
                    <a:pt x="111" y="16"/>
                  </a:cubicBezTo>
                  <a:cubicBezTo>
                    <a:pt x="111" y="14"/>
                    <a:pt x="113" y="12"/>
                    <a:pt x="115" y="12"/>
                  </a:cubicBezTo>
                  <a:cubicBezTo>
                    <a:pt x="118" y="12"/>
                    <a:pt x="120" y="14"/>
                    <a:pt x="120" y="16"/>
                  </a:cubicBezTo>
                  <a:cubicBezTo>
                    <a:pt x="120" y="19"/>
                    <a:pt x="118" y="21"/>
                    <a:pt x="115"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47" name="Freeform 36"/>
            <p:cNvSpPr/>
            <p:nvPr/>
          </p:nvSpPr>
          <p:spPr bwMode="auto">
            <a:xfrm>
              <a:off x="4702" y="1225"/>
              <a:ext cx="50" cy="48"/>
            </a:xfrm>
            <a:custGeom>
              <a:avLst/>
              <a:gdLst>
                <a:gd name="T0" fmla="*/ 50 w 50"/>
                <a:gd name="T1" fmla="*/ 24 h 48"/>
                <a:gd name="T2" fmla="*/ 47 w 50"/>
                <a:gd name="T3" fmla="*/ 36 h 48"/>
                <a:gd name="T4" fmla="*/ 40 w 50"/>
                <a:gd name="T5" fmla="*/ 30 h 48"/>
                <a:gd name="T6" fmla="*/ 41 w 50"/>
                <a:gd name="T7" fmla="*/ 24 h 48"/>
                <a:gd name="T8" fmla="*/ 25 w 50"/>
                <a:gd name="T9" fmla="*/ 8 h 48"/>
                <a:gd name="T10" fmla="*/ 9 w 50"/>
                <a:gd name="T11" fmla="*/ 24 h 48"/>
                <a:gd name="T12" fmla="*/ 19 w 50"/>
                <a:gd name="T13" fmla="*/ 40 h 48"/>
                <a:gd name="T14" fmla="*/ 19 w 50"/>
                <a:gd name="T15" fmla="*/ 48 h 48"/>
                <a:gd name="T16" fmla="*/ 0 w 50"/>
                <a:gd name="T17" fmla="*/ 24 h 48"/>
                <a:gd name="T18" fmla="*/ 25 w 50"/>
                <a:gd name="T19" fmla="*/ 0 h 48"/>
                <a:gd name="T20" fmla="*/ 50 w 50"/>
                <a:gd name="T21"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50" y="24"/>
                  </a:moveTo>
                  <a:cubicBezTo>
                    <a:pt x="50" y="29"/>
                    <a:pt x="48" y="33"/>
                    <a:pt x="47" y="36"/>
                  </a:cubicBezTo>
                  <a:cubicBezTo>
                    <a:pt x="40" y="30"/>
                    <a:pt x="40" y="30"/>
                    <a:pt x="40" y="30"/>
                  </a:cubicBezTo>
                  <a:cubicBezTo>
                    <a:pt x="41" y="28"/>
                    <a:pt x="41" y="26"/>
                    <a:pt x="41" y="24"/>
                  </a:cubicBezTo>
                  <a:cubicBezTo>
                    <a:pt x="41" y="15"/>
                    <a:pt x="34" y="8"/>
                    <a:pt x="25" y="8"/>
                  </a:cubicBezTo>
                  <a:cubicBezTo>
                    <a:pt x="16" y="8"/>
                    <a:pt x="9" y="15"/>
                    <a:pt x="9" y="24"/>
                  </a:cubicBezTo>
                  <a:cubicBezTo>
                    <a:pt x="9" y="31"/>
                    <a:pt x="13" y="37"/>
                    <a:pt x="19" y="40"/>
                  </a:cubicBezTo>
                  <a:cubicBezTo>
                    <a:pt x="19" y="48"/>
                    <a:pt x="19" y="48"/>
                    <a:pt x="19" y="48"/>
                  </a:cubicBezTo>
                  <a:cubicBezTo>
                    <a:pt x="8" y="45"/>
                    <a:pt x="0" y="36"/>
                    <a:pt x="0" y="24"/>
                  </a:cubicBezTo>
                  <a:cubicBezTo>
                    <a:pt x="0" y="11"/>
                    <a:pt x="11" y="0"/>
                    <a:pt x="25" y="0"/>
                  </a:cubicBezTo>
                  <a:cubicBezTo>
                    <a:pt x="39" y="0"/>
                    <a:pt x="50" y="11"/>
                    <a:pt x="50"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48" name="Freeform 37"/>
            <p:cNvSpPr/>
            <p:nvPr/>
          </p:nvSpPr>
          <p:spPr bwMode="auto">
            <a:xfrm>
              <a:off x="4682" y="1204"/>
              <a:ext cx="90" cy="90"/>
            </a:xfrm>
            <a:custGeom>
              <a:avLst/>
              <a:gdLst>
                <a:gd name="T0" fmla="*/ 45 w 90"/>
                <a:gd name="T1" fmla="*/ 0 h 90"/>
                <a:gd name="T2" fmla="*/ 0 w 90"/>
                <a:gd name="T3" fmla="*/ 45 h 90"/>
                <a:gd name="T4" fmla="*/ 39 w 90"/>
                <a:gd name="T5" fmla="*/ 90 h 90"/>
                <a:gd name="T6" fmla="*/ 39 w 90"/>
                <a:gd name="T7" fmla="*/ 82 h 90"/>
                <a:gd name="T8" fmla="*/ 8 w 90"/>
                <a:gd name="T9" fmla="*/ 45 h 90"/>
                <a:gd name="T10" fmla="*/ 45 w 90"/>
                <a:gd name="T11" fmla="*/ 9 h 90"/>
                <a:gd name="T12" fmla="*/ 82 w 90"/>
                <a:gd name="T13" fmla="*/ 45 h 90"/>
                <a:gd name="T14" fmla="*/ 75 w 90"/>
                <a:gd name="T15" fmla="*/ 66 h 90"/>
                <a:gd name="T16" fmla="*/ 81 w 90"/>
                <a:gd name="T17" fmla="*/ 72 h 90"/>
                <a:gd name="T18" fmla="*/ 90 w 90"/>
                <a:gd name="T19" fmla="*/ 45 h 90"/>
                <a:gd name="T20" fmla="*/ 45 w 90"/>
                <a:gd name="T2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0">
                  <a:moveTo>
                    <a:pt x="45" y="0"/>
                  </a:moveTo>
                  <a:cubicBezTo>
                    <a:pt x="20" y="0"/>
                    <a:pt x="0" y="21"/>
                    <a:pt x="0" y="45"/>
                  </a:cubicBezTo>
                  <a:cubicBezTo>
                    <a:pt x="0" y="68"/>
                    <a:pt x="17" y="87"/>
                    <a:pt x="39" y="90"/>
                  </a:cubicBezTo>
                  <a:cubicBezTo>
                    <a:pt x="39" y="82"/>
                    <a:pt x="39" y="82"/>
                    <a:pt x="39" y="82"/>
                  </a:cubicBezTo>
                  <a:cubicBezTo>
                    <a:pt x="21" y="79"/>
                    <a:pt x="8" y="64"/>
                    <a:pt x="8" y="45"/>
                  </a:cubicBezTo>
                  <a:cubicBezTo>
                    <a:pt x="8" y="25"/>
                    <a:pt x="25" y="9"/>
                    <a:pt x="45" y="9"/>
                  </a:cubicBezTo>
                  <a:cubicBezTo>
                    <a:pt x="65" y="9"/>
                    <a:pt x="82" y="25"/>
                    <a:pt x="82" y="45"/>
                  </a:cubicBezTo>
                  <a:cubicBezTo>
                    <a:pt x="82" y="53"/>
                    <a:pt x="79" y="60"/>
                    <a:pt x="75" y="66"/>
                  </a:cubicBezTo>
                  <a:cubicBezTo>
                    <a:pt x="81" y="72"/>
                    <a:pt x="81" y="72"/>
                    <a:pt x="81" y="72"/>
                  </a:cubicBezTo>
                  <a:cubicBezTo>
                    <a:pt x="87" y="65"/>
                    <a:pt x="90" y="55"/>
                    <a:pt x="90" y="45"/>
                  </a:cubicBezTo>
                  <a:cubicBezTo>
                    <a:pt x="90" y="21"/>
                    <a:pt x="70" y="0"/>
                    <a:pt x="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49" name="Freeform 38"/>
            <p:cNvSpPr/>
            <p:nvPr/>
          </p:nvSpPr>
          <p:spPr bwMode="auto">
            <a:xfrm>
              <a:off x="4727" y="1248"/>
              <a:ext cx="99" cy="167"/>
            </a:xfrm>
            <a:custGeom>
              <a:avLst/>
              <a:gdLst>
                <a:gd name="T0" fmla="*/ 0 w 99"/>
                <a:gd name="T1" fmla="*/ 1 h 167"/>
                <a:gd name="T2" fmla="*/ 0 w 99"/>
                <a:gd name="T3" fmla="*/ 1 h 167"/>
                <a:gd name="T4" fmla="*/ 0 w 99"/>
                <a:gd name="T5" fmla="*/ 143 h 167"/>
                <a:gd name="T6" fmla="*/ 0 w 99"/>
                <a:gd name="T7" fmla="*/ 143 h 167"/>
                <a:gd name="T8" fmla="*/ 1 w 99"/>
                <a:gd name="T9" fmla="*/ 143 h 167"/>
                <a:gd name="T10" fmla="*/ 1 w 99"/>
                <a:gd name="T11" fmla="*/ 143 h 167"/>
                <a:gd name="T12" fmla="*/ 29 w 99"/>
                <a:gd name="T13" fmla="*/ 119 h 167"/>
                <a:gd name="T14" fmla="*/ 29 w 99"/>
                <a:gd name="T15" fmla="*/ 119 h 167"/>
                <a:gd name="T16" fmla="*/ 29 w 99"/>
                <a:gd name="T17" fmla="*/ 119 h 167"/>
                <a:gd name="T18" fmla="*/ 30 w 99"/>
                <a:gd name="T19" fmla="*/ 119 h 167"/>
                <a:gd name="T20" fmla="*/ 47 w 99"/>
                <a:gd name="T21" fmla="*/ 163 h 167"/>
                <a:gd name="T22" fmla="*/ 50 w 99"/>
                <a:gd name="T23" fmla="*/ 166 h 167"/>
                <a:gd name="T24" fmla="*/ 54 w 99"/>
                <a:gd name="T25" fmla="*/ 166 h 167"/>
                <a:gd name="T26" fmla="*/ 76 w 99"/>
                <a:gd name="T27" fmla="*/ 157 h 167"/>
                <a:gd name="T28" fmla="*/ 79 w 99"/>
                <a:gd name="T29" fmla="*/ 155 h 167"/>
                <a:gd name="T30" fmla="*/ 79 w 99"/>
                <a:gd name="T31" fmla="*/ 151 h 167"/>
                <a:gd name="T32" fmla="*/ 61 w 99"/>
                <a:gd name="T33" fmla="*/ 107 h 167"/>
                <a:gd name="T34" fmla="*/ 61 w 99"/>
                <a:gd name="T35" fmla="*/ 106 h 167"/>
                <a:gd name="T36" fmla="*/ 61 w 99"/>
                <a:gd name="T37" fmla="*/ 106 h 167"/>
                <a:gd name="T38" fmla="*/ 62 w 99"/>
                <a:gd name="T39" fmla="*/ 106 h 167"/>
                <a:gd name="T40" fmla="*/ 98 w 99"/>
                <a:gd name="T41" fmla="*/ 104 h 167"/>
                <a:gd name="T42" fmla="*/ 99 w 99"/>
                <a:gd name="T43" fmla="*/ 104 h 167"/>
                <a:gd name="T44" fmla="*/ 99 w 99"/>
                <a:gd name="T45" fmla="*/ 104 h 167"/>
                <a:gd name="T46" fmla="*/ 99 w 99"/>
                <a:gd name="T47" fmla="*/ 103 h 167"/>
                <a:gd name="T48" fmla="*/ 1 w 99"/>
                <a:gd name="T49" fmla="*/ 1 h 167"/>
                <a:gd name="T50" fmla="*/ 0 w 99"/>
                <a:gd name="T51" fmla="*/ 1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9" h="167">
                  <a:moveTo>
                    <a:pt x="0" y="1"/>
                  </a:moveTo>
                  <a:cubicBezTo>
                    <a:pt x="0" y="1"/>
                    <a:pt x="0" y="1"/>
                    <a:pt x="0" y="1"/>
                  </a:cubicBezTo>
                  <a:cubicBezTo>
                    <a:pt x="0" y="143"/>
                    <a:pt x="0" y="143"/>
                    <a:pt x="0" y="143"/>
                  </a:cubicBezTo>
                  <a:cubicBezTo>
                    <a:pt x="0" y="143"/>
                    <a:pt x="0" y="143"/>
                    <a:pt x="0" y="143"/>
                  </a:cubicBezTo>
                  <a:cubicBezTo>
                    <a:pt x="1" y="143"/>
                    <a:pt x="1" y="143"/>
                    <a:pt x="1" y="143"/>
                  </a:cubicBezTo>
                  <a:cubicBezTo>
                    <a:pt x="1" y="143"/>
                    <a:pt x="1" y="143"/>
                    <a:pt x="1" y="143"/>
                  </a:cubicBezTo>
                  <a:cubicBezTo>
                    <a:pt x="29" y="119"/>
                    <a:pt x="29" y="119"/>
                    <a:pt x="29" y="119"/>
                  </a:cubicBezTo>
                  <a:cubicBezTo>
                    <a:pt x="29" y="119"/>
                    <a:pt x="29" y="119"/>
                    <a:pt x="29" y="119"/>
                  </a:cubicBezTo>
                  <a:cubicBezTo>
                    <a:pt x="29" y="119"/>
                    <a:pt x="29" y="119"/>
                    <a:pt x="29" y="119"/>
                  </a:cubicBezTo>
                  <a:cubicBezTo>
                    <a:pt x="29" y="119"/>
                    <a:pt x="30" y="119"/>
                    <a:pt x="30" y="119"/>
                  </a:cubicBezTo>
                  <a:cubicBezTo>
                    <a:pt x="47" y="163"/>
                    <a:pt x="47" y="163"/>
                    <a:pt x="47" y="163"/>
                  </a:cubicBezTo>
                  <a:cubicBezTo>
                    <a:pt x="48" y="164"/>
                    <a:pt x="49" y="165"/>
                    <a:pt x="50" y="166"/>
                  </a:cubicBezTo>
                  <a:cubicBezTo>
                    <a:pt x="52" y="167"/>
                    <a:pt x="53" y="167"/>
                    <a:pt x="54" y="166"/>
                  </a:cubicBezTo>
                  <a:cubicBezTo>
                    <a:pt x="76" y="157"/>
                    <a:pt x="76" y="157"/>
                    <a:pt x="76" y="157"/>
                  </a:cubicBezTo>
                  <a:cubicBezTo>
                    <a:pt x="77" y="157"/>
                    <a:pt x="78" y="156"/>
                    <a:pt x="79" y="155"/>
                  </a:cubicBezTo>
                  <a:cubicBezTo>
                    <a:pt x="79" y="153"/>
                    <a:pt x="79" y="152"/>
                    <a:pt x="79" y="151"/>
                  </a:cubicBezTo>
                  <a:cubicBezTo>
                    <a:pt x="61" y="107"/>
                    <a:pt x="61" y="107"/>
                    <a:pt x="61" y="107"/>
                  </a:cubicBezTo>
                  <a:cubicBezTo>
                    <a:pt x="61" y="106"/>
                    <a:pt x="61" y="106"/>
                    <a:pt x="61" y="106"/>
                  </a:cubicBezTo>
                  <a:cubicBezTo>
                    <a:pt x="61" y="106"/>
                    <a:pt x="61" y="106"/>
                    <a:pt x="61" y="106"/>
                  </a:cubicBezTo>
                  <a:cubicBezTo>
                    <a:pt x="61" y="106"/>
                    <a:pt x="62" y="106"/>
                    <a:pt x="62" y="106"/>
                  </a:cubicBezTo>
                  <a:cubicBezTo>
                    <a:pt x="98" y="104"/>
                    <a:pt x="98" y="104"/>
                    <a:pt x="98" y="104"/>
                  </a:cubicBezTo>
                  <a:cubicBezTo>
                    <a:pt x="98" y="104"/>
                    <a:pt x="98" y="104"/>
                    <a:pt x="99" y="104"/>
                  </a:cubicBezTo>
                  <a:cubicBezTo>
                    <a:pt x="99" y="104"/>
                    <a:pt x="99" y="104"/>
                    <a:pt x="99" y="104"/>
                  </a:cubicBezTo>
                  <a:cubicBezTo>
                    <a:pt x="99" y="104"/>
                    <a:pt x="99" y="103"/>
                    <a:pt x="99" y="103"/>
                  </a:cubicBezTo>
                  <a:cubicBezTo>
                    <a:pt x="1" y="1"/>
                    <a:pt x="1" y="1"/>
                    <a:pt x="1" y="1"/>
                  </a:cubicBezTo>
                  <a:cubicBezTo>
                    <a:pt x="1"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grpSp>
      <p:grpSp>
        <p:nvGrpSpPr>
          <p:cNvPr id="50" name="Group 121"/>
          <p:cNvGrpSpPr>
            <a:grpSpLocks noChangeAspect="1"/>
          </p:cNvGrpSpPr>
          <p:nvPr/>
        </p:nvGrpSpPr>
        <p:grpSpPr bwMode="auto">
          <a:xfrm>
            <a:off x="1559599" y="2558253"/>
            <a:ext cx="791766" cy="673894"/>
            <a:chOff x="515" y="3088"/>
            <a:chExt cx="665" cy="566"/>
          </a:xfrm>
          <a:solidFill>
            <a:srgbClr val="0C8882"/>
          </a:solidFill>
        </p:grpSpPr>
        <p:sp>
          <p:nvSpPr>
            <p:cNvPr id="51" name="Freeform 122"/>
            <p:cNvSpPr/>
            <p:nvPr/>
          </p:nvSpPr>
          <p:spPr bwMode="auto">
            <a:xfrm>
              <a:off x="706" y="3550"/>
              <a:ext cx="283" cy="104"/>
            </a:xfrm>
            <a:custGeom>
              <a:avLst/>
              <a:gdLst>
                <a:gd name="T0" fmla="*/ 269 w 340"/>
                <a:gd name="T1" fmla="*/ 71 h 125"/>
                <a:gd name="T2" fmla="*/ 269 w 340"/>
                <a:gd name="T3" fmla="*/ 12 h 125"/>
                <a:gd name="T4" fmla="*/ 266 w 340"/>
                <a:gd name="T5" fmla="*/ 3 h 125"/>
                <a:gd name="T6" fmla="*/ 257 w 340"/>
                <a:gd name="T7" fmla="*/ 0 h 125"/>
                <a:gd name="T8" fmla="*/ 83 w 340"/>
                <a:gd name="T9" fmla="*/ 0 h 125"/>
                <a:gd name="T10" fmla="*/ 74 w 340"/>
                <a:gd name="T11" fmla="*/ 3 h 125"/>
                <a:gd name="T12" fmla="*/ 71 w 340"/>
                <a:gd name="T13" fmla="*/ 12 h 125"/>
                <a:gd name="T14" fmla="*/ 71 w 340"/>
                <a:gd name="T15" fmla="*/ 71 h 125"/>
                <a:gd name="T16" fmla="*/ 2 w 340"/>
                <a:gd name="T17" fmla="*/ 108 h 125"/>
                <a:gd name="T18" fmla="*/ 1 w 340"/>
                <a:gd name="T19" fmla="*/ 110 h 125"/>
                <a:gd name="T20" fmla="*/ 0 w 340"/>
                <a:gd name="T21" fmla="*/ 112 h 125"/>
                <a:gd name="T22" fmla="*/ 0 w 340"/>
                <a:gd name="T23" fmla="*/ 120 h 125"/>
                <a:gd name="T24" fmla="*/ 1 w 340"/>
                <a:gd name="T25" fmla="*/ 124 h 125"/>
                <a:gd name="T26" fmla="*/ 5 w 340"/>
                <a:gd name="T27" fmla="*/ 125 h 125"/>
                <a:gd name="T28" fmla="*/ 335 w 340"/>
                <a:gd name="T29" fmla="*/ 125 h 125"/>
                <a:gd name="T30" fmla="*/ 339 w 340"/>
                <a:gd name="T31" fmla="*/ 124 h 125"/>
                <a:gd name="T32" fmla="*/ 340 w 340"/>
                <a:gd name="T33" fmla="*/ 120 h 125"/>
                <a:gd name="T34" fmla="*/ 340 w 340"/>
                <a:gd name="T35" fmla="*/ 112 h 125"/>
                <a:gd name="T36" fmla="*/ 339 w 340"/>
                <a:gd name="T37" fmla="*/ 110 h 125"/>
                <a:gd name="T38" fmla="*/ 338 w 340"/>
                <a:gd name="T39" fmla="*/ 108 h 125"/>
                <a:gd name="T40" fmla="*/ 269 w 340"/>
                <a:gd name="T41" fmla="*/ 7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0" h="125">
                  <a:moveTo>
                    <a:pt x="269" y="71"/>
                  </a:moveTo>
                  <a:cubicBezTo>
                    <a:pt x="269" y="12"/>
                    <a:pt x="269" y="12"/>
                    <a:pt x="269" y="12"/>
                  </a:cubicBezTo>
                  <a:cubicBezTo>
                    <a:pt x="269" y="9"/>
                    <a:pt x="268" y="6"/>
                    <a:pt x="266" y="3"/>
                  </a:cubicBezTo>
                  <a:cubicBezTo>
                    <a:pt x="263" y="1"/>
                    <a:pt x="260" y="0"/>
                    <a:pt x="257" y="0"/>
                  </a:cubicBezTo>
                  <a:cubicBezTo>
                    <a:pt x="83" y="0"/>
                    <a:pt x="83" y="0"/>
                    <a:pt x="83" y="0"/>
                  </a:cubicBezTo>
                  <a:cubicBezTo>
                    <a:pt x="80" y="0"/>
                    <a:pt x="77" y="1"/>
                    <a:pt x="74" y="3"/>
                  </a:cubicBezTo>
                  <a:cubicBezTo>
                    <a:pt x="72" y="6"/>
                    <a:pt x="71" y="9"/>
                    <a:pt x="71" y="12"/>
                  </a:cubicBezTo>
                  <a:cubicBezTo>
                    <a:pt x="71" y="71"/>
                    <a:pt x="71" y="71"/>
                    <a:pt x="71" y="71"/>
                  </a:cubicBezTo>
                  <a:cubicBezTo>
                    <a:pt x="2" y="108"/>
                    <a:pt x="2" y="108"/>
                    <a:pt x="2" y="108"/>
                  </a:cubicBezTo>
                  <a:cubicBezTo>
                    <a:pt x="2" y="109"/>
                    <a:pt x="1" y="109"/>
                    <a:pt x="1" y="110"/>
                  </a:cubicBezTo>
                  <a:cubicBezTo>
                    <a:pt x="0" y="111"/>
                    <a:pt x="0" y="111"/>
                    <a:pt x="0" y="112"/>
                  </a:cubicBezTo>
                  <a:cubicBezTo>
                    <a:pt x="0" y="120"/>
                    <a:pt x="0" y="120"/>
                    <a:pt x="0" y="120"/>
                  </a:cubicBezTo>
                  <a:cubicBezTo>
                    <a:pt x="0" y="122"/>
                    <a:pt x="1" y="123"/>
                    <a:pt x="1" y="124"/>
                  </a:cubicBezTo>
                  <a:cubicBezTo>
                    <a:pt x="2" y="124"/>
                    <a:pt x="3" y="125"/>
                    <a:pt x="5" y="125"/>
                  </a:cubicBezTo>
                  <a:cubicBezTo>
                    <a:pt x="335" y="125"/>
                    <a:pt x="335" y="125"/>
                    <a:pt x="335" y="125"/>
                  </a:cubicBezTo>
                  <a:cubicBezTo>
                    <a:pt x="337" y="125"/>
                    <a:pt x="338" y="124"/>
                    <a:pt x="339" y="124"/>
                  </a:cubicBezTo>
                  <a:cubicBezTo>
                    <a:pt x="339" y="123"/>
                    <a:pt x="340" y="122"/>
                    <a:pt x="340" y="120"/>
                  </a:cubicBezTo>
                  <a:cubicBezTo>
                    <a:pt x="340" y="112"/>
                    <a:pt x="340" y="112"/>
                    <a:pt x="340" y="112"/>
                  </a:cubicBezTo>
                  <a:cubicBezTo>
                    <a:pt x="340" y="111"/>
                    <a:pt x="340" y="111"/>
                    <a:pt x="339" y="110"/>
                  </a:cubicBezTo>
                  <a:cubicBezTo>
                    <a:pt x="339" y="109"/>
                    <a:pt x="338" y="109"/>
                    <a:pt x="338" y="108"/>
                  </a:cubicBezTo>
                  <a:lnTo>
                    <a:pt x="269" y="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52" name="Freeform 123"/>
            <p:cNvSpPr>
              <a:spLocks noEditPoints="1"/>
            </p:cNvSpPr>
            <p:nvPr/>
          </p:nvSpPr>
          <p:spPr bwMode="auto">
            <a:xfrm>
              <a:off x="515" y="3088"/>
              <a:ext cx="665" cy="449"/>
            </a:xfrm>
            <a:custGeom>
              <a:avLst/>
              <a:gdLst>
                <a:gd name="T0" fmla="*/ 791 w 800"/>
                <a:gd name="T1" fmla="*/ 9 h 539"/>
                <a:gd name="T2" fmla="*/ 770 w 800"/>
                <a:gd name="T3" fmla="*/ 0 h 539"/>
                <a:gd name="T4" fmla="*/ 30 w 800"/>
                <a:gd name="T5" fmla="*/ 0 h 539"/>
                <a:gd name="T6" fmla="*/ 9 w 800"/>
                <a:gd name="T7" fmla="*/ 9 h 539"/>
                <a:gd name="T8" fmla="*/ 0 w 800"/>
                <a:gd name="T9" fmla="*/ 30 h 539"/>
                <a:gd name="T10" fmla="*/ 0 w 800"/>
                <a:gd name="T11" fmla="*/ 509 h 539"/>
                <a:gd name="T12" fmla="*/ 9 w 800"/>
                <a:gd name="T13" fmla="*/ 530 h 539"/>
                <a:gd name="T14" fmla="*/ 30 w 800"/>
                <a:gd name="T15" fmla="*/ 539 h 539"/>
                <a:gd name="T16" fmla="*/ 770 w 800"/>
                <a:gd name="T17" fmla="*/ 539 h 539"/>
                <a:gd name="T18" fmla="*/ 791 w 800"/>
                <a:gd name="T19" fmla="*/ 530 h 539"/>
                <a:gd name="T20" fmla="*/ 800 w 800"/>
                <a:gd name="T21" fmla="*/ 509 h 539"/>
                <a:gd name="T22" fmla="*/ 800 w 800"/>
                <a:gd name="T23" fmla="*/ 30 h 539"/>
                <a:gd name="T24" fmla="*/ 791 w 800"/>
                <a:gd name="T25" fmla="*/ 9 h 539"/>
                <a:gd name="T26" fmla="*/ 400 w 800"/>
                <a:gd name="T27" fmla="*/ 526 h 539"/>
                <a:gd name="T28" fmla="*/ 387 w 800"/>
                <a:gd name="T29" fmla="*/ 513 h 539"/>
                <a:gd name="T30" fmla="*/ 400 w 800"/>
                <a:gd name="T31" fmla="*/ 500 h 539"/>
                <a:gd name="T32" fmla="*/ 413 w 800"/>
                <a:gd name="T33" fmla="*/ 513 h 539"/>
                <a:gd name="T34" fmla="*/ 400 w 800"/>
                <a:gd name="T35" fmla="*/ 526 h 539"/>
                <a:gd name="T36" fmla="*/ 748 w 800"/>
                <a:gd name="T37" fmla="*/ 487 h 539"/>
                <a:gd name="T38" fmla="*/ 52 w 800"/>
                <a:gd name="T39" fmla="*/ 487 h 539"/>
                <a:gd name="T40" fmla="*/ 52 w 800"/>
                <a:gd name="T41" fmla="*/ 52 h 539"/>
                <a:gd name="T42" fmla="*/ 748 w 800"/>
                <a:gd name="T43" fmla="*/ 52 h 539"/>
                <a:gd name="T44" fmla="*/ 748 w 800"/>
                <a:gd name="T45" fmla="*/ 487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0" h="539">
                  <a:moveTo>
                    <a:pt x="791" y="9"/>
                  </a:moveTo>
                  <a:cubicBezTo>
                    <a:pt x="785" y="3"/>
                    <a:pt x="778" y="0"/>
                    <a:pt x="770" y="0"/>
                  </a:cubicBezTo>
                  <a:cubicBezTo>
                    <a:pt x="30" y="0"/>
                    <a:pt x="30" y="0"/>
                    <a:pt x="30" y="0"/>
                  </a:cubicBezTo>
                  <a:cubicBezTo>
                    <a:pt x="22" y="0"/>
                    <a:pt x="15" y="3"/>
                    <a:pt x="9" y="9"/>
                  </a:cubicBezTo>
                  <a:cubicBezTo>
                    <a:pt x="3" y="15"/>
                    <a:pt x="0" y="23"/>
                    <a:pt x="0" y="30"/>
                  </a:cubicBezTo>
                  <a:cubicBezTo>
                    <a:pt x="0" y="509"/>
                    <a:pt x="0" y="509"/>
                    <a:pt x="0" y="509"/>
                  </a:cubicBezTo>
                  <a:cubicBezTo>
                    <a:pt x="0" y="517"/>
                    <a:pt x="3" y="525"/>
                    <a:pt x="9" y="530"/>
                  </a:cubicBezTo>
                  <a:cubicBezTo>
                    <a:pt x="15" y="536"/>
                    <a:pt x="22" y="539"/>
                    <a:pt x="30" y="539"/>
                  </a:cubicBezTo>
                  <a:cubicBezTo>
                    <a:pt x="770" y="539"/>
                    <a:pt x="770" y="539"/>
                    <a:pt x="770" y="539"/>
                  </a:cubicBezTo>
                  <a:cubicBezTo>
                    <a:pt x="778" y="539"/>
                    <a:pt x="785" y="536"/>
                    <a:pt x="791" y="530"/>
                  </a:cubicBezTo>
                  <a:cubicBezTo>
                    <a:pt x="797" y="525"/>
                    <a:pt x="800" y="517"/>
                    <a:pt x="800" y="509"/>
                  </a:cubicBezTo>
                  <a:cubicBezTo>
                    <a:pt x="800" y="30"/>
                    <a:pt x="800" y="30"/>
                    <a:pt x="800" y="30"/>
                  </a:cubicBezTo>
                  <a:cubicBezTo>
                    <a:pt x="800" y="23"/>
                    <a:pt x="797" y="15"/>
                    <a:pt x="791" y="9"/>
                  </a:cubicBezTo>
                  <a:close/>
                  <a:moveTo>
                    <a:pt x="400" y="526"/>
                  </a:moveTo>
                  <a:cubicBezTo>
                    <a:pt x="393" y="526"/>
                    <a:pt x="387" y="521"/>
                    <a:pt x="387" y="513"/>
                  </a:cubicBezTo>
                  <a:cubicBezTo>
                    <a:pt x="387" y="506"/>
                    <a:pt x="393" y="500"/>
                    <a:pt x="400" y="500"/>
                  </a:cubicBezTo>
                  <a:cubicBezTo>
                    <a:pt x="407" y="500"/>
                    <a:pt x="413" y="506"/>
                    <a:pt x="413" y="513"/>
                  </a:cubicBezTo>
                  <a:cubicBezTo>
                    <a:pt x="413" y="521"/>
                    <a:pt x="407" y="526"/>
                    <a:pt x="400" y="526"/>
                  </a:cubicBezTo>
                  <a:close/>
                  <a:moveTo>
                    <a:pt x="748" y="487"/>
                  </a:moveTo>
                  <a:cubicBezTo>
                    <a:pt x="52" y="487"/>
                    <a:pt x="52" y="487"/>
                    <a:pt x="52" y="487"/>
                  </a:cubicBezTo>
                  <a:cubicBezTo>
                    <a:pt x="52" y="52"/>
                    <a:pt x="52" y="52"/>
                    <a:pt x="52" y="52"/>
                  </a:cubicBezTo>
                  <a:cubicBezTo>
                    <a:pt x="748" y="52"/>
                    <a:pt x="748" y="52"/>
                    <a:pt x="748" y="52"/>
                  </a:cubicBezTo>
                  <a:lnTo>
                    <a:pt x="748" y="4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53" name="Freeform 124"/>
            <p:cNvSpPr/>
            <p:nvPr/>
          </p:nvSpPr>
          <p:spPr bwMode="auto">
            <a:xfrm>
              <a:off x="646" y="3459"/>
              <a:ext cx="56" cy="9"/>
            </a:xfrm>
            <a:custGeom>
              <a:avLst/>
              <a:gdLst>
                <a:gd name="T0" fmla="*/ 6 w 67"/>
                <a:gd name="T1" fmla="*/ 0 h 11"/>
                <a:gd name="T2" fmla="*/ 2 w 67"/>
                <a:gd name="T3" fmla="*/ 2 h 11"/>
                <a:gd name="T4" fmla="*/ 0 w 67"/>
                <a:gd name="T5" fmla="*/ 6 h 11"/>
                <a:gd name="T6" fmla="*/ 0 w 67"/>
                <a:gd name="T7" fmla="*/ 11 h 11"/>
                <a:gd name="T8" fmla="*/ 67 w 67"/>
                <a:gd name="T9" fmla="*/ 11 h 11"/>
                <a:gd name="T10" fmla="*/ 67 w 67"/>
                <a:gd name="T11" fmla="*/ 6 h 11"/>
                <a:gd name="T12" fmla="*/ 65 w 67"/>
                <a:gd name="T13" fmla="*/ 2 h 11"/>
                <a:gd name="T14" fmla="*/ 61 w 67"/>
                <a:gd name="T15" fmla="*/ 0 h 11"/>
                <a:gd name="T16" fmla="*/ 6 w 67"/>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1">
                  <a:moveTo>
                    <a:pt x="6" y="0"/>
                  </a:moveTo>
                  <a:cubicBezTo>
                    <a:pt x="4" y="0"/>
                    <a:pt x="3" y="1"/>
                    <a:pt x="2" y="2"/>
                  </a:cubicBezTo>
                  <a:cubicBezTo>
                    <a:pt x="0" y="3"/>
                    <a:pt x="0" y="5"/>
                    <a:pt x="0" y="6"/>
                  </a:cubicBezTo>
                  <a:cubicBezTo>
                    <a:pt x="0" y="11"/>
                    <a:pt x="0" y="11"/>
                    <a:pt x="0" y="11"/>
                  </a:cubicBezTo>
                  <a:cubicBezTo>
                    <a:pt x="67" y="11"/>
                    <a:pt x="67" y="11"/>
                    <a:pt x="67" y="11"/>
                  </a:cubicBezTo>
                  <a:cubicBezTo>
                    <a:pt x="67" y="6"/>
                    <a:pt x="67" y="6"/>
                    <a:pt x="67" y="6"/>
                  </a:cubicBezTo>
                  <a:cubicBezTo>
                    <a:pt x="67" y="5"/>
                    <a:pt x="66" y="3"/>
                    <a:pt x="65" y="2"/>
                  </a:cubicBezTo>
                  <a:cubicBezTo>
                    <a:pt x="64" y="1"/>
                    <a:pt x="62" y="0"/>
                    <a:pt x="61"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54" name="Freeform 125"/>
            <p:cNvSpPr/>
            <p:nvPr/>
          </p:nvSpPr>
          <p:spPr bwMode="auto">
            <a:xfrm>
              <a:off x="715" y="3395"/>
              <a:ext cx="55" cy="73"/>
            </a:xfrm>
            <a:custGeom>
              <a:avLst/>
              <a:gdLst>
                <a:gd name="T0" fmla="*/ 6 w 67"/>
                <a:gd name="T1" fmla="*/ 0 h 88"/>
                <a:gd name="T2" fmla="*/ 2 w 67"/>
                <a:gd name="T3" fmla="*/ 1 h 88"/>
                <a:gd name="T4" fmla="*/ 0 w 67"/>
                <a:gd name="T5" fmla="*/ 6 h 88"/>
                <a:gd name="T6" fmla="*/ 0 w 67"/>
                <a:gd name="T7" fmla="*/ 88 h 88"/>
                <a:gd name="T8" fmla="*/ 67 w 67"/>
                <a:gd name="T9" fmla="*/ 88 h 88"/>
                <a:gd name="T10" fmla="*/ 67 w 67"/>
                <a:gd name="T11" fmla="*/ 6 h 88"/>
                <a:gd name="T12" fmla="*/ 65 w 67"/>
                <a:gd name="T13" fmla="*/ 1 h 88"/>
                <a:gd name="T14" fmla="*/ 61 w 67"/>
                <a:gd name="T15" fmla="*/ 0 h 88"/>
                <a:gd name="T16" fmla="*/ 6 w 67"/>
                <a:gd name="T1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88">
                  <a:moveTo>
                    <a:pt x="6" y="0"/>
                  </a:moveTo>
                  <a:cubicBezTo>
                    <a:pt x="4" y="0"/>
                    <a:pt x="3" y="0"/>
                    <a:pt x="2" y="1"/>
                  </a:cubicBezTo>
                  <a:cubicBezTo>
                    <a:pt x="0" y="3"/>
                    <a:pt x="0" y="4"/>
                    <a:pt x="0" y="6"/>
                  </a:cubicBezTo>
                  <a:cubicBezTo>
                    <a:pt x="0" y="88"/>
                    <a:pt x="0" y="88"/>
                    <a:pt x="0" y="88"/>
                  </a:cubicBezTo>
                  <a:cubicBezTo>
                    <a:pt x="67" y="88"/>
                    <a:pt x="67" y="88"/>
                    <a:pt x="67" y="88"/>
                  </a:cubicBezTo>
                  <a:cubicBezTo>
                    <a:pt x="67" y="6"/>
                    <a:pt x="67" y="6"/>
                    <a:pt x="67" y="6"/>
                  </a:cubicBezTo>
                  <a:cubicBezTo>
                    <a:pt x="67" y="4"/>
                    <a:pt x="66" y="3"/>
                    <a:pt x="65" y="1"/>
                  </a:cubicBezTo>
                  <a:cubicBezTo>
                    <a:pt x="64" y="0"/>
                    <a:pt x="62" y="0"/>
                    <a:pt x="61"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55" name="Freeform 126"/>
            <p:cNvSpPr/>
            <p:nvPr/>
          </p:nvSpPr>
          <p:spPr bwMode="auto">
            <a:xfrm>
              <a:off x="783" y="3368"/>
              <a:ext cx="55" cy="100"/>
            </a:xfrm>
            <a:custGeom>
              <a:avLst/>
              <a:gdLst>
                <a:gd name="T0" fmla="*/ 6 w 67"/>
                <a:gd name="T1" fmla="*/ 0 h 120"/>
                <a:gd name="T2" fmla="*/ 2 w 67"/>
                <a:gd name="T3" fmla="*/ 2 h 120"/>
                <a:gd name="T4" fmla="*/ 0 w 67"/>
                <a:gd name="T5" fmla="*/ 6 h 120"/>
                <a:gd name="T6" fmla="*/ 0 w 67"/>
                <a:gd name="T7" fmla="*/ 120 h 120"/>
                <a:gd name="T8" fmla="*/ 67 w 67"/>
                <a:gd name="T9" fmla="*/ 120 h 120"/>
                <a:gd name="T10" fmla="*/ 67 w 67"/>
                <a:gd name="T11" fmla="*/ 6 h 120"/>
                <a:gd name="T12" fmla="*/ 65 w 67"/>
                <a:gd name="T13" fmla="*/ 2 h 120"/>
                <a:gd name="T14" fmla="*/ 61 w 67"/>
                <a:gd name="T15" fmla="*/ 0 h 120"/>
                <a:gd name="T16" fmla="*/ 6 w 67"/>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20">
                  <a:moveTo>
                    <a:pt x="6" y="0"/>
                  </a:moveTo>
                  <a:cubicBezTo>
                    <a:pt x="4" y="0"/>
                    <a:pt x="3" y="0"/>
                    <a:pt x="2" y="2"/>
                  </a:cubicBezTo>
                  <a:cubicBezTo>
                    <a:pt x="0" y="3"/>
                    <a:pt x="0" y="4"/>
                    <a:pt x="0" y="6"/>
                  </a:cubicBezTo>
                  <a:cubicBezTo>
                    <a:pt x="0" y="120"/>
                    <a:pt x="0" y="120"/>
                    <a:pt x="0" y="120"/>
                  </a:cubicBezTo>
                  <a:cubicBezTo>
                    <a:pt x="67" y="120"/>
                    <a:pt x="67" y="120"/>
                    <a:pt x="67" y="120"/>
                  </a:cubicBezTo>
                  <a:cubicBezTo>
                    <a:pt x="67" y="6"/>
                    <a:pt x="67" y="6"/>
                    <a:pt x="67" y="6"/>
                  </a:cubicBezTo>
                  <a:cubicBezTo>
                    <a:pt x="67" y="4"/>
                    <a:pt x="66" y="3"/>
                    <a:pt x="65" y="2"/>
                  </a:cubicBezTo>
                  <a:cubicBezTo>
                    <a:pt x="64" y="0"/>
                    <a:pt x="62" y="0"/>
                    <a:pt x="61"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56" name="Freeform 127"/>
            <p:cNvSpPr/>
            <p:nvPr/>
          </p:nvSpPr>
          <p:spPr bwMode="auto">
            <a:xfrm>
              <a:off x="851" y="3379"/>
              <a:ext cx="56" cy="89"/>
            </a:xfrm>
            <a:custGeom>
              <a:avLst/>
              <a:gdLst>
                <a:gd name="T0" fmla="*/ 6 w 67"/>
                <a:gd name="T1" fmla="*/ 0 h 107"/>
                <a:gd name="T2" fmla="*/ 2 w 67"/>
                <a:gd name="T3" fmla="*/ 2 h 107"/>
                <a:gd name="T4" fmla="*/ 0 w 67"/>
                <a:gd name="T5" fmla="*/ 6 h 107"/>
                <a:gd name="T6" fmla="*/ 0 w 67"/>
                <a:gd name="T7" fmla="*/ 107 h 107"/>
                <a:gd name="T8" fmla="*/ 67 w 67"/>
                <a:gd name="T9" fmla="*/ 107 h 107"/>
                <a:gd name="T10" fmla="*/ 67 w 67"/>
                <a:gd name="T11" fmla="*/ 6 h 107"/>
                <a:gd name="T12" fmla="*/ 65 w 67"/>
                <a:gd name="T13" fmla="*/ 2 h 107"/>
                <a:gd name="T14" fmla="*/ 61 w 67"/>
                <a:gd name="T15" fmla="*/ 0 h 107"/>
                <a:gd name="T16" fmla="*/ 6 w 67"/>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07">
                  <a:moveTo>
                    <a:pt x="6" y="0"/>
                  </a:moveTo>
                  <a:cubicBezTo>
                    <a:pt x="5" y="0"/>
                    <a:pt x="3" y="0"/>
                    <a:pt x="2" y="2"/>
                  </a:cubicBezTo>
                  <a:cubicBezTo>
                    <a:pt x="0" y="3"/>
                    <a:pt x="0" y="5"/>
                    <a:pt x="0" y="6"/>
                  </a:cubicBezTo>
                  <a:cubicBezTo>
                    <a:pt x="0" y="107"/>
                    <a:pt x="0" y="107"/>
                    <a:pt x="0" y="107"/>
                  </a:cubicBezTo>
                  <a:cubicBezTo>
                    <a:pt x="67" y="107"/>
                    <a:pt x="67" y="107"/>
                    <a:pt x="67" y="107"/>
                  </a:cubicBezTo>
                  <a:cubicBezTo>
                    <a:pt x="67" y="6"/>
                    <a:pt x="67" y="6"/>
                    <a:pt x="67" y="6"/>
                  </a:cubicBezTo>
                  <a:cubicBezTo>
                    <a:pt x="67" y="5"/>
                    <a:pt x="66" y="3"/>
                    <a:pt x="65" y="2"/>
                  </a:cubicBezTo>
                  <a:cubicBezTo>
                    <a:pt x="64" y="0"/>
                    <a:pt x="62" y="0"/>
                    <a:pt x="61" y="0"/>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57" name="Freeform 128"/>
            <p:cNvSpPr/>
            <p:nvPr/>
          </p:nvSpPr>
          <p:spPr bwMode="auto">
            <a:xfrm>
              <a:off x="919" y="3337"/>
              <a:ext cx="56" cy="131"/>
            </a:xfrm>
            <a:custGeom>
              <a:avLst/>
              <a:gdLst>
                <a:gd name="T0" fmla="*/ 6 w 67"/>
                <a:gd name="T1" fmla="*/ 0 h 158"/>
                <a:gd name="T2" fmla="*/ 2 w 67"/>
                <a:gd name="T3" fmla="*/ 1 h 158"/>
                <a:gd name="T4" fmla="*/ 0 w 67"/>
                <a:gd name="T5" fmla="*/ 6 h 158"/>
                <a:gd name="T6" fmla="*/ 0 w 67"/>
                <a:gd name="T7" fmla="*/ 158 h 158"/>
                <a:gd name="T8" fmla="*/ 67 w 67"/>
                <a:gd name="T9" fmla="*/ 158 h 158"/>
                <a:gd name="T10" fmla="*/ 67 w 67"/>
                <a:gd name="T11" fmla="*/ 6 h 158"/>
                <a:gd name="T12" fmla="*/ 65 w 67"/>
                <a:gd name="T13" fmla="*/ 1 h 158"/>
                <a:gd name="T14" fmla="*/ 61 w 67"/>
                <a:gd name="T15" fmla="*/ 0 h 158"/>
                <a:gd name="T16" fmla="*/ 6 w 67"/>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58">
                  <a:moveTo>
                    <a:pt x="6" y="0"/>
                  </a:moveTo>
                  <a:cubicBezTo>
                    <a:pt x="5" y="0"/>
                    <a:pt x="3" y="0"/>
                    <a:pt x="2" y="1"/>
                  </a:cubicBezTo>
                  <a:cubicBezTo>
                    <a:pt x="0" y="3"/>
                    <a:pt x="0" y="4"/>
                    <a:pt x="0" y="6"/>
                  </a:cubicBezTo>
                  <a:cubicBezTo>
                    <a:pt x="0" y="158"/>
                    <a:pt x="0" y="158"/>
                    <a:pt x="0" y="158"/>
                  </a:cubicBezTo>
                  <a:cubicBezTo>
                    <a:pt x="67" y="158"/>
                    <a:pt x="67" y="158"/>
                    <a:pt x="67" y="158"/>
                  </a:cubicBezTo>
                  <a:cubicBezTo>
                    <a:pt x="67" y="6"/>
                    <a:pt x="67" y="6"/>
                    <a:pt x="67" y="6"/>
                  </a:cubicBezTo>
                  <a:cubicBezTo>
                    <a:pt x="67" y="4"/>
                    <a:pt x="66" y="3"/>
                    <a:pt x="65" y="1"/>
                  </a:cubicBezTo>
                  <a:cubicBezTo>
                    <a:pt x="64" y="0"/>
                    <a:pt x="62" y="0"/>
                    <a:pt x="61" y="0"/>
                  </a:cubicBezTo>
                  <a:cubicBezTo>
                    <a:pt x="6" y="0"/>
                    <a:pt x="6"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58" name="Freeform 129"/>
            <p:cNvSpPr/>
            <p:nvPr/>
          </p:nvSpPr>
          <p:spPr bwMode="auto">
            <a:xfrm>
              <a:off x="987" y="3284"/>
              <a:ext cx="56" cy="184"/>
            </a:xfrm>
            <a:custGeom>
              <a:avLst/>
              <a:gdLst>
                <a:gd name="T0" fmla="*/ 6 w 67"/>
                <a:gd name="T1" fmla="*/ 0 h 222"/>
                <a:gd name="T2" fmla="*/ 2 w 67"/>
                <a:gd name="T3" fmla="*/ 1 h 222"/>
                <a:gd name="T4" fmla="*/ 0 w 67"/>
                <a:gd name="T5" fmla="*/ 6 h 222"/>
                <a:gd name="T6" fmla="*/ 0 w 67"/>
                <a:gd name="T7" fmla="*/ 222 h 222"/>
                <a:gd name="T8" fmla="*/ 67 w 67"/>
                <a:gd name="T9" fmla="*/ 222 h 222"/>
                <a:gd name="T10" fmla="*/ 67 w 67"/>
                <a:gd name="T11" fmla="*/ 6 h 222"/>
                <a:gd name="T12" fmla="*/ 65 w 67"/>
                <a:gd name="T13" fmla="*/ 1 h 222"/>
                <a:gd name="T14" fmla="*/ 61 w 67"/>
                <a:gd name="T15" fmla="*/ 0 h 222"/>
                <a:gd name="T16" fmla="*/ 6 w 67"/>
                <a:gd name="T17"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222">
                  <a:moveTo>
                    <a:pt x="6" y="0"/>
                  </a:moveTo>
                  <a:cubicBezTo>
                    <a:pt x="5" y="0"/>
                    <a:pt x="3" y="0"/>
                    <a:pt x="2" y="1"/>
                  </a:cubicBezTo>
                  <a:cubicBezTo>
                    <a:pt x="1" y="3"/>
                    <a:pt x="0" y="4"/>
                    <a:pt x="0" y="6"/>
                  </a:cubicBezTo>
                  <a:cubicBezTo>
                    <a:pt x="0" y="222"/>
                    <a:pt x="0" y="222"/>
                    <a:pt x="0" y="222"/>
                  </a:cubicBezTo>
                  <a:cubicBezTo>
                    <a:pt x="67" y="222"/>
                    <a:pt x="67" y="222"/>
                    <a:pt x="67" y="222"/>
                  </a:cubicBezTo>
                  <a:cubicBezTo>
                    <a:pt x="67" y="6"/>
                    <a:pt x="67" y="6"/>
                    <a:pt x="67" y="6"/>
                  </a:cubicBezTo>
                  <a:cubicBezTo>
                    <a:pt x="67" y="4"/>
                    <a:pt x="66" y="3"/>
                    <a:pt x="65" y="1"/>
                  </a:cubicBezTo>
                  <a:cubicBezTo>
                    <a:pt x="64" y="0"/>
                    <a:pt x="62" y="0"/>
                    <a:pt x="61" y="0"/>
                  </a:cubicBezTo>
                  <a:cubicBezTo>
                    <a:pt x="6" y="0"/>
                    <a:pt x="6"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sp>
          <p:nvSpPr>
            <p:cNvPr id="59" name="Freeform 130"/>
            <p:cNvSpPr/>
            <p:nvPr/>
          </p:nvSpPr>
          <p:spPr bwMode="auto">
            <a:xfrm>
              <a:off x="610" y="3178"/>
              <a:ext cx="475" cy="289"/>
            </a:xfrm>
            <a:custGeom>
              <a:avLst/>
              <a:gdLst>
                <a:gd name="T0" fmla="*/ 572 w 572"/>
                <a:gd name="T1" fmla="*/ 7 h 347"/>
                <a:gd name="T2" fmla="*/ 571 w 572"/>
                <a:gd name="T3" fmla="*/ 2 h 347"/>
                <a:gd name="T4" fmla="*/ 567 w 572"/>
                <a:gd name="T5" fmla="*/ 1 h 347"/>
                <a:gd name="T6" fmla="*/ 500 w 572"/>
                <a:gd name="T7" fmla="*/ 20 h 347"/>
                <a:gd name="T8" fmla="*/ 497 w 572"/>
                <a:gd name="T9" fmla="*/ 23 h 347"/>
                <a:gd name="T10" fmla="*/ 498 w 572"/>
                <a:gd name="T11" fmla="*/ 27 h 347"/>
                <a:gd name="T12" fmla="*/ 506 w 572"/>
                <a:gd name="T13" fmla="*/ 37 h 347"/>
                <a:gd name="T14" fmla="*/ 302 w 572"/>
                <a:gd name="T15" fmla="*/ 196 h 347"/>
                <a:gd name="T16" fmla="*/ 190 w 572"/>
                <a:gd name="T17" fmla="*/ 148 h 347"/>
                <a:gd name="T18" fmla="*/ 2 w 572"/>
                <a:gd name="T19" fmla="*/ 327 h 347"/>
                <a:gd name="T20" fmla="*/ 0 w 572"/>
                <a:gd name="T21" fmla="*/ 331 h 347"/>
                <a:gd name="T22" fmla="*/ 2 w 572"/>
                <a:gd name="T23" fmla="*/ 336 h 347"/>
                <a:gd name="T24" fmla="*/ 10 w 572"/>
                <a:gd name="T25" fmla="*/ 345 h 347"/>
                <a:gd name="T26" fmla="*/ 15 w 572"/>
                <a:gd name="T27" fmla="*/ 347 h 347"/>
                <a:gd name="T28" fmla="*/ 19 w 572"/>
                <a:gd name="T29" fmla="*/ 345 h 347"/>
                <a:gd name="T30" fmla="*/ 195 w 572"/>
                <a:gd name="T31" fmla="*/ 178 h 347"/>
                <a:gd name="T32" fmla="*/ 306 w 572"/>
                <a:gd name="T33" fmla="*/ 225 h 347"/>
                <a:gd name="T34" fmla="*/ 521 w 572"/>
                <a:gd name="T35" fmla="*/ 57 h 347"/>
                <a:gd name="T36" fmla="*/ 529 w 572"/>
                <a:gd name="T37" fmla="*/ 68 h 347"/>
                <a:gd name="T38" fmla="*/ 533 w 572"/>
                <a:gd name="T39" fmla="*/ 69 h 347"/>
                <a:gd name="T40" fmla="*/ 536 w 572"/>
                <a:gd name="T41" fmla="*/ 67 h 347"/>
                <a:gd name="T42" fmla="*/ 572 w 572"/>
                <a:gd name="T43" fmla="*/ 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2" h="347">
                  <a:moveTo>
                    <a:pt x="572" y="7"/>
                  </a:moveTo>
                  <a:cubicBezTo>
                    <a:pt x="572" y="5"/>
                    <a:pt x="572" y="4"/>
                    <a:pt x="571" y="2"/>
                  </a:cubicBezTo>
                  <a:cubicBezTo>
                    <a:pt x="570" y="1"/>
                    <a:pt x="568" y="0"/>
                    <a:pt x="567" y="1"/>
                  </a:cubicBezTo>
                  <a:cubicBezTo>
                    <a:pt x="500" y="20"/>
                    <a:pt x="500" y="20"/>
                    <a:pt x="500" y="20"/>
                  </a:cubicBezTo>
                  <a:cubicBezTo>
                    <a:pt x="498" y="21"/>
                    <a:pt x="497" y="22"/>
                    <a:pt x="497" y="23"/>
                  </a:cubicBezTo>
                  <a:cubicBezTo>
                    <a:pt x="496" y="25"/>
                    <a:pt x="497" y="26"/>
                    <a:pt x="498" y="27"/>
                  </a:cubicBezTo>
                  <a:cubicBezTo>
                    <a:pt x="506" y="37"/>
                    <a:pt x="506" y="37"/>
                    <a:pt x="506" y="37"/>
                  </a:cubicBezTo>
                  <a:cubicBezTo>
                    <a:pt x="302" y="196"/>
                    <a:pt x="302" y="196"/>
                    <a:pt x="302" y="196"/>
                  </a:cubicBezTo>
                  <a:cubicBezTo>
                    <a:pt x="190" y="148"/>
                    <a:pt x="190" y="148"/>
                    <a:pt x="190" y="148"/>
                  </a:cubicBezTo>
                  <a:cubicBezTo>
                    <a:pt x="2" y="327"/>
                    <a:pt x="2" y="327"/>
                    <a:pt x="2" y="327"/>
                  </a:cubicBezTo>
                  <a:cubicBezTo>
                    <a:pt x="1" y="328"/>
                    <a:pt x="0" y="329"/>
                    <a:pt x="0" y="331"/>
                  </a:cubicBezTo>
                  <a:cubicBezTo>
                    <a:pt x="0" y="333"/>
                    <a:pt x="0" y="334"/>
                    <a:pt x="2" y="336"/>
                  </a:cubicBezTo>
                  <a:cubicBezTo>
                    <a:pt x="10" y="345"/>
                    <a:pt x="10" y="345"/>
                    <a:pt x="10" y="345"/>
                  </a:cubicBezTo>
                  <a:cubicBezTo>
                    <a:pt x="11" y="346"/>
                    <a:pt x="13" y="347"/>
                    <a:pt x="15" y="347"/>
                  </a:cubicBezTo>
                  <a:cubicBezTo>
                    <a:pt x="16" y="347"/>
                    <a:pt x="18" y="346"/>
                    <a:pt x="19" y="345"/>
                  </a:cubicBezTo>
                  <a:cubicBezTo>
                    <a:pt x="195" y="178"/>
                    <a:pt x="195" y="178"/>
                    <a:pt x="195" y="178"/>
                  </a:cubicBezTo>
                  <a:cubicBezTo>
                    <a:pt x="306" y="225"/>
                    <a:pt x="306" y="225"/>
                    <a:pt x="306" y="225"/>
                  </a:cubicBezTo>
                  <a:cubicBezTo>
                    <a:pt x="521" y="57"/>
                    <a:pt x="521" y="57"/>
                    <a:pt x="521" y="57"/>
                  </a:cubicBezTo>
                  <a:cubicBezTo>
                    <a:pt x="529" y="68"/>
                    <a:pt x="529" y="68"/>
                    <a:pt x="529" y="68"/>
                  </a:cubicBezTo>
                  <a:cubicBezTo>
                    <a:pt x="530" y="69"/>
                    <a:pt x="531" y="69"/>
                    <a:pt x="533" y="69"/>
                  </a:cubicBezTo>
                  <a:cubicBezTo>
                    <a:pt x="534" y="69"/>
                    <a:pt x="535" y="68"/>
                    <a:pt x="536" y="67"/>
                  </a:cubicBezTo>
                  <a:lnTo>
                    <a:pt x="572"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0C8882"/>
                </a:solidFill>
                <a:cs typeface="+mn-ea"/>
                <a:sym typeface="+mn-lt"/>
              </a:endParaRPr>
            </a:p>
          </p:txBody>
        </p:sp>
      </p:grpSp>
      <p:sp>
        <p:nvSpPr>
          <p:cNvPr id="60" name="矩形 59"/>
          <p:cNvSpPr/>
          <p:nvPr/>
        </p:nvSpPr>
        <p:spPr>
          <a:xfrm>
            <a:off x="1197902" y="3247624"/>
            <a:ext cx="1569660" cy="300082"/>
          </a:xfrm>
          <a:prstGeom prst="rect">
            <a:avLst/>
          </a:prstGeom>
        </p:spPr>
        <p:txBody>
          <a:bodyPr wrap="none">
            <a:spAutoFit/>
          </a:bodyPr>
          <a:lstStyle/>
          <a:p>
            <a:r>
              <a:rPr lang="zh-CN" altLang="en-US" sz="1350" b="1" dirty="0">
                <a:solidFill>
                  <a:srgbClr val="0C8882"/>
                </a:solidFill>
                <a:cs typeface="+mn-ea"/>
                <a:sym typeface="+mn-lt"/>
              </a:rPr>
              <a:t>点击此处添加标题</a:t>
            </a:r>
            <a:endParaRPr lang="zh-CN" altLang="en-US" sz="1350" b="1" dirty="0">
              <a:solidFill>
                <a:srgbClr val="0C8882"/>
              </a:solidFill>
              <a:cs typeface="+mn-ea"/>
              <a:sym typeface="+mn-lt"/>
            </a:endParaRPr>
          </a:p>
        </p:txBody>
      </p:sp>
      <p:sp>
        <p:nvSpPr>
          <p:cNvPr id="61" name="矩形 60"/>
          <p:cNvSpPr/>
          <p:nvPr/>
        </p:nvSpPr>
        <p:spPr>
          <a:xfrm>
            <a:off x="3831361" y="3247624"/>
            <a:ext cx="1569660" cy="300082"/>
          </a:xfrm>
          <a:prstGeom prst="rect">
            <a:avLst/>
          </a:prstGeom>
        </p:spPr>
        <p:txBody>
          <a:bodyPr wrap="none">
            <a:spAutoFit/>
          </a:bodyPr>
          <a:lstStyle/>
          <a:p>
            <a:r>
              <a:rPr lang="zh-CN" altLang="en-US" sz="1350" b="1" dirty="0">
                <a:solidFill>
                  <a:srgbClr val="0C8882"/>
                </a:solidFill>
                <a:cs typeface="+mn-ea"/>
                <a:sym typeface="+mn-lt"/>
              </a:rPr>
              <a:t>点击此处添加标题</a:t>
            </a:r>
            <a:endParaRPr lang="zh-CN" altLang="en-US" sz="1350" b="1" dirty="0">
              <a:solidFill>
                <a:srgbClr val="0C8882"/>
              </a:solidFill>
              <a:cs typeface="+mn-ea"/>
              <a:sym typeface="+mn-lt"/>
            </a:endParaRPr>
          </a:p>
        </p:txBody>
      </p:sp>
      <p:sp>
        <p:nvSpPr>
          <p:cNvPr id="62" name="矩形 61"/>
          <p:cNvSpPr/>
          <p:nvPr/>
        </p:nvSpPr>
        <p:spPr>
          <a:xfrm>
            <a:off x="6415016" y="3247624"/>
            <a:ext cx="1569660" cy="300082"/>
          </a:xfrm>
          <a:prstGeom prst="rect">
            <a:avLst/>
          </a:prstGeom>
        </p:spPr>
        <p:txBody>
          <a:bodyPr wrap="none">
            <a:spAutoFit/>
          </a:bodyPr>
          <a:lstStyle/>
          <a:p>
            <a:r>
              <a:rPr lang="zh-CN" altLang="en-US" sz="1350" b="1" dirty="0">
                <a:solidFill>
                  <a:srgbClr val="0C8882"/>
                </a:solidFill>
                <a:cs typeface="+mn-ea"/>
                <a:sym typeface="+mn-lt"/>
              </a:rPr>
              <a:t>点击此处添加标题</a:t>
            </a:r>
            <a:endParaRPr lang="zh-CN" altLang="en-US" sz="1350" b="1" dirty="0">
              <a:solidFill>
                <a:srgbClr val="0C8882"/>
              </a:solidFill>
              <a:cs typeface="+mn-ea"/>
              <a:sym typeface="+mn-lt"/>
            </a:endParaRPr>
          </a:p>
        </p:txBody>
      </p:sp>
      <p:sp>
        <p:nvSpPr>
          <p:cNvPr id="63" name="矩形 62"/>
          <p:cNvSpPr/>
          <p:nvPr/>
        </p:nvSpPr>
        <p:spPr>
          <a:xfrm>
            <a:off x="865644" y="3627039"/>
            <a:ext cx="2268553" cy="880882"/>
          </a:xfrm>
          <a:prstGeom prst="rect">
            <a:avLst/>
          </a:prstGeom>
        </p:spPr>
        <p:txBody>
          <a:bodyPr wrap="square">
            <a:spAutoFit/>
          </a:bodyPr>
          <a:lstStyle/>
          <a:p>
            <a:pPr algn="ctr">
              <a:lnSpc>
                <a:spcPct val="200000"/>
              </a:lnSpc>
            </a:pPr>
            <a:r>
              <a:rPr lang="zh-CN" altLang="en-US" sz="900" dirty="0">
                <a:solidFill>
                  <a:schemeClr val="tx1">
                    <a:lumMod val="50000"/>
                    <a:lumOff val="50000"/>
                  </a:schemeClr>
                </a:solidFill>
                <a:cs typeface="+mn-ea"/>
                <a:sym typeface="+mn-lt"/>
              </a:rPr>
              <a:t>标题数字等都可以通过点击和重新输入进行更改，顶部“开始”面板中可以对字体、字号、</a:t>
            </a:r>
            <a:r>
              <a:rPr lang="zh-CN" altLang="en-US" sz="900" dirty="0" smtClean="0">
                <a:solidFill>
                  <a:schemeClr val="tx1">
                    <a:lumMod val="50000"/>
                    <a:lumOff val="50000"/>
                  </a:schemeClr>
                </a:solidFill>
                <a:cs typeface="+mn-ea"/>
                <a:sym typeface="+mn-lt"/>
              </a:rPr>
              <a:t>颜色</a:t>
            </a:r>
            <a:endParaRPr lang="zh-CN" altLang="en-US" sz="900" dirty="0">
              <a:solidFill>
                <a:schemeClr val="tx1">
                  <a:lumMod val="50000"/>
                  <a:lumOff val="50000"/>
                </a:schemeClr>
              </a:solidFill>
              <a:cs typeface="+mn-ea"/>
              <a:sym typeface="+mn-lt"/>
            </a:endParaRPr>
          </a:p>
        </p:txBody>
      </p:sp>
      <p:sp>
        <p:nvSpPr>
          <p:cNvPr id="64" name="矩形 63"/>
          <p:cNvSpPr/>
          <p:nvPr/>
        </p:nvSpPr>
        <p:spPr>
          <a:xfrm>
            <a:off x="3458834" y="3627039"/>
            <a:ext cx="2268553" cy="880882"/>
          </a:xfrm>
          <a:prstGeom prst="rect">
            <a:avLst/>
          </a:prstGeom>
        </p:spPr>
        <p:txBody>
          <a:bodyPr wrap="square">
            <a:spAutoFit/>
          </a:bodyPr>
          <a:lstStyle/>
          <a:p>
            <a:pPr algn="ctr">
              <a:lnSpc>
                <a:spcPct val="200000"/>
              </a:lnSpc>
            </a:pPr>
            <a:r>
              <a:rPr lang="zh-CN" altLang="en-US" sz="900" dirty="0">
                <a:solidFill>
                  <a:schemeClr val="tx1">
                    <a:lumMod val="50000"/>
                    <a:lumOff val="50000"/>
                  </a:schemeClr>
                </a:solidFill>
                <a:cs typeface="+mn-ea"/>
                <a:sym typeface="+mn-lt"/>
              </a:rPr>
              <a:t>标题数字等都可以通过点击和重新输入进行更改，顶部“开始”面板中可以对字体、字号、颜色</a:t>
            </a:r>
            <a:r>
              <a:rPr lang="zh-CN" altLang="en-US" sz="900" dirty="0" smtClean="0">
                <a:solidFill>
                  <a:schemeClr val="tx1">
                    <a:lumMod val="50000"/>
                    <a:lumOff val="50000"/>
                  </a:schemeClr>
                </a:solidFill>
                <a:cs typeface="+mn-ea"/>
                <a:sym typeface="+mn-lt"/>
              </a:rPr>
              <a:t>、</a:t>
            </a:r>
            <a:endParaRPr lang="zh-CN" altLang="en-US" sz="900" dirty="0">
              <a:solidFill>
                <a:schemeClr val="tx1">
                  <a:lumMod val="50000"/>
                  <a:lumOff val="50000"/>
                </a:schemeClr>
              </a:solidFill>
              <a:cs typeface="+mn-ea"/>
              <a:sym typeface="+mn-lt"/>
            </a:endParaRPr>
          </a:p>
        </p:txBody>
      </p:sp>
      <p:sp>
        <p:nvSpPr>
          <p:cNvPr id="65" name="矩形 64"/>
          <p:cNvSpPr/>
          <p:nvPr/>
        </p:nvSpPr>
        <p:spPr>
          <a:xfrm>
            <a:off x="6066299" y="3627039"/>
            <a:ext cx="2268553" cy="880882"/>
          </a:xfrm>
          <a:prstGeom prst="rect">
            <a:avLst/>
          </a:prstGeom>
        </p:spPr>
        <p:txBody>
          <a:bodyPr wrap="square">
            <a:spAutoFit/>
          </a:bodyPr>
          <a:lstStyle/>
          <a:p>
            <a:pPr algn="ctr">
              <a:lnSpc>
                <a:spcPct val="200000"/>
              </a:lnSpc>
            </a:pPr>
            <a:r>
              <a:rPr lang="zh-CN" altLang="en-US" sz="900" dirty="0">
                <a:solidFill>
                  <a:schemeClr val="tx1">
                    <a:lumMod val="50000"/>
                    <a:lumOff val="50000"/>
                  </a:schemeClr>
                </a:solidFill>
                <a:cs typeface="+mn-ea"/>
                <a:sym typeface="+mn-lt"/>
              </a:rPr>
              <a:t>标题数字等都可以通过点击和重新输入进行更改，顶部“开始”面板中可以对字体、字号、颜色</a:t>
            </a:r>
            <a:r>
              <a:rPr lang="zh-CN" altLang="en-US" sz="900" dirty="0" smtClean="0">
                <a:solidFill>
                  <a:schemeClr val="tx1">
                    <a:lumMod val="50000"/>
                    <a:lumOff val="50000"/>
                  </a:schemeClr>
                </a:solidFill>
                <a:cs typeface="+mn-ea"/>
                <a:sym typeface="+mn-lt"/>
              </a:rPr>
              <a:t>、</a:t>
            </a:r>
            <a:endParaRPr lang="zh-CN" altLang="en-US" sz="900" dirty="0">
              <a:solidFill>
                <a:schemeClr val="tx1">
                  <a:lumMod val="50000"/>
                  <a:lumOff val="50000"/>
                </a:schemeClr>
              </a:solidFill>
              <a:cs typeface="+mn-ea"/>
              <a:sym typeface="+mn-lt"/>
            </a:endParaRPr>
          </a:p>
        </p:txBody>
      </p:sp>
      <p:sp>
        <p:nvSpPr>
          <p:cNvPr id="66" name="TextBox 66"/>
          <p:cNvSpPr txBox="1"/>
          <p:nvPr/>
        </p:nvSpPr>
        <p:spPr>
          <a:xfrm>
            <a:off x="660915" y="-9150"/>
            <a:ext cx="2339102"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成功的项目展现一</a:t>
            </a:r>
            <a:endParaRPr lang="zh-CN" altLang="en-US" dirty="0">
              <a:sym typeface="+mn-lt"/>
            </a:endParaRPr>
          </a:p>
        </p:txBody>
      </p:sp>
      <p:sp>
        <p:nvSpPr>
          <p:cNvPr id="67" name="灯片编号占位符 1"/>
          <p:cNvSpPr>
            <a:spLocks noGrp="1"/>
          </p:cNvSpPr>
          <p:nvPr>
            <p:ph type="sldNum" sz="quarter" idx="12"/>
          </p:nvPr>
        </p:nvSpPr>
        <p:spPr>
          <a:xfrm>
            <a:off x="6683829" y="4660049"/>
            <a:ext cx="2133600" cy="273844"/>
          </a:xfrm>
        </p:spPr>
        <p:txBody>
          <a:bodyPr/>
          <a:lstStyle/>
          <a:p>
            <a:r>
              <a:rPr lang="en-US" altLang="zh-CN" dirty="0" smtClean="0">
                <a:solidFill>
                  <a:srgbClr val="0C8882"/>
                </a:solidFill>
                <a:cs typeface="+mn-ea"/>
                <a:sym typeface="+mn-lt"/>
              </a:rPr>
              <a:t>23</a:t>
            </a:r>
            <a:endParaRPr lang="zh-CN" altLang="en-US" dirty="0">
              <a:solidFill>
                <a:srgbClr val="0C8882"/>
              </a:solidFill>
              <a:cs typeface="+mn-ea"/>
              <a:sym typeface="+mn-lt"/>
            </a:endParaRPr>
          </a:p>
        </p:txBody>
      </p:sp>
      <p:sp>
        <p:nvSpPr>
          <p:cNvPr id="68" name="文本框 67"/>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p:tgtEl>
                                          <p:spTgt spid="66"/>
                                        </p:tgtEl>
                                        <p:attrNameLst>
                                          <p:attrName>ppt_x</p:attrName>
                                        </p:attrNameLst>
                                      </p:cBhvr>
                                      <p:tavLst>
                                        <p:tav tm="0">
                                          <p:val>
                                            <p:strVal val="#ppt_x-#ppt_w*1.125000"/>
                                          </p:val>
                                        </p:tav>
                                        <p:tav tm="100000">
                                          <p:val>
                                            <p:strVal val="#ppt_x"/>
                                          </p:val>
                                        </p:tav>
                                      </p:tavLst>
                                    </p:anim>
                                    <p:animEffect transition="in" filter="wipe(right)">
                                      <p:cBhvr>
                                        <p:cTn id="8" dur="500"/>
                                        <p:tgtEl>
                                          <p:spTgt spid="66"/>
                                        </p:tgtEl>
                                      </p:cBhvr>
                                    </p:animEffect>
                                  </p:childTnLst>
                                </p:cTn>
                              </p:par>
                            </p:childTnLst>
                          </p:cTn>
                        </p:par>
                        <p:par>
                          <p:cTn id="9" fill="hold">
                            <p:stCondLst>
                              <p:cond delay="500"/>
                            </p:stCondLst>
                            <p:childTnLst>
                              <p:par>
                                <p:cTn id="10" presetID="16" presetClass="entr" presetSubtype="37"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500"/>
                                        <p:tgtEl>
                                          <p:spTgt spid="11"/>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par>
                                <p:cTn id="17" presetID="22" presetClass="entr" presetSubtype="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par>
                                <p:cTn id="20" presetID="22" presetClass="entr" presetSubtype="1"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par>
                          <p:cTn id="23" fill="hold">
                            <p:stCondLst>
                              <p:cond delay="1500"/>
                            </p:stCondLst>
                            <p:childTnLst>
                              <p:par>
                                <p:cTn id="24" presetID="42"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par>
                          <p:cTn id="39" fill="hold">
                            <p:stCondLst>
                              <p:cond delay="2500"/>
                            </p:stCondLst>
                            <p:childTnLst>
                              <p:par>
                                <p:cTn id="40" presetID="14" presetClass="entr" presetSubtype="10" fill="hold" nodeType="after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randombar(horizontal)">
                                      <p:cBhvr>
                                        <p:cTn id="42" dur="500"/>
                                        <p:tgtEl>
                                          <p:spTgt spid="43"/>
                                        </p:tgtEl>
                                      </p:cBhvr>
                                    </p:animEffect>
                                  </p:childTnLst>
                                </p:cTn>
                              </p:par>
                              <p:par>
                                <p:cTn id="43" presetID="14" presetClass="entr" presetSubtype="1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randombar(horizontal)">
                                      <p:cBhvr>
                                        <p:cTn id="45" dur="500"/>
                                        <p:tgtEl>
                                          <p:spTgt spid="34"/>
                                        </p:tgtEl>
                                      </p:cBhvr>
                                    </p:animEffect>
                                  </p:childTnLst>
                                </p:cTn>
                              </p:par>
                              <p:par>
                                <p:cTn id="46" presetID="14" presetClass="entr" presetSubtype="10"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randombar(horizontal)">
                                      <p:cBhvr>
                                        <p:cTn id="48" dur="500"/>
                                        <p:tgtEl>
                                          <p:spTgt spid="50"/>
                                        </p:tgtEl>
                                      </p:cBhvr>
                                    </p:animEffect>
                                  </p:childTnLst>
                                </p:cTn>
                              </p:par>
                            </p:childTnLst>
                          </p:cTn>
                        </p:par>
                        <p:par>
                          <p:cTn id="49" fill="hold">
                            <p:stCondLst>
                              <p:cond delay="3000"/>
                            </p:stCondLst>
                            <p:childTnLst>
                              <p:par>
                                <p:cTn id="50" presetID="14" presetClass="entr" presetSubtype="10" fill="hold" grpId="0" nodeType="afterEffect">
                                  <p:stCondLst>
                                    <p:cond delay="0"/>
                                  </p:stCondLst>
                                  <p:iterate type="lt">
                                    <p:tmPct val="10000"/>
                                  </p:iterate>
                                  <p:childTnLst>
                                    <p:set>
                                      <p:cBhvr>
                                        <p:cTn id="51" dur="1" fill="hold">
                                          <p:stCondLst>
                                            <p:cond delay="0"/>
                                          </p:stCondLst>
                                        </p:cTn>
                                        <p:tgtEl>
                                          <p:spTgt spid="61"/>
                                        </p:tgtEl>
                                        <p:attrNameLst>
                                          <p:attrName>style.visibility</p:attrName>
                                        </p:attrNameLst>
                                      </p:cBhvr>
                                      <p:to>
                                        <p:strVal val="visible"/>
                                      </p:to>
                                    </p:set>
                                    <p:animEffect transition="in" filter="randombar(horizontal)">
                                      <p:cBhvr>
                                        <p:cTn id="52" dur="500"/>
                                        <p:tgtEl>
                                          <p:spTgt spid="61"/>
                                        </p:tgtEl>
                                      </p:cBhvr>
                                    </p:animEffect>
                                  </p:childTnLst>
                                </p:cTn>
                              </p:par>
                              <p:par>
                                <p:cTn id="53" presetID="14" presetClass="entr" presetSubtype="10" fill="hold" grpId="0" nodeType="withEffect">
                                  <p:stCondLst>
                                    <p:cond delay="0"/>
                                  </p:stCondLst>
                                  <p:iterate type="lt">
                                    <p:tmPct val="10000"/>
                                  </p:iterate>
                                  <p:childTnLst>
                                    <p:set>
                                      <p:cBhvr>
                                        <p:cTn id="54" dur="1" fill="hold">
                                          <p:stCondLst>
                                            <p:cond delay="0"/>
                                          </p:stCondLst>
                                        </p:cTn>
                                        <p:tgtEl>
                                          <p:spTgt spid="60"/>
                                        </p:tgtEl>
                                        <p:attrNameLst>
                                          <p:attrName>style.visibility</p:attrName>
                                        </p:attrNameLst>
                                      </p:cBhvr>
                                      <p:to>
                                        <p:strVal val="visible"/>
                                      </p:to>
                                    </p:set>
                                    <p:animEffect transition="in" filter="randombar(horizontal)">
                                      <p:cBhvr>
                                        <p:cTn id="55" dur="500"/>
                                        <p:tgtEl>
                                          <p:spTgt spid="60"/>
                                        </p:tgtEl>
                                      </p:cBhvr>
                                    </p:animEffect>
                                  </p:childTnLst>
                                </p:cTn>
                              </p:par>
                              <p:par>
                                <p:cTn id="56" presetID="14" presetClass="entr" presetSubtype="10" fill="hold" grpId="0" nodeType="withEffect">
                                  <p:stCondLst>
                                    <p:cond delay="0"/>
                                  </p:stCondLst>
                                  <p:iterate type="lt">
                                    <p:tmPct val="10000"/>
                                  </p:iterate>
                                  <p:childTnLst>
                                    <p:set>
                                      <p:cBhvr>
                                        <p:cTn id="57" dur="1" fill="hold">
                                          <p:stCondLst>
                                            <p:cond delay="0"/>
                                          </p:stCondLst>
                                        </p:cTn>
                                        <p:tgtEl>
                                          <p:spTgt spid="62"/>
                                        </p:tgtEl>
                                        <p:attrNameLst>
                                          <p:attrName>style.visibility</p:attrName>
                                        </p:attrNameLst>
                                      </p:cBhvr>
                                      <p:to>
                                        <p:strVal val="visible"/>
                                      </p:to>
                                    </p:set>
                                    <p:animEffect transition="in" filter="randombar(horizontal)">
                                      <p:cBhvr>
                                        <p:cTn id="58" dur="500"/>
                                        <p:tgtEl>
                                          <p:spTgt spid="62"/>
                                        </p:tgtEl>
                                      </p:cBhvr>
                                    </p:animEffect>
                                  </p:childTnLst>
                                </p:cTn>
                              </p:par>
                              <p:par>
                                <p:cTn id="59" presetID="14" presetClass="entr" presetSubtype="10" fill="hold" grpId="0" nodeType="withEffect">
                                  <p:stCondLst>
                                    <p:cond delay="0"/>
                                  </p:stCondLst>
                                  <p:iterate type="lt">
                                    <p:tmPct val="10000"/>
                                  </p:iterate>
                                  <p:childTnLst>
                                    <p:set>
                                      <p:cBhvr>
                                        <p:cTn id="60" dur="1" fill="hold">
                                          <p:stCondLst>
                                            <p:cond delay="0"/>
                                          </p:stCondLst>
                                        </p:cTn>
                                        <p:tgtEl>
                                          <p:spTgt spid="65"/>
                                        </p:tgtEl>
                                        <p:attrNameLst>
                                          <p:attrName>style.visibility</p:attrName>
                                        </p:attrNameLst>
                                      </p:cBhvr>
                                      <p:to>
                                        <p:strVal val="visible"/>
                                      </p:to>
                                    </p:set>
                                    <p:animEffect transition="in" filter="randombar(horizontal)">
                                      <p:cBhvr>
                                        <p:cTn id="61" dur="500"/>
                                        <p:tgtEl>
                                          <p:spTgt spid="65"/>
                                        </p:tgtEl>
                                      </p:cBhvr>
                                    </p:animEffect>
                                  </p:childTnLst>
                                </p:cTn>
                              </p:par>
                              <p:par>
                                <p:cTn id="62" presetID="14" presetClass="entr" presetSubtype="10" fill="hold" grpId="0" nodeType="withEffect">
                                  <p:stCondLst>
                                    <p:cond delay="0"/>
                                  </p:stCondLst>
                                  <p:iterate type="lt">
                                    <p:tmPct val="10000"/>
                                  </p:iterate>
                                  <p:childTnLst>
                                    <p:set>
                                      <p:cBhvr>
                                        <p:cTn id="63" dur="1" fill="hold">
                                          <p:stCondLst>
                                            <p:cond delay="0"/>
                                          </p:stCondLst>
                                        </p:cTn>
                                        <p:tgtEl>
                                          <p:spTgt spid="64"/>
                                        </p:tgtEl>
                                        <p:attrNameLst>
                                          <p:attrName>style.visibility</p:attrName>
                                        </p:attrNameLst>
                                      </p:cBhvr>
                                      <p:to>
                                        <p:strVal val="visible"/>
                                      </p:to>
                                    </p:set>
                                    <p:animEffect transition="in" filter="randombar(horizontal)">
                                      <p:cBhvr>
                                        <p:cTn id="64" dur="500"/>
                                        <p:tgtEl>
                                          <p:spTgt spid="64"/>
                                        </p:tgtEl>
                                      </p:cBhvr>
                                    </p:animEffect>
                                  </p:childTnLst>
                                </p:cTn>
                              </p:par>
                              <p:par>
                                <p:cTn id="65" presetID="14" presetClass="entr" presetSubtype="10" fill="hold" grpId="0" nodeType="withEffect">
                                  <p:stCondLst>
                                    <p:cond delay="0"/>
                                  </p:stCondLst>
                                  <p:iterate type="lt">
                                    <p:tmPct val="10000"/>
                                  </p:iterate>
                                  <p:childTnLst>
                                    <p:set>
                                      <p:cBhvr>
                                        <p:cTn id="66" dur="1" fill="hold">
                                          <p:stCondLst>
                                            <p:cond delay="0"/>
                                          </p:stCondLst>
                                        </p:cTn>
                                        <p:tgtEl>
                                          <p:spTgt spid="63"/>
                                        </p:tgtEl>
                                        <p:attrNameLst>
                                          <p:attrName>style.visibility</p:attrName>
                                        </p:attrNameLst>
                                      </p:cBhvr>
                                      <p:to>
                                        <p:strVal val="visible"/>
                                      </p:to>
                                    </p:set>
                                    <p:animEffect transition="in" filter="randombar(horizontal)">
                                      <p:cBhvr>
                                        <p:cTn id="67" dur="500"/>
                                        <p:tgtEl>
                                          <p:spTgt spid="63"/>
                                        </p:tgtEl>
                                      </p:cBhvr>
                                    </p:animEffect>
                                  </p:childTnLst>
                                </p:cTn>
                              </p:par>
                            </p:childTnLst>
                          </p:cTn>
                        </p:par>
                        <p:par>
                          <p:cTn id="68" fill="hold">
                            <p:stCondLst>
                              <p:cond delay="5599"/>
                            </p:stCondLst>
                            <p:childTnLst>
                              <p:par>
                                <p:cTn id="69" presetID="22" presetClass="entr" presetSubtype="4" fill="hold" grpId="0" nodeType="after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wipe(down)">
                                      <p:cBhvr>
                                        <p:cTn id="71"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3" grpId="0" animBg="1"/>
      <p:bldP spid="60" grpId="0"/>
      <p:bldP spid="61" grpId="0"/>
      <p:bldP spid="62" grpId="0"/>
      <p:bldP spid="63" grpId="0"/>
      <p:bldP spid="64" grpId="0"/>
      <p:bldP spid="65" grpId="0"/>
      <p:bldP spid="66" grpId="0"/>
      <p:bldP spid="6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10642"/>
          <a:stretch>
            <a:fillRect/>
          </a:stretch>
        </p:blipFill>
        <p:spPr>
          <a:xfrm>
            <a:off x="2246986" y="709572"/>
            <a:ext cx="4726381" cy="4552782"/>
          </a:xfrm>
          <a:prstGeom prst="diamond">
            <a:avLst/>
          </a:prstGeom>
        </p:spPr>
      </p:pic>
      <p:sp>
        <p:nvSpPr>
          <p:cNvPr id="4" name="菱形 3"/>
          <p:cNvSpPr/>
          <p:nvPr/>
        </p:nvSpPr>
        <p:spPr>
          <a:xfrm>
            <a:off x="2887474" y="1271461"/>
            <a:ext cx="3429005" cy="3429005"/>
          </a:xfrm>
          <a:prstGeom prst="diamond">
            <a:avLst/>
          </a:prstGeom>
          <a:solidFill>
            <a:srgbClr val="FFFFFF">
              <a:alpha val="74902"/>
            </a:srgbClr>
          </a:solidFill>
          <a:ln>
            <a:noFill/>
          </a:ln>
          <a:effectLst>
            <a:innerShdw blurRad="2413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grpSp>
        <p:nvGrpSpPr>
          <p:cNvPr id="2" name="组合 1"/>
          <p:cNvGrpSpPr/>
          <p:nvPr/>
        </p:nvGrpSpPr>
        <p:grpSpPr>
          <a:xfrm>
            <a:off x="3393918" y="1726420"/>
            <a:ext cx="639151" cy="645374"/>
            <a:chOff x="95769" y="1405459"/>
            <a:chExt cx="1191557" cy="1203157"/>
          </a:xfrm>
          <a:solidFill>
            <a:srgbClr val="F5001C"/>
          </a:solidFill>
        </p:grpSpPr>
        <p:sp>
          <p:nvSpPr>
            <p:cNvPr id="13" name="椭圆 12"/>
            <p:cNvSpPr/>
            <p:nvPr/>
          </p:nvSpPr>
          <p:spPr>
            <a:xfrm>
              <a:off x="95769" y="1405459"/>
              <a:ext cx="1191557" cy="1203157"/>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rgbClr val="0C8882"/>
                </a:solidFill>
                <a:cs typeface="+mn-ea"/>
                <a:sym typeface="+mn-lt"/>
              </a:endParaRPr>
            </a:p>
          </p:txBody>
        </p:sp>
        <p:sp>
          <p:nvSpPr>
            <p:cNvPr id="15" name="椭圆 14"/>
            <p:cNvSpPr/>
            <p:nvPr/>
          </p:nvSpPr>
          <p:spPr>
            <a:xfrm>
              <a:off x="95769" y="1405459"/>
              <a:ext cx="1191557" cy="1203157"/>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dirty="0">
                <a:solidFill>
                  <a:srgbClr val="0C8882"/>
                </a:solidFill>
                <a:cs typeface="+mn-ea"/>
                <a:sym typeface="+mn-lt"/>
              </a:endParaRPr>
            </a:p>
          </p:txBody>
        </p:sp>
      </p:grpSp>
      <p:grpSp>
        <p:nvGrpSpPr>
          <p:cNvPr id="27" name="组合 26"/>
          <p:cNvGrpSpPr/>
          <p:nvPr/>
        </p:nvGrpSpPr>
        <p:grpSpPr>
          <a:xfrm>
            <a:off x="5141119" y="1726420"/>
            <a:ext cx="639151" cy="645374"/>
            <a:chOff x="95769" y="1405459"/>
            <a:chExt cx="1191557" cy="1203157"/>
          </a:xfrm>
          <a:solidFill>
            <a:schemeClr val="tx1"/>
          </a:solidFill>
        </p:grpSpPr>
        <p:sp>
          <p:nvSpPr>
            <p:cNvPr id="28" name="椭圆 27"/>
            <p:cNvSpPr/>
            <p:nvPr/>
          </p:nvSpPr>
          <p:spPr>
            <a:xfrm>
              <a:off x="95769" y="1405459"/>
              <a:ext cx="1191557" cy="1203157"/>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rgbClr val="0C8882"/>
                </a:solidFill>
                <a:cs typeface="+mn-ea"/>
                <a:sym typeface="+mn-lt"/>
              </a:endParaRPr>
            </a:p>
          </p:txBody>
        </p:sp>
        <p:sp>
          <p:nvSpPr>
            <p:cNvPr id="29" name="椭圆 28"/>
            <p:cNvSpPr/>
            <p:nvPr/>
          </p:nvSpPr>
          <p:spPr>
            <a:xfrm>
              <a:off x="95769" y="1405459"/>
              <a:ext cx="1191557" cy="1203157"/>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dirty="0">
                <a:solidFill>
                  <a:srgbClr val="0C8882"/>
                </a:solidFill>
                <a:cs typeface="+mn-ea"/>
                <a:sym typeface="+mn-lt"/>
              </a:endParaRPr>
            </a:p>
          </p:txBody>
        </p:sp>
      </p:grpSp>
      <p:grpSp>
        <p:nvGrpSpPr>
          <p:cNvPr id="30" name="组合 29"/>
          <p:cNvGrpSpPr/>
          <p:nvPr/>
        </p:nvGrpSpPr>
        <p:grpSpPr>
          <a:xfrm>
            <a:off x="3393918" y="3336811"/>
            <a:ext cx="639151" cy="645374"/>
            <a:chOff x="95769" y="1405459"/>
            <a:chExt cx="1191557" cy="1203157"/>
          </a:xfrm>
          <a:solidFill>
            <a:schemeClr val="tx1"/>
          </a:solidFill>
        </p:grpSpPr>
        <p:sp>
          <p:nvSpPr>
            <p:cNvPr id="31" name="椭圆 30"/>
            <p:cNvSpPr/>
            <p:nvPr/>
          </p:nvSpPr>
          <p:spPr>
            <a:xfrm>
              <a:off x="95769" y="1405459"/>
              <a:ext cx="1191557" cy="1203157"/>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rgbClr val="0C8882"/>
                </a:solidFill>
                <a:cs typeface="+mn-ea"/>
                <a:sym typeface="+mn-lt"/>
              </a:endParaRPr>
            </a:p>
          </p:txBody>
        </p:sp>
        <p:sp>
          <p:nvSpPr>
            <p:cNvPr id="32" name="椭圆 31"/>
            <p:cNvSpPr/>
            <p:nvPr/>
          </p:nvSpPr>
          <p:spPr>
            <a:xfrm>
              <a:off x="95769" y="1405459"/>
              <a:ext cx="1191557" cy="1203157"/>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dirty="0">
                <a:solidFill>
                  <a:srgbClr val="0C8882"/>
                </a:solidFill>
                <a:cs typeface="+mn-ea"/>
                <a:sym typeface="+mn-lt"/>
              </a:endParaRPr>
            </a:p>
          </p:txBody>
        </p:sp>
      </p:grpSp>
      <p:grpSp>
        <p:nvGrpSpPr>
          <p:cNvPr id="33" name="组合 32"/>
          <p:cNvGrpSpPr/>
          <p:nvPr/>
        </p:nvGrpSpPr>
        <p:grpSpPr>
          <a:xfrm>
            <a:off x="5141119" y="3336811"/>
            <a:ext cx="639151" cy="645374"/>
            <a:chOff x="95769" y="1405459"/>
            <a:chExt cx="1191557" cy="1203157"/>
          </a:xfrm>
          <a:solidFill>
            <a:srgbClr val="F5001C"/>
          </a:solidFill>
        </p:grpSpPr>
        <p:sp>
          <p:nvSpPr>
            <p:cNvPr id="34" name="椭圆 33"/>
            <p:cNvSpPr/>
            <p:nvPr/>
          </p:nvSpPr>
          <p:spPr>
            <a:xfrm>
              <a:off x="95769" y="1405459"/>
              <a:ext cx="1191557" cy="1203157"/>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rgbClr val="0C8882"/>
                </a:solidFill>
                <a:cs typeface="+mn-ea"/>
                <a:sym typeface="+mn-lt"/>
              </a:endParaRPr>
            </a:p>
          </p:txBody>
        </p:sp>
        <p:sp>
          <p:nvSpPr>
            <p:cNvPr id="35" name="椭圆 34"/>
            <p:cNvSpPr/>
            <p:nvPr/>
          </p:nvSpPr>
          <p:spPr>
            <a:xfrm>
              <a:off x="95769" y="1405459"/>
              <a:ext cx="1191557" cy="1203157"/>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dirty="0">
                <a:solidFill>
                  <a:srgbClr val="0C8882"/>
                </a:solidFill>
                <a:cs typeface="+mn-ea"/>
                <a:sym typeface="+mn-lt"/>
              </a:endParaRPr>
            </a:p>
          </p:txBody>
        </p:sp>
      </p:grpSp>
      <p:sp>
        <p:nvSpPr>
          <p:cNvPr id="37" name="文本框 36"/>
          <p:cNvSpPr txBox="1"/>
          <p:nvPr/>
        </p:nvSpPr>
        <p:spPr>
          <a:xfrm>
            <a:off x="3520410" y="1777905"/>
            <a:ext cx="332142" cy="553998"/>
          </a:xfrm>
          <a:prstGeom prst="rect">
            <a:avLst/>
          </a:prstGeom>
          <a:noFill/>
        </p:spPr>
        <p:txBody>
          <a:bodyPr wrap="none" rtlCol="0">
            <a:spAutoFit/>
          </a:bodyPr>
          <a:lstStyle>
            <a:defPPr>
              <a:defRPr lang="zh-CN"/>
            </a:defPPr>
            <a:lvl1pPr>
              <a:defRPr sz="3000" b="1">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a:solidFill>
                  <a:srgbClr val="0C8882"/>
                </a:solidFill>
                <a:cs typeface="+mn-ea"/>
                <a:sym typeface="+mn-lt"/>
              </a:rPr>
              <a:t>1</a:t>
            </a:r>
            <a:endParaRPr lang="zh-CN" altLang="en-US" dirty="0">
              <a:solidFill>
                <a:srgbClr val="0C8882"/>
              </a:solidFill>
              <a:cs typeface="+mn-ea"/>
              <a:sym typeface="+mn-lt"/>
            </a:endParaRPr>
          </a:p>
        </p:txBody>
      </p:sp>
      <p:sp>
        <p:nvSpPr>
          <p:cNvPr id="38" name="文本框 37"/>
          <p:cNvSpPr txBox="1"/>
          <p:nvPr/>
        </p:nvSpPr>
        <p:spPr>
          <a:xfrm>
            <a:off x="5261200" y="1796955"/>
            <a:ext cx="378630" cy="553998"/>
          </a:xfrm>
          <a:prstGeom prst="rect">
            <a:avLst/>
          </a:prstGeom>
          <a:noFill/>
        </p:spPr>
        <p:txBody>
          <a:bodyPr wrap="none" rtlCol="0">
            <a:spAutoFit/>
          </a:bodyPr>
          <a:lstStyle/>
          <a:p>
            <a:r>
              <a:rPr lang="en-US" altLang="zh-CN" sz="3000" b="1" dirty="0">
                <a:solidFill>
                  <a:srgbClr val="0C8882"/>
                </a:solidFill>
                <a:cs typeface="+mn-ea"/>
                <a:sym typeface="+mn-lt"/>
              </a:rPr>
              <a:t>2</a:t>
            </a:r>
            <a:endParaRPr lang="zh-CN" altLang="en-US" sz="3000" b="1" dirty="0">
              <a:solidFill>
                <a:srgbClr val="0C8882"/>
              </a:solidFill>
              <a:cs typeface="+mn-ea"/>
              <a:sym typeface="+mn-lt"/>
            </a:endParaRPr>
          </a:p>
        </p:txBody>
      </p:sp>
      <p:sp>
        <p:nvSpPr>
          <p:cNvPr id="39" name="文本框 38"/>
          <p:cNvSpPr txBox="1"/>
          <p:nvPr/>
        </p:nvSpPr>
        <p:spPr>
          <a:xfrm>
            <a:off x="5261200" y="3415420"/>
            <a:ext cx="377026" cy="553998"/>
          </a:xfrm>
          <a:prstGeom prst="rect">
            <a:avLst/>
          </a:prstGeom>
          <a:noFill/>
        </p:spPr>
        <p:txBody>
          <a:bodyPr wrap="none" rtlCol="0">
            <a:spAutoFit/>
          </a:bodyPr>
          <a:lstStyle/>
          <a:p>
            <a:r>
              <a:rPr lang="en-US" altLang="zh-CN" sz="3000" b="1" dirty="0">
                <a:solidFill>
                  <a:srgbClr val="0C8882"/>
                </a:solidFill>
                <a:cs typeface="+mn-ea"/>
                <a:sym typeface="+mn-lt"/>
              </a:rPr>
              <a:t>4</a:t>
            </a:r>
            <a:endParaRPr lang="zh-CN" altLang="en-US" sz="3000" b="1" dirty="0">
              <a:solidFill>
                <a:srgbClr val="0C8882"/>
              </a:solidFill>
              <a:cs typeface="+mn-ea"/>
              <a:sym typeface="+mn-lt"/>
            </a:endParaRPr>
          </a:p>
        </p:txBody>
      </p:sp>
      <p:sp>
        <p:nvSpPr>
          <p:cNvPr id="40" name="文本框 39"/>
          <p:cNvSpPr txBox="1"/>
          <p:nvPr/>
        </p:nvSpPr>
        <p:spPr>
          <a:xfrm>
            <a:off x="3513998" y="3402719"/>
            <a:ext cx="388248" cy="553998"/>
          </a:xfrm>
          <a:prstGeom prst="rect">
            <a:avLst/>
          </a:prstGeom>
          <a:noFill/>
        </p:spPr>
        <p:txBody>
          <a:bodyPr wrap="none" rtlCol="0">
            <a:spAutoFit/>
          </a:bodyPr>
          <a:lstStyle/>
          <a:p>
            <a:r>
              <a:rPr lang="en-US" altLang="zh-CN" sz="3000" b="1" dirty="0">
                <a:solidFill>
                  <a:srgbClr val="0C8882"/>
                </a:solidFill>
                <a:cs typeface="+mn-ea"/>
                <a:sym typeface="+mn-lt"/>
              </a:rPr>
              <a:t>3</a:t>
            </a:r>
            <a:endParaRPr lang="zh-CN" altLang="en-US" sz="3000" b="1" dirty="0">
              <a:solidFill>
                <a:srgbClr val="0C8882"/>
              </a:solidFill>
              <a:cs typeface="+mn-ea"/>
              <a:sym typeface="+mn-lt"/>
            </a:endParaRPr>
          </a:p>
        </p:txBody>
      </p:sp>
      <p:sp>
        <p:nvSpPr>
          <p:cNvPr id="11" name="矩形 10"/>
          <p:cNvSpPr/>
          <p:nvPr/>
        </p:nvSpPr>
        <p:spPr>
          <a:xfrm>
            <a:off x="4056179" y="2371794"/>
            <a:ext cx="1107996" cy="1200329"/>
          </a:xfrm>
          <a:prstGeom prst="rect">
            <a:avLst/>
          </a:prstGeom>
          <a:effectLst>
            <a:innerShdw blurRad="114300">
              <a:prstClr val="black"/>
            </a:innerShdw>
          </a:effectLst>
        </p:spPr>
        <p:txBody>
          <a:bodyPr wrap="none">
            <a:spAutoFit/>
          </a:bodyPr>
          <a:lstStyle/>
          <a:p>
            <a:r>
              <a:rPr lang="zh-CN" altLang="en-US" sz="3600" b="1" dirty="0">
                <a:solidFill>
                  <a:srgbClr val="595959"/>
                </a:solidFill>
                <a:cs typeface="+mn-ea"/>
                <a:sym typeface="+mn-lt"/>
              </a:rPr>
              <a:t>输入</a:t>
            </a:r>
            <a:endParaRPr lang="en-US" altLang="zh-CN" sz="3600" b="1" dirty="0">
              <a:solidFill>
                <a:srgbClr val="595959"/>
              </a:solidFill>
              <a:cs typeface="+mn-ea"/>
              <a:sym typeface="+mn-lt"/>
            </a:endParaRPr>
          </a:p>
          <a:p>
            <a:r>
              <a:rPr lang="zh-CN" altLang="en-US" sz="3600" b="1" dirty="0">
                <a:solidFill>
                  <a:srgbClr val="595959"/>
                </a:solidFill>
                <a:cs typeface="+mn-ea"/>
                <a:sym typeface="+mn-lt"/>
              </a:rPr>
              <a:t>标题</a:t>
            </a:r>
            <a:endParaRPr lang="zh-CN" altLang="en-US" sz="3600" b="1" dirty="0">
              <a:solidFill>
                <a:srgbClr val="595959"/>
              </a:solidFill>
              <a:cs typeface="+mn-ea"/>
              <a:sym typeface="+mn-lt"/>
            </a:endParaRPr>
          </a:p>
        </p:txBody>
      </p:sp>
      <p:sp>
        <p:nvSpPr>
          <p:cNvPr id="41" name="矩形 40"/>
          <p:cNvSpPr/>
          <p:nvPr/>
        </p:nvSpPr>
        <p:spPr>
          <a:xfrm>
            <a:off x="5870164" y="1726421"/>
            <a:ext cx="2270850" cy="547779"/>
          </a:xfrm>
          <a:prstGeom prst="rect">
            <a:avLst/>
          </a:prstGeom>
        </p:spPr>
        <p:txBody>
          <a:bodyPr wrap="square">
            <a:spAutoFit/>
          </a:bodyPr>
          <a:lstStyle/>
          <a:p>
            <a:pPr algn="just">
              <a:lnSpc>
                <a:spcPct val="150000"/>
              </a:lnSpc>
            </a:pPr>
            <a:r>
              <a:rPr lang="zh-CN" altLang="en-US" sz="1050" dirty="0">
                <a:solidFill>
                  <a:schemeClr val="tx1">
                    <a:lumMod val="75000"/>
                    <a:lumOff val="25000"/>
                  </a:schemeClr>
                </a:solidFill>
                <a:cs typeface="+mn-ea"/>
                <a:sym typeface="+mn-lt"/>
              </a:rPr>
              <a:t>标题数字等都可以通过点击和重新输入进行</a:t>
            </a:r>
            <a:r>
              <a:rPr lang="zh-CN" altLang="en-US" sz="1050" dirty="0" smtClean="0">
                <a:solidFill>
                  <a:schemeClr val="tx1">
                    <a:lumMod val="75000"/>
                    <a:lumOff val="25000"/>
                  </a:schemeClr>
                </a:solidFill>
                <a:cs typeface="+mn-ea"/>
                <a:sym typeface="+mn-lt"/>
              </a:rPr>
              <a:t>更改</a:t>
            </a:r>
            <a:endParaRPr lang="zh-CN" altLang="en-US" sz="1050" dirty="0">
              <a:cs typeface="+mn-ea"/>
              <a:sym typeface="+mn-lt"/>
            </a:endParaRPr>
          </a:p>
        </p:txBody>
      </p:sp>
      <p:sp>
        <p:nvSpPr>
          <p:cNvPr id="42" name="矩形 41"/>
          <p:cNvSpPr/>
          <p:nvPr/>
        </p:nvSpPr>
        <p:spPr>
          <a:xfrm>
            <a:off x="5870164" y="3446367"/>
            <a:ext cx="2270850" cy="547779"/>
          </a:xfrm>
          <a:prstGeom prst="rect">
            <a:avLst/>
          </a:prstGeom>
        </p:spPr>
        <p:txBody>
          <a:bodyPr wrap="square">
            <a:spAutoFit/>
          </a:bodyPr>
          <a:lstStyle/>
          <a:p>
            <a:pPr algn="just">
              <a:lnSpc>
                <a:spcPct val="150000"/>
              </a:lnSpc>
            </a:pPr>
            <a:r>
              <a:rPr lang="zh-CN" altLang="en-US" sz="1050" dirty="0">
                <a:solidFill>
                  <a:schemeClr val="tx1">
                    <a:lumMod val="75000"/>
                    <a:lumOff val="25000"/>
                  </a:schemeClr>
                </a:solidFill>
                <a:cs typeface="+mn-ea"/>
                <a:sym typeface="+mn-lt"/>
              </a:rPr>
              <a:t>标题数字等都可以通过点击和重新输入进行</a:t>
            </a:r>
            <a:r>
              <a:rPr lang="zh-CN" altLang="en-US" sz="1050" dirty="0" smtClean="0">
                <a:solidFill>
                  <a:schemeClr val="tx1">
                    <a:lumMod val="75000"/>
                    <a:lumOff val="25000"/>
                  </a:schemeClr>
                </a:solidFill>
                <a:cs typeface="+mn-ea"/>
                <a:sym typeface="+mn-lt"/>
              </a:rPr>
              <a:t>更改</a:t>
            </a:r>
            <a:endParaRPr lang="zh-CN" altLang="en-US" sz="1050" dirty="0">
              <a:cs typeface="+mn-ea"/>
              <a:sym typeface="+mn-lt"/>
            </a:endParaRPr>
          </a:p>
        </p:txBody>
      </p:sp>
      <p:sp>
        <p:nvSpPr>
          <p:cNvPr id="43" name="矩形 42"/>
          <p:cNvSpPr/>
          <p:nvPr/>
        </p:nvSpPr>
        <p:spPr>
          <a:xfrm>
            <a:off x="1002986" y="1726421"/>
            <a:ext cx="2270850" cy="547779"/>
          </a:xfrm>
          <a:prstGeom prst="rect">
            <a:avLst/>
          </a:prstGeom>
        </p:spPr>
        <p:txBody>
          <a:bodyPr wrap="square">
            <a:spAutoFit/>
          </a:bodyPr>
          <a:lstStyle/>
          <a:p>
            <a:pPr algn="just">
              <a:lnSpc>
                <a:spcPct val="150000"/>
              </a:lnSpc>
            </a:pPr>
            <a:r>
              <a:rPr lang="zh-CN" altLang="en-US" sz="1050" dirty="0">
                <a:solidFill>
                  <a:schemeClr val="tx1">
                    <a:lumMod val="75000"/>
                    <a:lumOff val="25000"/>
                  </a:schemeClr>
                </a:solidFill>
                <a:cs typeface="+mn-ea"/>
                <a:sym typeface="+mn-lt"/>
              </a:rPr>
              <a:t>标题数字等都可以通过点击和重新输入进行</a:t>
            </a:r>
            <a:r>
              <a:rPr lang="zh-CN" altLang="en-US" sz="1050" dirty="0" smtClean="0">
                <a:solidFill>
                  <a:schemeClr val="tx1">
                    <a:lumMod val="75000"/>
                    <a:lumOff val="25000"/>
                  </a:schemeClr>
                </a:solidFill>
                <a:cs typeface="+mn-ea"/>
                <a:sym typeface="+mn-lt"/>
              </a:rPr>
              <a:t>更改</a:t>
            </a:r>
            <a:endParaRPr lang="zh-CN" altLang="en-US" sz="1050" dirty="0">
              <a:cs typeface="+mn-ea"/>
              <a:sym typeface="+mn-lt"/>
            </a:endParaRPr>
          </a:p>
        </p:txBody>
      </p:sp>
      <p:sp>
        <p:nvSpPr>
          <p:cNvPr id="44" name="矩形 43"/>
          <p:cNvSpPr/>
          <p:nvPr/>
        </p:nvSpPr>
        <p:spPr>
          <a:xfrm>
            <a:off x="1002986" y="3446367"/>
            <a:ext cx="2270850" cy="547779"/>
          </a:xfrm>
          <a:prstGeom prst="rect">
            <a:avLst/>
          </a:prstGeom>
        </p:spPr>
        <p:txBody>
          <a:bodyPr wrap="square">
            <a:spAutoFit/>
          </a:bodyPr>
          <a:lstStyle/>
          <a:p>
            <a:pPr algn="just">
              <a:lnSpc>
                <a:spcPct val="150000"/>
              </a:lnSpc>
            </a:pPr>
            <a:r>
              <a:rPr lang="zh-CN" altLang="en-US" sz="1050" dirty="0">
                <a:solidFill>
                  <a:schemeClr val="tx1">
                    <a:lumMod val="75000"/>
                    <a:lumOff val="25000"/>
                  </a:schemeClr>
                </a:solidFill>
                <a:cs typeface="+mn-ea"/>
                <a:sym typeface="+mn-lt"/>
              </a:rPr>
              <a:t>标题数字等都可以通过点击和重新输入进行</a:t>
            </a:r>
            <a:r>
              <a:rPr lang="zh-CN" altLang="en-US" sz="1050" dirty="0" smtClean="0">
                <a:solidFill>
                  <a:schemeClr val="tx1">
                    <a:lumMod val="75000"/>
                    <a:lumOff val="25000"/>
                  </a:schemeClr>
                </a:solidFill>
                <a:cs typeface="+mn-ea"/>
                <a:sym typeface="+mn-lt"/>
              </a:rPr>
              <a:t>更改</a:t>
            </a:r>
            <a:endParaRPr lang="zh-CN" altLang="en-US" sz="1050" dirty="0">
              <a:cs typeface="+mn-ea"/>
              <a:sym typeface="+mn-lt"/>
            </a:endParaRPr>
          </a:p>
        </p:txBody>
      </p:sp>
      <p:sp>
        <p:nvSpPr>
          <p:cNvPr id="36" name="TextBox 66"/>
          <p:cNvSpPr txBox="1"/>
          <p:nvPr/>
        </p:nvSpPr>
        <p:spPr>
          <a:xfrm>
            <a:off x="691034" y="-21896"/>
            <a:ext cx="2339102"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成功的项目展现一</a:t>
            </a:r>
            <a:endParaRPr lang="zh-CN" altLang="en-US" dirty="0">
              <a:sym typeface="+mn-lt"/>
            </a:endParaRPr>
          </a:p>
        </p:txBody>
      </p:sp>
      <p:sp>
        <p:nvSpPr>
          <p:cNvPr id="45" name="灯片编号占位符 1"/>
          <p:cNvSpPr>
            <a:spLocks noGrp="1"/>
          </p:cNvSpPr>
          <p:nvPr>
            <p:ph type="sldNum" sz="quarter" idx="12"/>
          </p:nvPr>
        </p:nvSpPr>
        <p:spPr>
          <a:xfrm>
            <a:off x="6683829" y="4660049"/>
            <a:ext cx="2133600" cy="273844"/>
          </a:xfrm>
        </p:spPr>
        <p:txBody>
          <a:bodyPr/>
          <a:lstStyle/>
          <a:p>
            <a:r>
              <a:rPr lang="en-US" altLang="zh-CN" dirty="0" smtClean="0">
                <a:cs typeface="+mn-ea"/>
                <a:sym typeface="+mn-lt"/>
              </a:rPr>
              <a:t>24</a:t>
            </a:r>
            <a:endParaRPr lang="zh-CN" altLang="en-US" dirty="0">
              <a:cs typeface="+mn-ea"/>
              <a:sym typeface="+mn-lt"/>
            </a:endParaRPr>
          </a:p>
        </p:txBody>
      </p:sp>
      <p:sp>
        <p:nvSpPr>
          <p:cNvPr id="46" name="文本框 45"/>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p:tgtEl>
                                          <p:spTgt spid="36"/>
                                        </p:tgtEl>
                                        <p:attrNameLst>
                                          <p:attrName>ppt_x</p:attrName>
                                        </p:attrNameLst>
                                      </p:cBhvr>
                                      <p:tavLst>
                                        <p:tav tm="0">
                                          <p:val>
                                            <p:strVal val="#ppt_x-#ppt_w*1.125000"/>
                                          </p:val>
                                        </p:tav>
                                        <p:tav tm="100000">
                                          <p:val>
                                            <p:strVal val="#ppt_x"/>
                                          </p:val>
                                        </p:tav>
                                      </p:tavLst>
                                    </p:anim>
                                    <p:animEffect transition="in" filter="wipe(right)">
                                      <p:cBhvr>
                                        <p:cTn id="8" dur="500"/>
                                        <p:tgtEl>
                                          <p:spTgt spid="36"/>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anim calcmode="lin" valueType="num">
                                      <p:cBhvr>
                                        <p:cTn id="35" dur="500" fill="hold"/>
                                        <p:tgtEl>
                                          <p:spTgt spid="2"/>
                                        </p:tgtEl>
                                        <p:attrNameLst>
                                          <p:attrName>ppt_x</p:attrName>
                                        </p:attrNameLst>
                                      </p:cBhvr>
                                      <p:tavLst>
                                        <p:tav tm="0">
                                          <p:val>
                                            <p:fltVal val="0.5"/>
                                          </p:val>
                                        </p:tav>
                                        <p:tav tm="100000">
                                          <p:val>
                                            <p:strVal val="#ppt_x"/>
                                          </p:val>
                                        </p:tav>
                                      </p:tavLst>
                                    </p:anim>
                                    <p:anim calcmode="lin" valueType="num">
                                      <p:cBhvr>
                                        <p:cTn id="36" dur="500" fill="hold"/>
                                        <p:tgtEl>
                                          <p:spTgt spid="2"/>
                                        </p:tgtEl>
                                        <p:attrNameLst>
                                          <p:attrName>ppt_y</p:attrName>
                                        </p:attrNameLst>
                                      </p:cBhvr>
                                      <p:tavLst>
                                        <p:tav tm="0">
                                          <p:val>
                                            <p:fltVal val="0.5"/>
                                          </p:val>
                                        </p:tav>
                                        <p:tav tm="100000">
                                          <p:val>
                                            <p:strVal val="#ppt_y"/>
                                          </p:val>
                                        </p:tav>
                                      </p:tavLst>
                                    </p:anim>
                                  </p:childTnLst>
                                </p:cTn>
                              </p:par>
                              <p:par>
                                <p:cTn id="37" presetID="53" presetClass="entr" presetSubtype="528"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anim calcmode="lin" valueType="num">
                                      <p:cBhvr>
                                        <p:cTn id="42" dur="500" fill="hold"/>
                                        <p:tgtEl>
                                          <p:spTgt spid="27"/>
                                        </p:tgtEl>
                                        <p:attrNameLst>
                                          <p:attrName>ppt_x</p:attrName>
                                        </p:attrNameLst>
                                      </p:cBhvr>
                                      <p:tavLst>
                                        <p:tav tm="0">
                                          <p:val>
                                            <p:fltVal val="0.5"/>
                                          </p:val>
                                        </p:tav>
                                        <p:tav tm="100000">
                                          <p:val>
                                            <p:strVal val="#ppt_x"/>
                                          </p:val>
                                        </p:tav>
                                      </p:tavLst>
                                    </p:anim>
                                    <p:anim calcmode="lin" valueType="num">
                                      <p:cBhvr>
                                        <p:cTn id="43" dur="500" fill="hold"/>
                                        <p:tgtEl>
                                          <p:spTgt spid="27"/>
                                        </p:tgtEl>
                                        <p:attrNameLst>
                                          <p:attrName>ppt_y</p:attrName>
                                        </p:attrNameLst>
                                      </p:cBhvr>
                                      <p:tavLst>
                                        <p:tav tm="0">
                                          <p:val>
                                            <p:fltVal val="0.5"/>
                                          </p:val>
                                        </p:tav>
                                        <p:tav tm="100000">
                                          <p:val>
                                            <p:strVal val="#ppt_y"/>
                                          </p:val>
                                        </p:tav>
                                      </p:tavLst>
                                    </p:anim>
                                  </p:childTnLst>
                                </p:cTn>
                              </p:par>
                              <p:par>
                                <p:cTn id="44" presetID="53" presetClass="entr" presetSubtype="528"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p:cTn id="46" dur="500" fill="hold"/>
                                        <p:tgtEl>
                                          <p:spTgt spid="30"/>
                                        </p:tgtEl>
                                        <p:attrNameLst>
                                          <p:attrName>ppt_w</p:attrName>
                                        </p:attrNameLst>
                                      </p:cBhvr>
                                      <p:tavLst>
                                        <p:tav tm="0">
                                          <p:val>
                                            <p:fltVal val="0"/>
                                          </p:val>
                                        </p:tav>
                                        <p:tav tm="100000">
                                          <p:val>
                                            <p:strVal val="#ppt_w"/>
                                          </p:val>
                                        </p:tav>
                                      </p:tavLst>
                                    </p:anim>
                                    <p:anim calcmode="lin" valueType="num">
                                      <p:cBhvr>
                                        <p:cTn id="47" dur="500" fill="hold"/>
                                        <p:tgtEl>
                                          <p:spTgt spid="30"/>
                                        </p:tgtEl>
                                        <p:attrNameLst>
                                          <p:attrName>ppt_h</p:attrName>
                                        </p:attrNameLst>
                                      </p:cBhvr>
                                      <p:tavLst>
                                        <p:tav tm="0">
                                          <p:val>
                                            <p:fltVal val="0"/>
                                          </p:val>
                                        </p:tav>
                                        <p:tav tm="100000">
                                          <p:val>
                                            <p:strVal val="#ppt_h"/>
                                          </p:val>
                                        </p:tav>
                                      </p:tavLst>
                                    </p:anim>
                                    <p:animEffect transition="in" filter="fade">
                                      <p:cBhvr>
                                        <p:cTn id="48" dur="500"/>
                                        <p:tgtEl>
                                          <p:spTgt spid="30"/>
                                        </p:tgtEl>
                                      </p:cBhvr>
                                    </p:animEffect>
                                    <p:anim calcmode="lin" valueType="num">
                                      <p:cBhvr>
                                        <p:cTn id="49" dur="500" fill="hold"/>
                                        <p:tgtEl>
                                          <p:spTgt spid="30"/>
                                        </p:tgtEl>
                                        <p:attrNameLst>
                                          <p:attrName>ppt_x</p:attrName>
                                        </p:attrNameLst>
                                      </p:cBhvr>
                                      <p:tavLst>
                                        <p:tav tm="0">
                                          <p:val>
                                            <p:fltVal val="0.5"/>
                                          </p:val>
                                        </p:tav>
                                        <p:tav tm="100000">
                                          <p:val>
                                            <p:strVal val="#ppt_x"/>
                                          </p:val>
                                        </p:tav>
                                      </p:tavLst>
                                    </p:anim>
                                    <p:anim calcmode="lin" valueType="num">
                                      <p:cBhvr>
                                        <p:cTn id="50" dur="500" fill="hold"/>
                                        <p:tgtEl>
                                          <p:spTgt spid="30"/>
                                        </p:tgtEl>
                                        <p:attrNameLst>
                                          <p:attrName>ppt_y</p:attrName>
                                        </p:attrNameLst>
                                      </p:cBhvr>
                                      <p:tavLst>
                                        <p:tav tm="0">
                                          <p:val>
                                            <p:fltVal val="0.5"/>
                                          </p:val>
                                        </p:tav>
                                        <p:tav tm="100000">
                                          <p:val>
                                            <p:strVal val="#ppt_y"/>
                                          </p:val>
                                        </p:tav>
                                      </p:tavLst>
                                    </p:anim>
                                  </p:childTnLst>
                                </p:cTn>
                              </p:par>
                              <p:par>
                                <p:cTn id="51" presetID="53" presetClass="entr" presetSubtype="528"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p:cTn id="53" dur="500" fill="hold"/>
                                        <p:tgtEl>
                                          <p:spTgt spid="33"/>
                                        </p:tgtEl>
                                        <p:attrNameLst>
                                          <p:attrName>ppt_w</p:attrName>
                                        </p:attrNameLst>
                                      </p:cBhvr>
                                      <p:tavLst>
                                        <p:tav tm="0">
                                          <p:val>
                                            <p:fltVal val="0"/>
                                          </p:val>
                                        </p:tav>
                                        <p:tav tm="100000">
                                          <p:val>
                                            <p:strVal val="#ppt_w"/>
                                          </p:val>
                                        </p:tav>
                                      </p:tavLst>
                                    </p:anim>
                                    <p:anim calcmode="lin" valueType="num">
                                      <p:cBhvr>
                                        <p:cTn id="54" dur="500" fill="hold"/>
                                        <p:tgtEl>
                                          <p:spTgt spid="33"/>
                                        </p:tgtEl>
                                        <p:attrNameLst>
                                          <p:attrName>ppt_h</p:attrName>
                                        </p:attrNameLst>
                                      </p:cBhvr>
                                      <p:tavLst>
                                        <p:tav tm="0">
                                          <p:val>
                                            <p:fltVal val="0"/>
                                          </p:val>
                                        </p:tav>
                                        <p:tav tm="100000">
                                          <p:val>
                                            <p:strVal val="#ppt_h"/>
                                          </p:val>
                                        </p:tav>
                                      </p:tavLst>
                                    </p:anim>
                                    <p:animEffect transition="in" filter="fade">
                                      <p:cBhvr>
                                        <p:cTn id="55" dur="500"/>
                                        <p:tgtEl>
                                          <p:spTgt spid="33"/>
                                        </p:tgtEl>
                                      </p:cBhvr>
                                    </p:animEffect>
                                    <p:anim calcmode="lin" valueType="num">
                                      <p:cBhvr>
                                        <p:cTn id="56" dur="500" fill="hold"/>
                                        <p:tgtEl>
                                          <p:spTgt spid="33"/>
                                        </p:tgtEl>
                                        <p:attrNameLst>
                                          <p:attrName>ppt_x</p:attrName>
                                        </p:attrNameLst>
                                      </p:cBhvr>
                                      <p:tavLst>
                                        <p:tav tm="0">
                                          <p:val>
                                            <p:fltVal val="0.5"/>
                                          </p:val>
                                        </p:tav>
                                        <p:tav tm="100000">
                                          <p:val>
                                            <p:strVal val="#ppt_x"/>
                                          </p:val>
                                        </p:tav>
                                      </p:tavLst>
                                    </p:anim>
                                    <p:anim calcmode="lin" valueType="num">
                                      <p:cBhvr>
                                        <p:cTn id="57" dur="500" fill="hold"/>
                                        <p:tgtEl>
                                          <p:spTgt spid="33"/>
                                        </p:tgtEl>
                                        <p:attrNameLst>
                                          <p:attrName>ppt_y</p:attrName>
                                        </p:attrNameLst>
                                      </p:cBhvr>
                                      <p:tavLst>
                                        <p:tav tm="0">
                                          <p:val>
                                            <p:fltVal val="0.5"/>
                                          </p:val>
                                        </p:tav>
                                        <p:tav tm="100000">
                                          <p:val>
                                            <p:strVal val="#ppt_y"/>
                                          </p:val>
                                        </p:tav>
                                      </p:tavLst>
                                    </p:anim>
                                  </p:childTnLst>
                                </p:cTn>
                              </p:par>
                              <p:par>
                                <p:cTn id="58" presetID="53" presetClass="entr" presetSubtype="528"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 calcmode="lin" valueType="num">
                                      <p:cBhvr>
                                        <p:cTn id="60" dur="500" fill="hold"/>
                                        <p:tgtEl>
                                          <p:spTgt spid="37"/>
                                        </p:tgtEl>
                                        <p:attrNameLst>
                                          <p:attrName>ppt_w</p:attrName>
                                        </p:attrNameLst>
                                      </p:cBhvr>
                                      <p:tavLst>
                                        <p:tav tm="0">
                                          <p:val>
                                            <p:fltVal val="0"/>
                                          </p:val>
                                        </p:tav>
                                        <p:tav tm="100000">
                                          <p:val>
                                            <p:strVal val="#ppt_w"/>
                                          </p:val>
                                        </p:tav>
                                      </p:tavLst>
                                    </p:anim>
                                    <p:anim calcmode="lin" valueType="num">
                                      <p:cBhvr>
                                        <p:cTn id="61" dur="500" fill="hold"/>
                                        <p:tgtEl>
                                          <p:spTgt spid="37"/>
                                        </p:tgtEl>
                                        <p:attrNameLst>
                                          <p:attrName>ppt_h</p:attrName>
                                        </p:attrNameLst>
                                      </p:cBhvr>
                                      <p:tavLst>
                                        <p:tav tm="0">
                                          <p:val>
                                            <p:fltVal val="0"/>
                                          </p:val>
                                        </p:tav>
                                        <p:tav tm="100000">
                                          <p:val>
                                            <p:strVal val="#ppt_h"/>
                                          </p:val>
                                        </p:tav>
                                      </p:tavLst>
                                    </p:anim>
                                    <p:animEffect transition="in" filter="fade">
                                      <p:cBhvr>
                                        <p:cTn id="62" dur="500"/>
                                        <p:tgtEl>
                                          <p:spTgt spid="37"/>
                                        </p:tgtEl>
                                      </p:cBhvr>
                                    </p:animEffect>
                                    <p:anim calcmode="lin" valueType="num">
                                      <p:cBhvr>
                                        <p:cTn id="63" dur="500" fill="hold"/>
                                        <p:tgtEl>
                                          <p:spTgt spid="37"/>
                                        </p:tgtEl>
                                        <p:attrNameLst>
                                          <p:attrName>ppt_x</p:attrName>
                                        </p:attrNameLst>
                                      </p:cBhvr>
                                      <p:tavLst>
                                        <p:tav tm="0">
                                          <p:val>
                                            <p:fltVal val="0.5"/>
                                          </p:val>
                                        </p:tav>
                                        <p:tav tm="100000">
                                          <p:val>
                                            <p:strVal val="#ppt_x"/>
                                          </p:val>
                                        </p:tav>
                                      </p:tavLst>
                                    </p:anim>
                                    <p:anim calcmode="lin" valueType="num">
                                      <p:cBhvr>
                                        <p:cTn id="64" dur="500" fill="hold"/>
                                        <p:tgtEl>
                                          <p:spTgt spid="37"/>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anim calcmode="lin" valueType="num">
                                      <p:cBhvr>
                                        <p:cTn id="67" dur="500" fill="hold"/>
                                        <p:tgtEl>
                                          <p:spTgt spid="38"/>
                                        </p:tgtEl>
                                        <p:attrNameLst>
                                          <p:attrName>ppt_w</p:attrName>
                                        </p:attrNameLst>
                                      </p:cBhvr>
                                      <p:tavLst>
                                        <p:tav tm="0">
                                          <p:val>
                                            <p:fltVal val="0"/>
                                          </p:val>
                                        </p:tav>
                                        <p:tav tm="100000">
                                          <p:val>
                                            <p:strVal val="#ppt_w"/>
                                          </p:val>
                                        </p:tav>
                                      </p:tavLst>
                                    </p:anim>
                                    <p:anim calcmode="lin" valueType="num">
                                      <p:cBhvr>
                                        <p:cTn id="68" dur="500" fill="hold"/>
                                        <p:tgtEl>
                                          <p:spTgt spid="38"/>
                                        </p:tgtEl>
                                        <p:attrNameLst>
                                          <p:attrName>ppt_h</p:attrName>
                                        </p:attrNameLst>
                                      </p:cBhvr>
                                      <p:tavLst>
                                        <p:tav tm="0">
                                          <p:val>
                                            <p:fltVal val="0"/>
                                          </p:val>
                                        </p:tav>
                                        <p:tav tm="100000">
                                          <p:val>
                                            <p:strVal val="#ppt_h"/>
                                          </p:val>
                                        </p:tav>
                                      </p:tavLst>
                                    </p:anim>
                                    <p:animEffect transition="in" filter="fade">
                                      <p:cBhvr>
                                        <p:cTn id="69" dur="500"/>
                                        <p:tgtEl>
                                          <p:spTgt spid="38"/>
                                        </p:tgtEl>
                                      </p:cBhvr>
                                    </p:animEffect>
                                    <p:anim calcmode="lin" valueType="num">
                                      <p:cBhvr>
                                        <p:cTn id="70" dur="500" fill="hold"/>
                                        <p:tgtEl>
                                          <p:spTgt spid="38"/>
                                        </p:tgtEl>
                                        <p:attrNameLst>
                                          <p:attrName>ppt_x</p:attrName>
                                        </p:attrNameLst>
                                      </p:cBhvr>
                                      <p:tavLst>
                                        <p:tav tm="0">
                                          <p:val>
                                            <p:fltVal val="0.5"/>
                                          </p:val>
                                        </p:tav>
                                        <p:tav tm="100000">
                                          <p:val>
                                            <p:strVal val="#ppt_x"/>
                                          </p:val>
                                        </p:tav>
                                      </p:tavLst>
                                    </p:anim>
                                    <p:anim calcmode="lin" valueType="num">
                                      <p:cBhvr>
                                        <p:cTn id="71" dur="500" fill="hold"/>
                                        <p:tgtEl>
                                          <p:spTgt spid="38"/>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 calcmode="lin" valueType="num">
                                      <p:cBhvr>
                                        <p:cTn id="74" dur="500" fill="hold"/>
                                        <p:tgtEl>
                                          <p:spTgt spid="39"/>
                                        </p:tgtEl>
                                        <p:attrNameLst>
                                          <p:attrName>ppt_w</p:attrName>
                                        </p:attrNameLst>
                                      </p:cBhvr>
                                      <p:tavLst>
                                        <p:tav tm="0">
                                          <p:val>
                                            <p:fltVal val="0"/>
                                          </p:val>
                                        </p:tav>
                                        <p:tav tm="100000">
                                          <p:val>
                                            <p:strVal val="#ppt_w"/>
                                          </p:val>
                                        </p:tav>
                                      </p:tavLst>
                                    </p:anim>
                                    <p:anim calcmode="lin" valueType="num">
                                      <p:cBhvr>
                                        <p:cTn id="75" dur="500" fill="hold"/>
                                        <p:tgtEl>
                                          <p:spTgt spid="39"/>
                                        </p:tgtEl>
                                        <p:attrNameLst>
                                          <p:attrName>ppt_h</p:attrName>
                                        </p:attrNameLst>
                                      </p:cBhvr>
                                      <p:tavLst>
                                        <p:tav tm="0">
                                          <p:val>
                                            <p:fltVal val="0"/>
                                          </p:val>
                                        </p:tav>
                                        <p:tav tm="100000">
                                          <p:val>
                                            <p:strVal val="#ppt_h"/>
                                          </p:val>
                                        </p:tav>
                                      </p:tavLst>
                                    </p:anim>
                                    <p:animEffect transition="in" filter="fade">
                                      <p:cBhvr>
                                        <p:cTn id="76" dur="500"/>
                                        <p:tgtEl>
                                          <p:spTgt spid="39"/>
                                        </p:tgtEl>
                                      </p:cBhvr>
                                    </p:animEffect>
                                    <p:anim calcmode="lin" valueType="num">
                                      <p:cBhvr>
                                        <p:cTn id="77" dur="500" fill="hold"/>
                                        <p:tgtEl>
                                          <p:spTgt spid="39"/>
                                        </p:tgtEl>
                                        <p:attrNameLst>
                                          <p:attrName>ppt_x</p:attrName>
                                        </p:attrNameLst>
                                      </p:cBhvr>
                                      <p:tavLst>
                                        <p:tav tm="0">
                                          <p:val>
                                            <p:fltVal val="0.5"/>
                                          </p:val>
                                        </p:tav>
                                        <p:tav tm="100000">
                                          <p:val>
                                            <p:strVal val="#ppt_x"/>
                                          </p:val>
                                        </p:tav>
                                      </p:tavLst>
                                    </p:anim>
                                    <p:anim calcmode="lin" valueType="num">
                                      <p:cBhvr>
                                        <p:cTn id="78" dur="500" fill="hold"/>
                                        <p:tgtEl>
                                          <p:spTgt spid="39"/>
                                        </p:tgtEl>
                                        <p:attrNameLst>
                                          <p:attrName>ppt_y</p:attrName>
                                        </p:attrNameLst>
                                      </p:cBhvr>
                                      <p:tavLst>
                                        <p:tav tm="0">
                                          <p:val>
                                            <p:fltVal val="0.5"/>
                                          </p:val>
                                        </p:tav>
                                        <p:tav tm="100000">
                                          <p:val>
                                            <p:strVal val="#ppt_y"/>
                                          </p:val>
                                        </p:tav>
                                      </p:tavLst>
                                    </p:anim>
                                  </p:childTnLst>
                                </p:cTn>
                              </p:par>
                              <p:par>
                                <p:cTn id="79" presetID="53" presetClass="entr" presetSubtype="528"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anim calcmode="lin" valueType="num">
                                      <p:cBhvr>
                                        <p:cTn id="81" dur="500" fill="hold"/>
                                        <p:tgtEl>
                                          <p:spTgt spid="40"/>
                                        </p:tgtEl>
                                        <p:attrNameLst>
                                          <p:attrName>ppt_w</p:attrName>
                                        </p:attrNameLst>
                                      </p:cBhvr>
                                      <p:tavLst>
                                        <p:tav tm="0">
                                          <p:val>
                                            <p:fltVal val="0"/>
                                          </p:val>
                                        </p:tav>
                                        <p:tav tm="100000">
                                          <p:val>
                                            <p:strVal val="#ppt_w"/>
                                          </p:val>
                                        </p:tav>
                                      </p:tavLst>
                                    </p:anim>
                                    <p:anim calcmode="lin" valueType="num">
                                      <p:cBhvr>
                                        <p:cTn id="82" dur="500" fill="hold"/>
                                        <p:tgtEl>
                                          <p:spTgt spid="40"/>
                                        </p:tgtEl>
                                        <p:attrNameLst>
                                          <p:attrName>ppt_h</p:attrName>
                                        </p:attrNameLst>
                                      </p:cBhvr>
                                      <p:tavLst>
                                        <p:tav tm="0">
                                          <p:val>
                                            <p:fltVal val="0"/>
                                          </p:val>
                                        </p:tav>
                                        <p:tav tm="100000">
                                          <p:val>
                                            <p:strVal val="#ppt_h"/>
                                          </p:val>
                                        </p:tav>
                                      </p:tavLst>
                                    </p:anim>
                                    <p:animEffect transition="in" filter="fade">
                                      <p:cBhvr>
                                        <p:cTn id="83" dur="500"/>
                                        <p:tgtEl>
                                          <p:spTgt spid="40"/>
                                        </p:tgtEl>
                                      </p:cBhvr>
                                    </p:animEffect>
                                    <p:anim calcmode="lin" valueType="num">
                                      <p:cBhvr>
                                        <p:cTn id="84" dur="500" fill="hold"/>
                                        <p:tgtEl>
                                          <p:spTgt spid="40"/>
                                        </p:tgtEl>
                                        <p:attrNameLst>
                                          <p:attrName>ppt_x</p:attrName>
                                        </p:attrNameLst>
                                      </p:cBhvr>
                                      <p:tavLst>
                                        <p:tav tm="0">
                                          <p:val>
                                            <p:fltVal val="0.5"/>
                                          </p:val>
                                        </p:tav>
                                        <p:tav tm="100000">
                                          <p:val>
                                            <p:strVal val="#ppt_x"/>
                                          </p:val>
                                        </p:tav>
                                      </p:tavLst>
                                    </p:anim>
                                    <p:anim calcmode="lin" valueType="num">
                                      <p:cBhvr>
                                        <p:cTn id="85" dur="500" fill="hold"/>
                                        <p:tgtEl>
                                          <p:spTgt spid="40"/>
                                        </p:tgtEl>
                                        <p:attrNameLst>
                                          <p:attrName>ppt_y</p:attrName>
                                        </p:attrNameLst>
                                      </p:cBhvr>
                                      <p:tavLst>
                                        <p:tav tm="0">
                                          <p:val>
                                            <p:fltVal val="0.5"/>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grpId="0" nodeType="clickEffect">
                                  <p:stCondLst>
                                    <p:cond delay="0"/>
                                  </p:stCondLst>
                                  <p:iterate type="lt">
                                    <p:tmPct val="10000"/>
                                  </p:iterate>
                                  <p:childTnLst>
                                    <p:set>
                                      <p:cBhvr>
                                        <p:cTn id="89" dur="1" fill="hold">
                                          <p:stCondLst>
                                            <p:cond delay="0"/>
                                          </p:stCondLst>
                                        </p:cTn>
                                        <p:tgtEl>
                                          <p:spTgt spid="41"/>
                                        </p:tgtEl>
                                        <p:attrNameLst>
                                          <p:attrName>style.visibility</p:attrName>
                                        </p:attrNameLst>
                                      </p:cBhvr>
                                      <p:to>
                                        <p:strVal val="visible"/>
                                      </p:to>
                                    </p:set>
                                    <p:animEffect transition="in" filter="randombar(horizontal)">
                                      <p:cBhvr>
                                        <p:cTn id="90" dur="500"/>
                                        <p:tgtEl>
                                          <p:spTgt spid="41"/>
                                        </p:tgtEl>
                                      </p:cBhvr>
                                    </p:animEffect>
                                  </p:childTnLst>
                                </p:cTn>
                              </p:par>
                              <p:par>
                                <p:cTn id="91" presetID="14" presetClass="entr" presetSubtype="10" fill="hold" grpId="0" nodeType="withEffect">
                                  <p:stCondLst>
                                    <p:cond delay="0"/>
                                  </p:stCondLst>
                                  <p:iterate type="lt">
                                    <p:tmPct val="10000"/>
                                  </p:iterate>
                                  <p:childTnLst>
                                    <p:set>
                                      <p:cBhvr>
                                        <p:cTn id="92" dur="1" fill="hold">
                                          <p:stCondLst>
                                            <p:cond delay="0"/>
                                          </p:stCondLst>
                                        </p:cTn>
                                        <p:tgtEl>
                                          <p:spTgt spid="42"/>
                                        </p:tgtEl>
                                        <p:attrNameLst>
                                          <p:attrName>style.visibility</p:attrName>
                                        </p:attrNameLst>
                                      </p:cBhvr>
                                      <p:to>
                                        <p:strVal val="visible"/>
                                      </p:to>
                                    </p:set>
                                    <p:animEffect transition="in" filter="randombar(horizontal)">
                                      <p:cBhvr>
                                        <p:cTn id="93" dur="500"/>
                                        <p:tgtEl>
                                          <p:spTgt spid="42"/>
                                        </p:tgtEl>
                                      </p:cBhvr>
                                    </p:animEffect>
                                  </p:childTnLst>
                                </p:cTn>
                              </p:par>
                              <p:par>
                                <p:cTn id="94" presetID="14" presetClass="entr" presetSubtype="10" fill="hold" grpId="0" nodeType="withEffect">
                                  <p:stCondLst>
                                    <p:cond delay="0"/>
                                  </p:stCondLst>
                                  <p:iterate type="lt">
                                    <p:tmPct val="10000"/>
                                  </p:iterate>
                                  <p:childTnLst>
                                    <p:set>
                                      <p:cBhvr>
                                        <p:cTn id="95" dur="1" fill="hold">
                                          <p:stCondLst>
                                            <p:cond delay="0"/>
                                          </p:stCondLst>
                                        </p:cTn>
                                        <p:tgtEl>
                                          <p:spTgt spid="44"/>
                                        </p:tgtEl>
                                        <p:attrNameLst>
                                          <p:attrName>style.visibility</p:attrName>
                                        </p:attrNameLst>
                                      </p:cBhvr>
                                      <p:to>
                                        <p:strVal val="visible"/>
                                      </p:to>
                                    </p:set>
                                    <p:animEffect transition="in" filter="randombar(horizontal)">
                                      <p:cBhvr>
                                        <p:cTn id="96" dur="500"/>
                                        <p:tgtEl>
                                          <p:spTgt spid="44"/>
                                        </p:tgtEl>
                                      </p:cBhvr>
                                    </p:animEffect>
                                  </p:childTnLst>
                                </p:cTn>
                              </p:par>
                              <p:par>
                                <p:cTn id="97" presetID="14" presetClass="entr" presetSubtype="10" fill="hold" grpId="0" nodeType="withEffect">
                                  <p:stCondLst>
                                    <p:cond delay="0"/>
                                  </p:stCondLst>
                                  <p:iterate type="lt">
                                    <p:tmPct val="10000"/>
                                  </p:iterate>
                                  <p:childTnLst>
                                    <p:set>
                                      <p:cBhvr>
                                        <p:cTn id="98" dur="1" fill="hold">
                                          <p:stCondLst>
                                            <p:cond delay="0"/>
                                          </p:stCondLst>
                                        </p:cTn>
                                        <p:tgtEl>
                                          <p:spTgt spid="43"/>
                                        </p:tgtEl>
                                        <p:attrNameLst>
                                          <p:attrName>style.visibility</p:attrName>
                                        </p:attrNameLst>
                                      </p:cBhvr>
                                      <p:to>
                                        <p:strVal val="visible"/>
                                      </p:to>
                                    </p:set>
                                    <p:animEffect transition="in" filter="randombar(horizontal)">
                                      <p:cBhvr>
                                        <p:cTn id="99" dur="500"/>
                                        <p:tgtEl>
                                          <p:spTgt spid="43"/>
                                        </p:tgtEl>
                                      </p:cBhvr>
                                    </p:animEffect>
                                  </p:childTnLst>
                                </p:cTn>
                              </p:par>
                            </p:childTnLst>
                          </p:cTn>
                        </p:par>
                        <p:par>
                          <p:cTn id="100" fill="hold">
                            <p:stCondLst>
                              <p:cond delay="1500"/>
                            </p:stCondLst>
                            <p:childTnLst>
                              <p:par>
                                <p:cTn id="101" presetID="22" presetClass="entr" presetSubtype="4" fill="hold" grpId="0" nodeType="afterEffect">
                                  <p:stCondLst>
                                    <p:cond delay="0"/>
                                  </p:stCondLst>
                                  <p:childTnLst>
                                    <p:set>
                                      <p:cBhvr>
                                        <p:cTn id="102" dur="1" fill="hold">
                                          <p:stCondLst>
                                            <p:cond delay="0"/>
                                          </p:stCondLst>
                                        </p:cTn>
                                        <p:tgtEl>
                                          <p:spTgt spid="46"/>
                                        </p:tgtEl>
                                        <p:attrNameLst>
                                          <p:attrName>style.visibility</p:attrName>
                                        </p:attrNameLst>
                                      </p:cBhvr>
                                      <p:to>
                                        <p:strVal val="visible"/>
                                      </p:to>
                                    </p:set>
                                    <p:animEffect transition="in" filter="wipe(down)">
                                      <p:cBhvr>
                                        <p:cTn id="103"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7" grpId="0"/>
      <p:bldP spid="38" grpId="0"/>
      <p:bldP spid="39" grpId="0"/>
      <p:bldP spid="40" grpId="0"/>
      <p:bldP spid="11" grpId="0"/>
      <p:bldP spid="41" grpId="0"/>
      <p:bldP spid="42" grpId="0"/>
      <p:bldP spid="43" grpId="0"/>
      <p:bldP spid="44" grpId="0"/>
      <p:bldP spid="36" grpId="0"/>
      <p:bldP spid="4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圆角矩形 55"/>
          <p:cNvSpPr/>
          <p:nvPr/>
        </p:nvSpPr>
        <p:spPr>
          <a:xfrm>
            <a:off x="3754635" y="2856917"/>
            <a:ext cx="3492699" cy="1643090"/>
          </a:xfrm>
          <a:prstGeom prst="roundRect">
            <a:avLst>
              <a:gd name="adj" fmla="val 12535"/>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47" name="圆角矩形 46"/>
          <p:cNvSpPr/>
          <p:nvPr/>
        </p:nvSpPr>
        <p:spPr>
          <a:xfrm>
            <a:off x="1114425" y="1136628"/>
            <a:ext cx="1695450" cy="1643090"/>
          </a:xfrm>
          <a:prstGeom prst="roundRect">
            <a:avLst>
              <a:gd name="adj" fmla="val 12535"/>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32" name="矩形 42"/>
          <p:cNvSpPr>
            <a:spLocks noChangeArrowheads="1"/>
          </p:cNvSpPr>
          <p:nvPr/>
        </p:nvSpPr>
        <p:spPr bwMode="auto">
          <a:xfrm>
            <a:off x="7339013" y="2878931"/>
            <a:ext cx="692944" cy="1695450"/>
          </a:xfrm>
          <a:prstGeom prst="rect">
            <a:avLst/>
          </a:prstGeom>
          <a:solidFill>
            <a:srgbClr val="0C8882"/>
          </a:solidFill>
          <a:ln>
            <a:noFill/>
          </a:ln>
        </p:spPr>
        <p:txBody>
          <a:bodyPr lIns="91434" tIns="45717" rIns="91434" bIns="45717"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mn-lt"/>
              <a:ea typeface="+mn-ea"/>
              <a:cs typeface="+mn-ea"/>
              <a:sym typeface="+mn-lt"/>
            </a:endParaRPr>
          </a:p>
        </p:txBody>
      </p:sp>
      <p:sp>
        <p:nvSpPr>
          <p:cNvPr id="34" name="矩形 46"/>
          <p:cNvSpPr>
            <a:spLocks noChangeAspect="1" noChangeArrowheads="1"/>
          </p:cNvSpPr>
          <p:nvPr/>
        </p:nvSpPr>
        <p:spPr bwMode="auto">
          <a:xfrm>
            <a:off x="1114425" y="2878931"/>
            <a:ext cx="2541985" cy="1695450"/>
          </a:xfrm>
          <a:prstGeom prst="rect">
            <a:avLst/>
          </a:prstGeom>
          <a:blipFill dpi="0" rotWithShape="1">
            <a:blip r:embed="rId1"/>
            <a:srcRect/>
            <a:stretch>
              <a:fillRect/>
            </a:stretch>
          </a:blipFill>
          <a:ln>
            <a:noFill/>
          </a:ln>
          <a:extLst>
            <a:ext uri="{91240B29-F687-4F45-9708-019B960494DF}">
              <a14:hiddenLine xmlns:a14="http://schemas.microsoft.com/office/drawing/2010/main" w="9525">
                <a:solidFill>
                  <a:srgbClr val="000000"/>
                </a:solidFill>
                <a:bevel/>
              </a14:hiddenLine>
            </a:ext>
          </a:extLst>
        </p:spPr>
        <p:txBody>
          <a:bodyPr lIns="91434" tIns="45717" rIns="91434" bIns="45717"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mn-lt"/>
              <a:ea typeface="+mn-ea"/>
              <a:cs typeface="+mn-ea"/>
              <a:sym typeface="+mn-lt"/>
            </a:endParaRPr>
          </a:p>
        </p:txBody>
      </p:sp>
      <p:sp>
        <p:nvSpPr>
          <p:cNvPr id="36" name="矩形 47"/>
          <p:cNvSpPr>
            <a:spLocks noChangeAspect="1" noChangeArrowheads="1"/>
          </p:cNvSpPr>
          <p:nvPr/>
        </p:nvSpPr>
        <p:spPr bwMode="auto">
          <a:xfrm>
            <a:off x="2880123" y="1114425"/>
            <a:ext cx="2539603" cy="169426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bevel/>
              </a14:hiddenLine>
            </a:ext>
          </a:extLst>
        </p:spPr>
        <p:txBody>
          <a:bodyPr lIns="91434" tIns="45717" rIns="91434" bIns="45717"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mn-lt"/>
              <a:ea typeface="+mn-ea"/>
              <a:cs typeface="+mn-ea"/>
              <a:sym typeface="+mn-lt"/>
            </a:endParaRPr>
          </a:p>
        </p:txBody>
      </p:sp>
      <p:sp>
        <p:nvSpPr>
          <p:cNvPr id="38" name="矩形 59"/>
          <p:cNvSpPr>
            <a:spLocks noChangeAspect="1" noChangeArrowheads="1"/>
          </p:cNvSpPr>
          <p:nvPr/>
        </p:nvSpPr>
        <p:spPr bwMode="auto">
          <a:xfrm>
            <a:off x="5489972" y="1113235"/>
            <a:ext cx="2541984" cy="169545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bevel/>
              </a14:hiddenLine>
            </a:ext>
          </a:extLst>
        </p:spPr>
        <p:txBody>
          <a:bodyPr lIns="91434" tIns="45717" rIns="91434" bIns="45717"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mn-lt"/>
              <a:ea typeface="+mn-ea"/>
              <a:cs typeface="+mn-ea"/>
              <a:sym typeface="+mn-lt"/>
            </a:endParaRPr>
          </a:p>
        </p:txBody>
      </p:sp>
      <p:sp>
        <p:nvSpPr>
          <p:cNvPr id="39" name="矩形 56"/>
          <p:cNvSpPr>
            <a:spLocks noChangeArrowheads="1"/>
          </p:cNvSpPr>
          <p:nvPr/>
        </p:nvSpPr>
        <p:spPr bwMode="auto">
          <a:xfrm>
            <a:off x="846059" y="1209676"/>
            <a:ext cx="1614488" cy="35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34" tIns="45717" rIns="91434" bIns="4571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r" eaLnBrk="1" hangingPunct="1">
              <a:lnSpc>
                <a:spcPct val="100000"/>
              </a:lnSpc>
              <a:spcBef>
                <a:spcPct val="0"/>
              </a:spcBef>
              <a:buFont typeface="Arial" panose="020B0604020202020204" pitchFamily="34" charset="0"/>
              <a:buNone/>
            </a:pPr>
            <a:r>
              <a:rPr lang="zh-CN" altLang="en-US" sz="1700" b="1" dirty="0">
                <a:solidFill>
                  <a:srgbClr val="0C8882"/>
                </a:solidFill>
                <a:latin typeface="+mn-lt"/>
                <a:ea typeface="+mn-ea"/>
                <a:cs typeface="+mn-ea"/>
                <a:sym typeface="+mn-lt"/>
              </a:rPr>
              <a:t>添加主题</a:t>
            </a:r>
            <a:endParaRPr lang="zh-CN" altLang="en-US" sz="1700" b="1" dirty="0">
              <a:solidFill>
                <a:srgbClr val="0C8882"/>
              </a:solidFill>
              <a:latin typeface="+mn-lt"/>
              <a:ea typeface="+mn-ea"/>
              <a:cs typeface="+mn-ea"/>
              <a:sym typeface="+mn-lt"/>
            </a:endParaRPr>
          </a:p>
        </p:txBody>
      </p:sp>
      <p:sp>
        <p:nvSpPr>
          <p:cNvPr id="40" name="矩形 57"/>
          <p:cNvSpPr>
            <a:spLocks noChangeArrowheads="1"/>
          </p:cNvSpPr>
          <p:nvPr/>
        </p:nvSpPr>
        <p:spPr bwMode="auto">
          <a:xfrm>
            <a:off x="1271587" y="1632377"/>
            <a:ext cx="1381125" cy="1118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34" tIns="45717" rIns="91434" bIns="4571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r" eaLnBrk="1" hangingPunct="1">
              <a:lnSpc>
                <a:spcPts val="1595"/>
              </a:lnSpc>
              <a:spcBef>
                <a:spcPct val="0"/>
              </a:spcBef>
              <a:buNone/>
            </a:pPr>
            <a:r>
              <a:rPr lang="zh-CN" altLang="en-US" sz="1100" dirty="0">
                <a:solidFill>
                  <a:schemeClr val="tx1">
                    <a:lumMod val="50000"/>
                    <a:lumOff val="50000"/>
                  </a:schemeClr>
                </a:solidFill>
                <a:latin typeface="+mn-lt"/>
                <a:ea typeface="+mn-ea"/>
                <a:cs typeface="+mn-ea"/>
                <a:sym typeface="+mn-lt"/>
              </a:rPr>
              <a:t>文字描述，</a:t>
            </a:r>
            <a:r>
              <a:rPr lang="zh-CN" altLang="en-US" sz="1100" dirty="0" smtClean="0">
                <a:solidFill>
                  <a:schemeClr val="tx1">
                    <a:lumMod val="50000"/>
                    <a:lumOff val="50000"/>
                  </a:schemeClr>
                </a:solidFill>
                <a:latin typeface="+mn-lt"/>
                <a:ea typeface="+mn-ea"/>
                <a:cs typeface="+mn-ea"/>
                <a:sym typeface="+mn-lt"/>
              </a:rPr>
              <a:t>总结括</a:t>
            </a:r>
            <a:r>
              <a:rPr lang="zh-CN" altLang="en-US" sz="1100" dirty="0">
                <a:solidFill>
                  <a:schemeClr val="tx1">
                    <a:lumMod val="50000"/>
                    <a:lumOff val="50000"/>
                  </a:schemeClr>
                </a:solidFill>
                <a:latin typeface="+mn-lt"/>
                <a:ea typeface="+mn-ea"/>
                <a:cs typeface="+mn-ea"/>
                <a:sym typeface="+mn-lt"/>
              </a:rPr>
              <a:t>，内容大纲</a:t>
            </a:r>
            <a:r>
              <a:rPr lang="zh-CN" altLang="en-US" sz="1100" dirty="0" smtClean="0">
                <a:solidFill>
                  <a:schemeClr val="tx1">
                    <a:lumMod val="50000"/>
                    <a:lumOff val="50000"/>
                  </a:schemeClr>
                </a:solidFill>
                <a:latin typeface="+mn-lt"/>
                <a:ea typeface="+mn-ea"/>
                <a:cs typeface="+mn-ea"/>
                <a:sym typeface="+mn-lt"/>
              </a:rPr>
              <a:t>。文字述，总结</a:t>
            </a:r>
            <a:r>
              <a:rPr lang="zh-CN" altLang="en-US" sz="1100" dirty="0">
                <a:solidFill>
                  <a:schemeClr val="tx1">
                    <a:lumMod val="50000"/>
                    <a:lumOff val="50000"/>
                  </a:schemeClr>
                </a:solidFill>
                <a:latin typeface="+mn-lt"/>
                <a:ea typeface="+mn-ea"/>
                <a:cs typeface="+mn-ea"/>
                <a:sym typeface="+mn-lt"/>
              </a:rPr>
              <a:t>概括，内容大纲。</a:t>
            </a:r>
            <a:r>
              <a:rPr lang="en-US" altLang="zh-CN" sz="1100" dirty="0">
                <a:solidFill>
                  <a:schemeClr val="tx1">
                    <a:lumMod val="50000"/>
                    <a:lumOff val="50000"/>
                  </a:schemeClr>
                </a:solidFill>
                <a:latin typeface="+mn-lt"/>
                <a:ea typeface="+mn-ea"/>
                <a:cs typeface="+mn-ea"/>
                <a:sym typeface="+mn-lt"/>
              </a:rPr>
              <a:t> </a:t>
            </a:r>
            <a:endParaRPr lang="zh-CN" altLang="en-US" sz="1100" dirty="0">
              <a:solidFill>
                <a:schemeClr val="tx1">
                  <a:lumMod val="50000"/>
                  <a:lumOff val="50000"/>
                </a:schemeClr>
              </a:solidFill>
              <a:latin typeface="+mn-lt"/>
              <a:ea typeface="+mn-ea"/>
              <a:cs typeface="+mn-ea"/>
              <a:sym typeface="+mn-lt"/>
            </a:endParaRPr>
          </a:p>
          <a:p>
            <a:pPr algn="r" eaLnBrk="1" hangingPunct="1">
              <a:lnSpc>
                <a:spcPts val="1595"/>
              </a:lnSpc>
              <a:spcBef>
                <a:spcPct val="0"/>
              </a:spcBef>
              <a:buNone/>
            </a:pPr>
            <a:endParaRPr lang="zh-CN" altLang="en-US" sz="1100" dirty="0">
              <a:solidFill>
                <a:schemeClr val="tx1">
                  <a:lumMod val="50000"/>
                  <a:lumOff val="50000"/>
                </a:schemeClr>
              </a:solidFill>
              <a:latin typeface="+mn-lt"/>
              <a:ea typeface="+mn-ea"/>
              <a:cs typeface="+mn-ea"/>
              <a:sym typeface="+mn-lt"/>
            </a:endParaRPr>
          </a:p>
        </p:txBody>
      </p:sp>
      <p:sp>
        <p:nvSpPr>
          <p:cNvPr id="41" name="矩形 44"/>
          <p:cNvSpPr>
            <a:spLocks noChangeArrowheads="1"/>
          </p:cNvSpPr>
          <p:nvPr/>
        </p:nvSpPr>
        <p:spPr bwMode="auto">
          <a:xfrm>
            <a:off x="4861084" y="3140226"/>
            <a:ext cx="2324100" cy="35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34" tIns="45717" rIns="91434" bIns="4571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700" b="1" dirty="0">
                <a:solidFill>
                  <a:srgbClr val="0C8882"/>
                </a:solidFill>
                <a:latin typeface="+mn-lt"/>
                <a:ea typeface="+mn-ea"/>
                <a:cs typeface="+mn-ea"/>
                <a:sym typeface="+mn-lt"/>
              </a:rPr>
              <a:t>添加主题</a:t>
            </a:r>
            <a:endParaRPr lang="zh-CN" altLang="en-US" sz="1700" b="1" dirty="0">
              <a:solidFill>
                <a:srgbClr val="0C8882"/>
              </a:solidFill>
              <a:latin typeface="+mn-lt"/>
              <a:ea typeface="+mn-ea"/>
              <a:cs typeface="+mn-ea"/>
              <a:sym typeface="+mn-lt"/>
            </a:endParaRPr>
          </a:p>
        </p:txBody>
      </p:sp>
      <p:sp>
        <p:nvSpPr>
          <p:cNvPr id="42" name="矩形 45"/>
          <p:cNvSpPr>
            <a:spLocks noChangeArrowheads="1"/>
          </p:cNvSpPr>
          <p:nvPr/>
        </p:nvSpPr>
        <p:spPr bwMode="auto">
          <a:xfrm>
            <a:off x="3844529" y="3493799"/>
            <a:ext cx="3211115" cy="76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34" tIns="45717" rIns="91434" bIns="4571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右键点击图片选择设置图片格式可直接替换图片，在此录入上述图表的综合描述说明，在此录入上述图表的综合分析说明，在此录入上述图表的综合分析说明，在此录入上述图表的综合分析说明。 </a:t>
            </a:r>
            <a:endParaRPr lang="zh-CN" altLang="en-US" sz="1400" dirty="0">
              <a:solidFill>
                <a:schemeClr val="tx1">
                  <a:lumMod val="50000"/>
                  <a:lumOff val="50000"/>
                </a:schemeClr>
              </a:solidFill>
              <a:latin typeface="+mn-lt"/>
              <a:ea typeface="+mn-ea"/>
              <a:cs typeface="+mn-ea"/>
              <a:sym typeface="+mn-lt"/>
            </a:endParaRPr>
          </a:p>
        </p:txBody>
      </p:sp>
      <p:sp>
        <p:nvSpPr>
          <p:cNvPr id="45" name="燕尾形 1"/>
          <p:cNvSpPr>
            <a:spLocks noChangeArrowheads="1"/>
          </p:cNvSpPr>
          <p:nvPr/>
        </p:nvSpPr>
        <p:spPr bwMode="auto">
          <a:xfrm>
            <a:off x="8314135" y="2615803"/>
            <a:ext cx="384572" cy="384572"/>
          </a:xfrm>
          <a:prstGeom prst="chevron">
            <a:avLst>
              <a:gd name="adj" fmla="val 50000"/>
            </a:avLst>
          </a:prstGeom>
          <a:solidFill>
            <a:srgbClr val="F2F2F2">
              <a:alpha val="29803"/>
            </a:srgbClr>
          </a:solidFill>
          <a:ln>
            <a:noFill/>
          </a:ln>
          <a:extLst>
            <a:ext uri="{91240B29-F687-4F45-9708-019B960494DF}">
              <a14:hiddenLine xmlns:a14="http://schemas.microsoft.com/office/drawing/2010/main" w="12700">
                <a:solidFill>
                  <a:srgbClr val="42719B"/>
                </a:solidFill>
                <a:bevel/>
              </a14:hiddenLine>
            </a:ext>
          </a:extLst>
        </p:spPr>
        <p:txBody>
          <a:bodyPr lIns="68580" tIns="34290" rIns="68580" bIns="34290"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46" name="燕尾形 23"/>
          <p:cNvSpPr>
            <a:spLocks noChangeArrowheads="1"/>
          </p:cNvSpPr>
          <p:nvPr/>
        </p:nvSpPr>
        <p:spPr bwMode="auto">
          <a:xfrm flipH="1">
            <a:off x="488157" y="2615803"/>
            <a:ext cx="384572" cy="384572"/>
          </a:xfrm>
          <a:prstGeom prst="chevron">
            <a:avLst>
              <a:gd name="adj" fmla="val 50000"/>
            </a:avLst>
          </a:prstGeom>
          <a:solidFill>
            <a:srgbClr val="F2F2F2">
              <a:alpha val="29803"/>
            </a:srgbClr>
          </a:solidFill>
          <a:ln>
            <a:noFill/>
          </a:ln>
          <a:extLst>
            <a:ext uri="{91240B29-F687-4F45-9708-019B960494DF}">
              <a14:hiddenLine xmlns:a14="http://schemas.microsoft.com/office/drawing/2010/main" w="12700">
                <a:solidFill>
                  <a:srgbClr val="42719B"/>
                </a:solidFill>
                <a:bevel/>
              </a14:hiddenLine>
            </a:ext>
          </a:extLst>
        </p:spPr>
        <p:txBody>
          <a:bodyPr lIns="68580" tIns="34290" rIns="68580" bIns="34290"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grpSp>
        <p:nvGrpSpPr>
          <p:cNvPr id="3" name="组合 2"/>
          <p:cNvGrpSpPr/>
          <p:nvPr/>
        </p:nvGrpSpPr>
        <p:grpSpPr>
          <a:xfrm>
            <a:off x="2614375" y="1638063"/>
            <a:ext cx="495926" cy="495926"/>
            <a:chOff x="2614375" y="1638063"/>
            <a:chExt cx="495926" cy="495926"/>
          </a:xfrm>
        </p:grpSpPr>
        <p:grpSp>
          <p:nvGrpSpPr>
            <p:cNvPr id="48" name="组合 47"/>
            <p:cNvGrpSpPr/>
            <p:nvPr/>
          </p:nvGrpSpPr>
          <p:grpSpPr>
            <a:xfrm>
              <a:off x="2614375" y="1638063"/>
              <a:ext cx="495926" cy="495926"/>
              <a:chOff x="304800" y="673100"/>
              <a:chExt cx="4000500" cy="4000500"/>
            </a:xfrm>
            <a:effectLst>
              <a:outerShdw blurRad="317500" dist="1905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sz="1400">
                  <a:solidFill>
                    <a:srgbClr val="0C8882"/>
                  </a:solidFill>
                  <a:cs typeface="+mn-ea"/>
                  <a:sym typeface="+mn-lt"/>
                </a:endParaRPr>
              </a:p>
            </p:txBody>
          </p:sp>
          <p:sp>
            <p:nvSpPr>
              <p:cNvPr id="55" name="椭圆 54"/>
              <p:cNvSpPr/>
              <p:nvPr/>
            </p:nvSpPr>
            <p:spPr>
              <a:xfrm>
                <a:off x="392113" y="760413"/>
                <a:ext cx="3825874" cy="382587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sz="1400">
                  <a:solidFill>
                    <a:srgbClr val="0C8882"/>
                  </a:solidFill>
                  <a:cs typeface="+mn-ea"/>
                  <a:sym typeface="+mn-lt"/>
                </a:endParaRPr>
              </a:p>
            </p:txBody>
          </p:sp>
        </p:grpSp>
        <p:sp>
          <p:nvSpPr>
            <p:cNvPr id="2" name="TextBox 1"/>
            <p:cNvSpPr txBox="1"/>
            <p:nvPr/>
          </p:nvSpPr>
          <p:spPr>
            <a:xfrm>
              <a:off x="2655125" y="1685971"/>
              <a:ext cx="420308" cy="400110"/>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1400" dirty="0">
                  <a:solidFill>
                    <a:srgbClr val="0C8882"/>
                  </a:solidFill>
                  <a:latin typeface="+mn-lt"/>
                  <a:sym typeface="+mn-lt"/>
                </a:rPr>
                <a:t>01</a:t>
              </a:r>
              <a:endParaRPr lang="zh-CN" altLang="en-US" sz="1400" dirty="0">
                <a:solidFill>
                  <a:srgbClr val="0C8882"/>
                </a:solidFill>
                <a:latin typeface="+mn-lt"/>
                <a:sym typeface="+mn-lt"/>
              </a:endParaRPr>
            </a:p>
          </p:txBody>
        </p:sp>
      </p:grpSp>
      <p:grpSp>
        <p:nvGrpSpPr>
          <p:cNvPr id="4" name="组合 3"/>
          <p:cNvGrpSpPr/>
          <p:nvPr/>
        </p:nvGrpSpPr>
        <p:grpSpPr>
          <a:xfrm>
            <a:off x="5220935" y="2608954"/>
            <a:ext cx="495926" cy="495926"/>
            <a:chOff x="5220935" y="2608954"/>
            <a:chExt cx="495926" cy="495926"/>
          </a:xfrm>
        </p:grpSpPr>
        <p:grpSp>
          <p:nvGrpSpPr>
            <p:cNvPr id="57" name="组合 56"/>
            <p:cNvGrpSpPr/>
            <p:nvPr/>
          </p:nvGrpSpPr>
          <p:grpSpPr>
            <a:xfrm>
              <a:off x="5220935" y="2608954"/>
              <a:ext cx="495926" cy="495926"/>
              <a:chOff x="304800" y="673100"/>
              <a:chExt cx="4000500" cy="4000500"/>
            </a:xfrm>
            <a:effectLst>
              <a:outerShdw blurRad="317500" dist="1905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rgbClr val="0C8882"/>
                  </a:solidFill>
                  <a:cs typeface="+mn-ea"/>
                  <a:sym typeface="+mn-lt"/>
                </a:endParaRPr>
              </a:p>
            </p:txBody>
          </p:sp>
          <p:sp>
            <p:nvSpPr>
              <p:cNvPr id="59" name="椭圆 58"/>
              <p:cNvSpPr/>
              <p:nvPr/>
            </p:nvSpPr>
            <p:spPr>
              <a:xfrm>
                <a:off x="392113" y="760413"/>
                <a:ext cx="3825874" cy="382587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rgbClr val="0C8882"/>
                  </a:solidFill>
                  <a:cs typeface="+mn-ea"/>
                  <a:sym typeface="+mn-lt"/>
                </a:endParaRPr>
              </a:p>
            </p:txBody>
          </p:sp>
        </p:grpSp>
        <p:sp>
          <p:nvSpPr>
            <p:cNvPr id="60" name="TextBox 59"/>
            <p:cNvSpPr txBox="1"/>
            <p:nvPr/>
          </p:nvSpPr>
          <p:spPr>
            <a:xfrm>
              <a:off x="5246722" y="2656862"/>
              <a:ext cx="450764" cy="400110"/>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solidFill>
                    <a:srgbClr val="0C8882"/>
                  </a:solidFill>
                  <a:latin typeface="+mn-lt"/>
                  <a:sym typeface="+mn-lt"/>
                </a:rPr>
                <a:t>02</a:t>
              </a:r>
              <a:endParaRPr lang="zh-CN" altLang="en-US" dirty="0">
                <a:solidFill>
                  <a:srgbClr val="0C8882"/>
                </a:solidFill>
                <a:latin typeface="+mn-lt"/>
                <a:sym typeface="+mn-lt"/>
              </a:endParaRPr>
            </a:p>
          </p:txBody>
        </p:sp>
      </p:grpSp>
      <p:grpSp>
        <p:nvGrpSpPr>
          <p:cNvPr id="5" name="组合 4"/>
          <p:cNvGrpSpPr/>
          <p:nvPr/>
        </p:nvGrpSpPr>
        <p:grpSpPr>
          <a:xfrm>
            <a:off x="3408447" y="3630554"/>
            <a:ext cx="495926" cy="495926"/>
            <a:chOff x="3408447" y="3630554"/>
            <a:chExt cx="495926" cy="495926"/>
          </a:xfrm>
        </p:grpSpPr>
        <p:grpSp>
          <p:nvGrpSpPr>
            <p:cNvPr id="61" name="组合 60"/>
            <p:cNvGrpSpPr/>
            <p:nvPr/>
          </p:nvGrpSpPr>
          <p:grpSpPr>
            <a:xfrm>
              <a:off x="3408447" y="3630554"/>
              <a:ext cx="495926" cy="495926"/>
              <a:chOff x="304800" y="673100"/>
              <a:chExt cx="4000500" cy="4000500"/>
            </a:xfrm>
            <a:effectLst>
              <a:outerShdw blurRad="317500" dist="190500" dir="8100000" algn="tr" rotWithShape="0">
                <a:prstClr val="black">
                  <a:alpha val="50000"/>
                </a:prstClr>
              </a:outerShdw>
            </a:effectLst>
          </p:grpSpPr>
          <p:sp>
            <p:nvSpPr>
              <p:cNvPr id="62" name="同心圆 61"/>
              <p:cNvSpPr/>
              <p:nvPr/>
            </p:nvSpPr>
            <p:spPr>
              <a:xfrm>
                <a:off x="304800" y="673100"/>
                <a:ext cx="4000500" cy="4000500"/>
              </a:xfrm>
              <a:prstGeom prst="donut">
                <a:avLst>
                  <a:gd name="adj" fmla="val 4879"/>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rgbClr val="0C8882"/>
                  </a:solidFill>
                  <a:cs typeface="+mn-ea"/>
                  <a:sym typeface="+mn-lt"/>
                </a:endParaRPr>
              </a:p>
            </p:txBody>
          </p:sp>
          <p:sp>
            <p:nvSpPr>
              <p:cNvPr id="63" name="椭圆 62"/>
              <p:cNvSpPr/>
              <p:nvPr/>
            </p:nvSpPr>
            <p:spPr>
              <a:xfrm>
                <a:off x="392113" y="760413"/>
                <a:ext cx="3825874" cy="382587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rgbClr val="0C8882"/>
                  </a:solidFill>
                  <a:cs typeface="+mn-ea"/>
                  <a:sym typeface="+mn-lt"/>
                </a:endParaRPr>
              </a:p>
            </p:txBody>
          </p:sp>
        </p:grpSp>
        <p:sp>
          <p:nvSpPr>
            <p:cNvPr id="64" name="TextBox 63"/>
            <p:cNvSpPr txBox="1"/>
            <p:nvPr/>
          </p:nvSpPr>
          <p:spPr>
            <a:xfrm>
              <a:off x="3434234" y="3678462"/>
              <a:ext cx="458780" cy="400110"/>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solidFill>
                    <a:srgbClr val="0C8882"/>
                  </a:solidFill>
                  <a:latin typeface="+mn-lt"/>
                  <a:sym typeface="+mn-lt"/>
                </a:rPr>
                <a:t>03</a:t>
              </a:r>
              <a:endParaRPr lang="zh-CN" altLang="en-US" dirty="0">
                <a:solidFill>
                  <a:srgbClr val="0C8882"/>
                </a:solidFill>
                <a:latin typeface="+mn-lt"/>
                <a:sym typeface="+mn-lt"/>
              </a:endParaRPr>
            </a:p>
          </p:txBody>
        </p:sp>
      </p:grpSp>
      <p:sp>
        <p:nvSpPr>
          <p:cNvPr id="67" name="TextBox 66"/>
          <p:cNvSpPr txBox="1"/>
          <p:nvPr/>
        </p:nvSpPr>
        <p:spPr>
          <a:xfrm>
            <a:off x="680443" y="-6429"/>
            <a:ext cx="2339102"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成功的项目展现一</a:t>
            </a:r>
            <a:endParaRPr lang="zh-CN" altLang="en-US" dirty="0">
              <a:sym typeface="+mn-lt"/>
            </a:endParaRPr>
          </a:p>
        </p:txBody>
      </p:sp>
      <p:sp>
        <p:nvSpPr>
          <p:cNvPr id="33" name="灯片编号占位符 1"/>
          <p:cNvSpPr>
            <a:spLocks noGrp="1"/>
          </p:cNvSpPr>
          <p:nvPr>
            <p:ph type="sldNum" sz="quarter" idx="12"/>
          </p:nvPr>
        </p:nvSpPr>
        <p:spPr>
          <a:xfrm>
            <a:off x="6683829" y="4660049"/>
            <a:ext cx="2133600" cy="273844"/>
          </a:xfrm>
        </p:spPr>
        <p:txBody>
          <a:bodyPr/>
          <a:lstStyle/>
          <a:p>
            <a:r>
              <a:rPr lang="en-US" altLang="zh-CN" dirty="0" smtClean="0">
                <a:cs typeface="+mn-ea"/>
                <a:sym typeface="+mn-lt"/>
              </a:rPr>
              <a:t>25</a:t>
            </a:r>
            <a:endParaRPr lang="zh-CN" altLang="en-US" dirty="0">
              <a:cs typeface="+mn-ea"/>
              <a:sym typeface="+mn-lt"/>
            </a:endParaRPr>
          </a:p>
        </p:txBody>
      </p:sp>
      <p:sp>
        <p:nvSpPr>
          <p:cNvPr id="35" name="文本框 34"/>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p:tgtEl>
                                          <p:spTgt spid="67"/>
                                        </p:tgtEl>
                                        <p:attrNameLst>
                                          <p:attrName>ppt_x</p:attrName>
                                        </p:attrNameLst>
                                      </p:cBhvr>
                                      <p:tavLst>
                                        <p:tav tm="0">
                                          <p:val>
                                            <p:strVal val="#ppt_x-#ppt_w*1.125000"/>
                                          </p:val>
                                        </p:tav>
                                        <p:tav tm="100000">
                                          <p:val>
                                            <p:strVal val="#ppt_x"/>
                                          </p:val>
                                        </p:tav>
                                      </p:tavLst>
                                    </p:anim>
                                    <p:animEffect transition="in" filter="wipe(right)">
                                      <p:cBhvr>
                                        <p:cTn id="8" dur="500"/>
                                        <p:tgtEl>
                                          <p:spTgt spid="67"/>
                                        </p:tgtEl>
                                      </p:cBhvr>
                                    </p:animEffect>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ppt_x</p:attrName>
                                        </p:attrNameLst>
                                      </p:cBhvr>
                                      <p:tavLst>
                                        <p:tav tm="0">
                                          <p:val>
                                            <p:strVal val="0-#ppt_w/2"/>
                                          </p:val>
                                        </p:tav>
                                        <p:tav tm="100000">
                                          <p:val>
                                            <p:strVal val="#ppt_x"/>
                                          </p:val>
                                        </p:tav>
                                      </p:tavLst>
                                    </p:anim>
                                    <p:anim calcmode="lin" valueType="num">
                                      <p:cBhvr>
                                        <p:cTn id="13" dur="500" fill="hold"/>
                                        <p:tgtEl>
                                          <p:spTgt spid="36"/>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500" fill="hold"/>
                                        <p:tgtEl>
                                          <p:spTgt spid="34"/>
                                        </p:tgtEl>
                                        <p:attrNameLst>
                                          <p:attrName>ppt_x</p:attrName>
                                        </p:attrNameLst>
                                      </p:cBhvr>
                                      <p:tavLst>
                                        <p:tav tm="0">
                                          <p:val>
                                            <p:strVal val="0-#ppt_w/2"/>
                                          </p:val>
                                        </p:tav>
                                        <p:tav tm="100000">
                                          <p:val>
                                            <p:strVal val="#ppt_x"/>
                                          </p:val>
                                        </p:tav>
                                      </p:tavLst>
                                    </p:anim>
                                    <p:anim calcmode="lin" valueType="num">
                                      <p:cBhvr>
                                        <p:cTn id="17" dur="500" fill="hold"/>
                                        <p:tgtEl>
                                          <p:spTgt spid="34"/>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p:cTn id="21" dur="500" fill="hold"/>
                                        <p:tgtEl>
                                          <p:spTgt spid="38"/>
                                        </p:tgtEl>
                                        <p:attrNameLst>
                                          <p:attrName>ppt_x</p:attrName>
                                        </p:attrNameLst>
                                      </p:cBhvr>
                                      <p:tavLst>
                                        <p:tav tm="0">
                                          <p:val>
                                            <p:strVal val="1+#ppt_w/2"/>
                                          </p:val>
                                        </p:tav>
                                        <p:tav tm="100000">
                                          <p:val>
                                            <p:strVal val="#ppt_x"/>
                                          </p:val>
                                        </p:tav>
                                      </p:tavLst>
                                    </p:anim>
                                    <p:anim calcmode="lin" valueType="num">
                                      <p:cBhvr>
                                        <p:cTn id="22" dur="500" fill="hold"/>
                                        <p:tgtEl>
                                          <p:spTgt spid="38"/>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ppt_x</p:attrName>
                                        </p:attrNameLst>
                                      </p:cBhvr>
                                      <p:tavLst>
                                        <p:tav tm="0">
                                          <p:val>
                                            <p:strVal val="1+#ppt_w/2"/>
                                          </p:val>
                                        </p:tav>
                                        <p:tav tm="100000">
                                          <p:val>
                                            <p:strVal val="#ppt_x"/>
                                          </p:val>
                                        </p:tav>
                                      </p:tavLst>
                                    </p:anim>
                                    <p:anim calcmode="lin" valueType="num">
                                      <p:cBhvr>
                                        <p:cTn id="26" dur="500" fill="hold"/>
                                        <p:tgtEl>
                                          <p:spTgt spid="32"/>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 presetClass="entr" presetSubtype="4"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additive="base">
                                        <p:cTn id="30" dur="500" fill="hold"/>
                                        <p:tgtEl>
                                          <p:spTgt spid="56"/>
                                        </p:tgtEl>
                                        <p:attrNameLst>
                                          <p:attrName>ppt_x</p:attrName>
                                        </p:attrNameLst>
                                      </p:cBhvr>
                                      <p:tavLst>
                                        <p:tav tm="0">
                                          <p:val>
                                            <p:strVal val="#ppt_x"/>
                                          </p:val>
                                        </p:tav>
                                        <p:tav tm="100000">
                                          <p:val>
                                            <p:strVal val="#ppt_x"/>
                                          </p:val>
                                        </p:tav>
                                      </p:tavLst>
                                    </p:anim>
                                    <p:anim calcmode="lin" valueType="num">
                                      <p:cBhvr additive="base">
                                        <p:cTn id="31" dur="500" fill="hold"/>
                                        <p:tgtEl>
                                          <p:spTgt spid="56"/>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2" presetClass="entr" presetSubtype="1" fill="hold" grpId="0" nodeType="after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ppt_x"/>
                                          </p:val>
                                        </p:tav>
                                        <p:tav tm="100000">
                                          <p:val>
                                            <p:strVal val="#ppt_x"/>
                                          </p:val>
                                        </p:tav>
                                      </p:tavLst>
                                    </p:anim>
                                    <p:anim calcmode="lin" valueType="num">
                                      <p:cBhvr additive="base">
                                        <p:cTn id="36" dur="5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0-#ppt_w/2"/>
                                          </p:val>
                                        </p:tav>
                                        <p:tav tm="100000">
                                          <p:val>
                                            <p:strVal val="#ppt_x"/>
                                          </p:val>
                                        </p:tav>
                                      </p:tavLst>
                                    </p:anim>
                                    <p:anim calcmode="lin" valueType="num">
                                      <p:cBhvr additive="base">
                                        <p:cTn id="42" dur="500" fill="hold"/>
                                        <p:tgtEl>
                                          <p:spTgt spid="3"/>
                                        </p:tgtEl>
                                        <p:attrNameLst>
                                          <p:attrName>ppt_y</p:attrName>
                                        </p:attrNameLst>
                                      </p:cBhvr>
                                      <p:tavLst>
                                        <p:tav tm="0">
                                          <p:val>
                                            <p:strVal val="#ppt_y"/>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1+#ppt_w/2"/>
                                          </p:val>
                                        </p:tav>
                                        <p:tav tm="100000">
                                          <p:val>
                                            <p:strVal val="#ppt_x"/>
                                          </p:val>
                                        </p:tav>
                                      </p:tavLst>
                                    </p:anim>
                                    <p:anim calcmode="lin" valueType="num">
                                      <p:cBhvr additive="base">
                                        <p:cTn id="5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left)">
                                      <p:cBhvr>
                                        <p:cTn id="55" dur="500"/>
                                        <p:tgtEl>
                                          <p:spTgt spid="39"/>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wipe(left)">
                                      <p:cBhvr>
                                        <p:cTn id="58" dur="500"/>
                                        <p:tgtEl>
                                          <p:spTgt spid="41"/>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up)">
                                      <p:cBhvr>
                                        <p:cTn id="61" dur="500"/>
                                        <p:tgtEl>
                                          <p:spTgt spid="42"/>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wipe(up)">
                                      <p:cBhvr>
                                        <p:cTn id="64" dur="500"/>
                                        <p:tgtEl>
                                          <p:spTgt spid="40"/>
                                        </p:tgtEl>
                                      </p:cBhvr>
                                    </p:animEffect>
                                  </p:childTnLst>
                                </p:cTn>
                              </p:par>
                            </p:childTnLst>
                          </p:cTn>
                        </p:par>
                        <p:par>
                          <p:cTn id="65" fill="hold">
                            <p:stCondLst>
                              <p:cond delay="500"/>
                            </p:stCondLst>
                            <p:childTnLst>
                              <p:par>
                                <p:cTn id="66" presetID="22" presetClass="entr" presetSubtype="4" fill="hold" grpId="0" nodeType="after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wipe(down)">
                                      <p:cBhvr>
                                        <p:cTn id="68"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47" grpId="0" animBg="1"/>
      <p:bldP spid="32" grpId="0" bldLvl="0" animBg="1" autoUpdateAnimBg="0"/>
      <p:bldP spid="34" grpId="0" bldLvl="0" animBg="1" autoUpdateAnimBg="0"/>
      <p:bldP spid="36" grpId="0" bldLvl="0" animBg="1" autoUpdateAnimBg="0"/>
      <p:bldP spid="38" grpId="0" bldLvl="0" animBg="1" autoUpdateAnimBg="0"/>
      <p:bldP spid="39" grpId="0"/>
      <p:bldP spid="40" grpId="0"/>
      <p:bldP spid="41" grpId="0"/>
      <p:bldP spid="42" grpId="0"/>
      <p:bldP spid="67" grpId="0"/>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圆角矩形 21"/>
          <p:cNvSpPr/>
          <p:nvPr/>
        </p:nvSpPr>
        <p:spPr>
          <a:xfrm>
            <a:off x="0" y="2888076"/>
            <a:ext cx="9152335" cy="470857"/>
          </a:xfrm>
          <a:prstGeom prst="roundRect">
            <a:avLst>
              <a:gd name="adj" fmla="val 12535"/>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4" name="灯片编号占位符 4"/>
          <p:cNvSpPr>
            <a:spLocks noGrp="1"/>
          </p:cNvSpPr>
          <p:nvPr>
            <p:ph type="sldNum" sz="quarter" idx="12"/>
          </p:nvPr>
        </p:nvSpPr>
        <p:spPr/>
        <p:txBody>
          <a:bodyPr/>
          <a:lstStyle/>
          <a:p>
            <a:pPr>
              <a:defRPr/>
            </a:pPr>
            <a:fld id="{92482ACF-13B7-4141-A064-0E383F59048D}" type="slidenum">
              <a:rPr lang="zh-CN" altLang="en-US">
                <a:cs typeface="+mn-ea"/>
                <a:sym typeface="+mn-lt"/>
              </a:rPr>
            </a:fld>
            <a:endParaRPr lang="zh-CN" altLang="en-US" sz="1400">
              <a:solidFill>
                <a:schemeClr val="tx1"/>
              </a:solidFill>
              <a:cs typeface="+mn-ea"/>
              <a:sym typeface="+mn-lt"/>
            </a:endParaRPr>
          </a:p>
        </p:txBody>
      </p:sp>
      <p:grpSp>
        <p:nvGrpSpPr>
          <p:cNvPr id="6" name="组合 3"/>
          <p:cNvGrpSpPr/>
          <p:nvPr/>
        </p:nvGrpSpPr>
        <p:grpSpPr bwMode="auto">
          <a:xfrm>
            <a:off x="3253979" y="1211676"/>
            <a:ext cx="2652713" cy="1600200"/>
            <a:chOff x="0" y="0"/>
            <a:chExt cx="3536515" cy="2133600"/>
          </a:xfrm>
        </p:grpSpPr>
        <p:pic>
          <p:nvPicPr>
            <p:cNvPr id="7"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353651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8"/>
            <p:cNvSpPr>
              <a:spLocks noChangeArrowheads="1"/>
            </p:cNvSpPr>
            <p:nvPr/>
          </p:nvSpPr>
          <p:spPr bwMode="auto">
            <a:xfrm>
              <a:off x="519687" y="255892"/>
              <a:ext cx="2450592" cy="1530000"/>
            </a:xfrm>
            <a:prstGeom prst="rect">
              <a:avLst/>
            </a:prstGeom>
            <a:blipFill dpi="0" rotWithShape="1">
              <a:blip r:embed="rId2"/>
              <a:srcRect/>
              <a:stretch>
                <a:fillRect/>
              </a:stretch>
            </a:blip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2400">
                <a:solidFill>
                  <a:srgbClr val="FFFFFF"/>
                </a:solidFill>
                <a:latin typeface="+mn-lt"/>
                <a:ea typeface="+mn-ea"/>
                <a:cs typeface="+mn-ea"/>
                <a:sym typeface="+mn-lt"/>
              </a:endParaRPr>
            </a:p>
          </p:txBody>
        </p:sp>
      </p:grpSp>
      <p:grpSp>
        <p:nvGrpSpPr>
          <p:cNvPr id="9" name="组合 2"/>
          <p:cNvGrpSpPr/>
          <p:nvPr/>
        </p:nvGrpSpPr>
        <p:grpSpPr bwMode="auto">
          <a:xfrm>
            <a:off x="663179" y="1211676"/>
            <a:ext cx="2652713" cy="1600200"/>
            <a:chOff x="0" y="0"/>
            <a:chExt cx="3536515" cy="2133600"/>
          </a:xfrm>
        </p:grpSpPr>
        <p:pic>
          <p:nvPicPr>
            <p:cNvPr id="10"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353651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9"/>
            <p:cNvSpPr>
              <a:spLocks noChangeArrowheads="1"/>
            </p:cNvSpPr>
            <p:nvPr/>
          </p:nvSpPr>
          <p:spPr bwMode="auto">
            <a:xfrm>
              <a:off x="524581" y="255892"/>
              <a:ext cx="2450592" cy="1530000"/>
            </a:xfrm>
            <a:prstGeom prst="rect">
              <a:avLst/>
            </a:prstGeom>
            <a:blipFill dpi="0" rotWithShape="1">
              <a:blip r:embed="rId3"/>
              <a:srcRect/>
              <a:stretch>
                <a:fillRect/>
              </a:stretch>
            </a:blip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2400">
                <a:solidFill>
                  <a:srgbClr val="FFFFFF"/>
                </a:solidFill>
                <a:latin typeface="+mn-lt"/>
                <a:ea typeface="+mn-ea"/>
                <a:cs typeface="+mn-ea"/>
                <a:sym typeface="+mn-lt"/>
              </a:endParaRPr>
            </a:p>
          </p:txBody>
        </p:sp>
      </p:grpSp>
      <p:grpSp>
        <p:nvGrpSpPr>
          <p:cNvPr id="12" name="组合 4"/>
          <p:cNvGrpSpPr/>
          <p:nvPr/>
        </p:nvGrpSpPr>
        <p:grpSpPr bwMode="auto">
          <a:xfrm>
            <a:off x="5844779" y="1211676"/>
            <a:ext cx="2651522" cy="1600200"/>
            <a:chOff x="0" y="0"/>
            <a:chExt cx="3536515" cy="2133600"/>
          </a:xfrm>
        </p:grpSpPr>
        <p:pic>
          <p:nvPicPr>
            <p:cNvPr id="13"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353651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0"/>
            <p:cNvSpPr>
              <a:spLocks noChangeArrowheads="1"/>
            </p:cNvSpPr>
            <p:nvPr/>
          </p:nvSpPr>
          <p:spPr bwMode="auto">
            <a:xfrm>
              <a:off x="515715" y="255890"/>
              <a:ext cx="2450592" cy="1530000"/>
            </a:xfrm>
            <a:prstGeom prst="rect">
              <a:avLst/>
            </a:prstGeom>
            <a:blipFill dpi="0" rotWithShape="1">
              <a:blip r:embed="rId4"/>
              <a:srcRect/>
              <a:stretch>
                <a:fillRect/>
              </a:stretch>
            </a:blip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2400">
                <a:solidFill>
                  <a:srgbClr val="FFFFFF"/>
                </a:solidFill>
                <a:latin typeface="+mn-lt"/>
                <a:ea typeface="+mn-ea"/>
                <a:cs typeface="+mn-ea"/>
                <a:sym typeface="+mn-lt"/>
              </a:endParaRPr>
            </a:p>
          </p:txBody>
        </p:sp>
      </p:grpSp>
      <p:sp>
        <p:nvSpPr>
          <p:cNvPr id="16" name="矩形 38"/>
          <p:cNvSpPr>
            <a:spLocks noChangeArrowheads="1"/>
          </p:cNvSpPr>
          <p:nvPr/>
        </p:nvSpPr>
        <p:spPr bwMode="auto">
          <a:xfrm>
            <a:off x="1266862" y="2970230"/>
            <a:ext cx="1446537" cy="33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1700" b="1" dirty="0" smtClean="0">
                <a:solidFill>
                  <a:srgbClr val="0C8882"/>
                </a:solidFill>
                <a:latin typeface="+mn-lt"/>
                <a:ea typeface="+mn-ea"/>
                <a:cs typeface="+mn-ea"/>
                <a:sym typeface="+mn-lt"/>
              </a:rPr>
              <a:t>添加项目名称</a:t>
            </a:r>
            <a:endParaRPr lang="en-US" altLang="zh-CN" sz="1700" b="1" dirty="0">
              <a:solidFill>
                <a:srgbClr val="0C8882"/>
              </a:solidFill>
              <a:latin typeface="+mn-lt"/>
              <a:ea typeface="+mn-ea"/>
              <a:cs typeface="+mn-ea"/>
              <a:sym typeface="+mn-lt"/>
            </a:endParaRPr>
          </a:p>
        </p:txBody>
      </p:sp>
      <p:sp>
        <p:nvSpPr>
          <p:cNvPr id="17" name="矩形 47"/>
          <p:cNvSpPr>
            <a:spLocks noChangeArrowheads="1"/>
          </p:cNvSpPr>
          <p:nvPr/>
        </p:nvSpPr>
        <p:spPr bwMode="auto">
          <a:xfrm>
            <a:off x="1108472" y="3846910"/>
            <a:ext cx="1746647" cy="72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3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在此录入上述图表的描述说明，在此录入上述图表的描述</a:t>
            </a:r>
            <a:r>
              <a:rPr lang="zh-CN" altLang="en-US" sz="1100" dirty="0" smtClean="0">
                <a:solidFill>
                  <a:schemeClr val="tx1">
                    <a:lumMod val="50000"/>
                    <a:lumOff val="50000"/>
                  </a:schemeClr>
                </a:solidFill>
                <a:latin typeface="+mn-lt"/>
                <a:ea typeface="+mn-ea"/>
                <a:cs typeface="+mn-ea"/>
                <a:sym typeface="+mn-lt"/>
              </a:rPr>
              <a:t>说明</a:t>
            </a:r>
            <a:endParaRPr lang="zh-CN" altLang="en-US" sz="1400" dirty="0">
              <a:solidFill>
                <a:schemeClr val="tx1">
                  <a:lumMod val="50000"/>
                  <a:lumOff val="50000"/>
                </a:schemeClr>
              </a:solidFill>
              <a:latin typeface="+mn-lt"/>
              <a:ea typeface="+mn-ea"/>
              <a:cs typeface="+mn-ea"/>
              <a:sym typeface="+mn-lt"/>
            </a:endParaRPr>
          </a:p>
        </p:txBody>
      </p:sp>
      <p:sp>
        <p:nvSpPr>
          <p:cNvPr id="18" name="矩形 51"/>
          <p:cNvSpPr>
            <a:spLocks noChangeArrowheads="1"/>
          </p:cNvSpPr>
          <p:nvPr/>
        </p:nvSpPr>
        <p:spPr bwMode="auto">
          <a:xfrm>
            <a:off x="3857662" y="2970230"/>
            <a:ext cx="1446537" cy="33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1700" b="1" dirty="0" smtClean="0">
                <a:solidFill>
                  <a:schemeClr val="tx1">
                    <a:lumMod val="50000"/>
                    <a:lumOff val="50000"/>
                  </a:schemeClr>
                </a:solidFill>
                <a:latin typeface="+mn-lt"/>
                <a:ea typeface="+mn-ea"/>
                <a:cs typeface="+mn-ea"/>
                <a:sym typeface="+mn-lt"/>
              </a:rPr>
              <a:t>添加</a:t>
            </a:r>
            <a:r>
              <a:rPr lang="zh-CN" altLang="en-US" sz="1700" b="1" dirty="0">
                <a:solidFill>
                  <a:schemeClr val="tx1">
                    <a:lumMod val="50000"/>
                    <a:lumOff val="50000"/>
                  </a:schemeClr>
                </a:solidFill>
                <a:latin typeface="+mn-lt"/>
                <a:ea typeface="+mn-ea"/>
                <a:cs typeface="+mn-ea"/>
                <a:sym typeface="+mn-lt"/>
              </a:rPr>
              <a:t>项目</a:t>
            </a:r>
            <a:r>
              <a:rPr lang="zh-CN" altLang="en-US" sz="1700" b="1" dirty="0" smtClean="0">
                <a:solidFill>
                  <a:schemeClr val="tx1">
                    <a:lumMod val="50000"/>
                    <a:lumOff val="50000"/>
                  </a:schemeClr>
                </a:solidFill>
                <a:latin typeface="+mn-lt"/>
                <a:ea typeface="+mn-ea"/>
                <a:cs typeface="+mn-ea"/>
                <a:sym typeface="+mn-lt"/>
              </a:rPr>
              <a:t>名称</a:t>
            </a:r>
            <a:endParaRPr lang="en-US" altLang="zh-CN" sz="1700" b="1" dirty="0">
              <a:solidFill>
                <a:schemeClr val="tx1">
                  <a:lumMod val="50000"/>
                  <a:lumOff val="50000"/>
                </a:schemeClr>
              </a:solidFill>
              <a:latin typeface="+mn-lt"/>
              <a:ea typeface="+mn-ea"/>
              <a:cs typeface="+mn-ea"/>
              <a:sym typeface="+mn-lt"/>
            </a:endParaRPr>
          </a:p>
        </p:txBody>
      </p:sp>
      <p:sp>
        <p:nvSpPr>
          <p:cNvPr id="19" name="矩形 47"/>
          <p:cNvSpPr>
            <a:spLocks noChangeArrowheads="1"/>
          </p:cNvSpPr>
          <p:nvPr/>
        </p:nvSpPr>
        <p:spPr bwMode="auto">
          <a:xfrm>
            <a:off x="3698082" y="3846910"/>
            <a:ext cx="1746647" cy="72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3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在此录入上述图表的描述说明，在此录入上述图表的描述</a:t>
            </a:r>
            <a:r>
              <a:rPr lang="zh-CN" altLang="en-US" sz="1100" dirty="0" smtClean="0">
                <a:solidFill>
                  <a:schemeClr val="tx1">
                    <a:lumMod val="50000"/>
                    <a:lumOff val="50000"/>
                  </a:schemeClr>
                </a:solidFill>
                <a:latin typeface="+mn-lt"/>
                <a:ea typeface="+mn-ea"/>
                <a:cs typeface="+mn-ea"/>
                <a:sym typeface="+mn-lt"/>
              </a:rPr>
              <a:t>说明</a:t>
            </a:r>
            <a:endParaRPr lang="zh-CN" altLang="en-US" sz="1400" dirty="0">
              <a:solidFill>
                <a:schemeClr val="tx1">
                  <a:lumMod val="50000"/>
                  <a:lumOff val="50000"/>
                </a:schemeClr>
              </a:solidFill>
              <a:latin typeface="+mn-lt"/>
              <a:ea typeface="+mn-ea"/>
              <a:cs typeface="+mn-ea"/>
              <a:sym typeface="+mn-lt"/>
            </a:endParaRPr>
          </a:p>
        </p:txBody>
      </p:sp>
      <p:sp>
        <p:nvSpPr>
          <p:cNvPr id="20" name="矩形 53"/>
          <p:cNvSpPr>
            <a:spLocks noChangeArrowheads="1"/>
          </p:cNvSpPr>
          <p:nvPr/>
        </p:nvSpPr>
        <p:spPr bwMode="auto">
          <a:xfrm>
            <a:off x="6447271" y="2970230"/>
            <a:ext cx="1446537" cy="33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1700" b="1" dirty="0" smtClean="0">
                <a:solidFill>
                  <a:srgbClr val="0C8882"/>
                </a:solidFill>
                <a:latin typeface="+mn-lt"/>
                <a:ea typeface="+mn-ea"/>
                <a:cs typeface="+mn-ea"/>
                <a:sym typeface="+mn-lt"/>
              </a:rPr>
              <a:t>添加项目名称</a:t>
            </a:r>
            <a:endParaRPr lang="en-US" altLang="zh-CN" sz="1700" b="1" dirty="0">
              <a:solidFill>
                <a:srgbClr val="0C8882"/>
              </a:solidFill>
              <a:latin typeface="+mn-lt"/>
              <a:ea typeface="+mn-ea"/>
              <a:cs typeface="+mn-ea"/>
              <a:sym typeface="+mn-lt"/>
            </a:endParaRPr>
          </a:p>
        </p:txBody>
      </p:sp>
      <p:sp>
        <p:nvSpPr>
          <p:cNvPr id="21" name="矩形 47"/>
          <p:cNvSpPr>
            <a:spLocks noChangeArrowheads="1"/>
          </p:cNvSpPr>
          <p:nvPr/>
        </p:nvSpPr>
        <p:spPr bwMode="auto">
          <a:xfrm>
            <a:off x="6288882" y="3846910"/>
            <a:ext cx="1746647" cy="72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3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在此录入上述图表的描述说明，在此录入上述图表的描述</a:t>
            </a:r>
            <a:r>
              <a:rPr lang="zh-CN" altLang="en-US" sz="1100" dirty="0" smtClean="0">
                <a:solidFill>
                  <a:schemeClr val="tx1">
                    <a:lumMod val="50000"/>
                    <a:lumOff val="50000"/>
                  </a:schemeClr>
                </a:solidFill>
                <a:latin typeface="+mn-lt"/>
                <a:ea typeface="+mn-ea"/>
                <a:cs typeface="+mn-ea"/>
                <a:sym typeface="+mn-lt"/>
              </a:rPr>
              <a:t>说明</a:t>
            </a:r>
            <a:endParaRPr lang="zh-CN" altLang="en-US" sz="1400" dirty="0">
              <a:solidFill>
                <a:schemeClr val="tx1">
                  <a:lumMod val="50000"/>
                  <a:lumOff val="50000"/>
                </a:schemeClr>
              </a:solidFill>
              <a:latin typeface="+mn-lt"/>
              <a:ea typeface="+mn-ea"/>
              <a:cs typeface="+mn-ea"/>
              <a:sym typeface="+mn-lt"/>
            </a:endParaRPr>
          </a:p>
        </p:txBody>
      </p:sp>
      <p:sp>
        <p:nvSpPr>
          <p:cNvPr id="25" name="TextBox 24"/>
          <p:cNvSpPr txBox="1"/>
          <p:nvPr/>
        </p:nvSpPr>
        <p:spPr>
          <a:xfrm>
            <a:off x="654844" y="0"/>
            <a:ext cx="2339102"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成功的项目展现二</a:t>
            </a:r>
            <a:endParaRPr lang="zh-CN" altLang="en-US" dirty="0">
              <a:sym typeface="+mn-lt"/>
            </a:endParaRPr>
          </a:p>
        </p:txBody>
      </p:sp>
      <p:sp>
        <p:nvSpPr>
          <p:cNvPr id="27" name="文本框 26"/>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ppt_x</p:attrName>
                                        </p:attrNameLst>
                                      </p:cBhvr>
                                      <p:tavLst>
                                        <p:tav tm="0">
                                          <p:val>
                                            <p:strVal val="#ppt_x-#ppt_w*1.125000"/>
                                          </p:val>
                                        </p:tav>
                                        <p:tav tm="100000">
                                          <p:val>
                                            <p:strVal val="#ppt_x"/>
                                          </p:val>
                                        </p:tav>
                                      </p:tavLst>
                                    </p:anim>
                                    <p:animEffect transition="in" filter="wipe(right)">
                                      <p:cBhvr>
                                        <p:cTn id="8" dur="500"/>
                                        <p:tgtEl>
                                          <p:spTgt spid="2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childTnLst>
                          </p:cTn>
                        </p:par>
                        <p:par>
                          <p:cTn id="14" fill="hold">
                            <p:stCondLst>
                              <p:cond delay="500"/>
                            </p:stCondLst>
                            <p:childTnLst>
                              <p:par>
                                <p:cTn id="15" presetID="1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p:tgtEl>
                                          <p:spTgt spid="6"/>
                                        </p:tgtEl>
                                        <p:attrNameLst>
                                          <p:attrName>ppt_y</p:attrName>
                                        </p:attrNameLst>
                                      </p:cBhvr>
                                      <p:tavLst>
                                        <p:tav tm="0">
                                          <p:val>
                                            <p:strVal val="#ppt_y-#ppt_h*1.125000"/>
                                          </p:val>
                                        </p:tav>
                                        <p:tav tm="100000">
                                          <p:val>
                                            <p:strVal val="#ppt_y"/>
                                          </p:val>
                                        </p:tav>
                                      </p:tavLst>
                                    </p:anim>
                                    <p:animEffect>
                                      <p:cBhvr>
                                        <p:cTn id="18" dur="500"/>
                                        <p:tgtEl>
                                          <p:spTgt spid="6"/>
                                        </p:tgtEl>
                                      </p:cBhvr>
                                    </p:animEffect>
                                  </p:childTnLst>
                                </p:cTn>
                              </p:par>
                            </p:childTnLst>
                          </p:cTn>
                        </p:par>
                        <p:par>
                          <p:cTn id="19" fill="hold">
                            <p:stCondLst>
                              <p:cond delay="1000"/>
                            </p:stCondLst>
                            <p:childTnLst>
                              <p:par>
                                <p:cTn id="20" presetID="12" presetClass="entr" presetSubtype="2"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p:tgtEl>
                                          <p:spTgt spid="9"/>
                                        </p:tgtEl>
                                        <p:attrNameLst>
                                          <p:attrName>ppt_x</p:attrName>
                                        </p:attrNameLst>
                                      </p:cBhvr>
                                      <p:tavLst>
                                        <p:tav tm="0">
                                          <p:val>
                                            <p:strVal val="#ppt_x+#ppt_w*1.125000"/>
                                          </p:val>
                                        </p:tav>
                                        <p:tav tm="100000">
                                          <p:val>
                                            <p:strVal val="#ppt_x"/>
                                          </p:val>
                                        </p:tav>
                                      </p:tavLst>
                                    </p:anim>
                                    <p:animEffect>
                                      <p:cBhvr>
                                        <p:cTn id="23" dur="500"/>
                                        <p:tgtEl>
                                          <p:spTgt spid="9"/>
                                        </p:tgtEl>
                                      </p:cBhvr>
                                    </p:animEffect>
                                  </p:childTnLst>
                                </p:cTn>
                              </p:par>
                              <p:par>
                                <p:cTn id="24" presetID="12" presetClass="entr" presetSubtype="8"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p:tgtEl>
                                          <p:spTgt spid="12"/>
                                        </p:tgtEl>
                                        <p:attrNameLst>
                                          <p:attrName>ppt_x</p:attrName>
                                        </p:attrNameLst>
                                      </p:cBhvr>
                                      <p:tavLst>
                                        <p:tav tm="0">
                                          <p:val>
                                            <p:strVal val="#ppt_x-#ppt_w*1.125000"/>
                                          </p:val>
                                        </p:tav>
                                        <p:tav tm="100000">
                                          <p:val>
                                            <p:strVal val="#ppt_x"/>
                                          </p:val>
                                        </p:tav>
                                      </p:tavLst>
                                    </p:anim>
                                    <p:animEffect>
                                      <p:cBhvr>
                                        <p:cTn id="27" dur="500"/>
                                        <p:tgtEl>
                                          <p:spTgt spid="12"/>
                                        </p:tgtEl>
                                      </p:cBhvr>
                                    </p:animEffect>
                                  </p:childTnLst>
                                </p:cTn>
                              </p:par>
                            </p:childTnLst>
                          </p:cTn>
                        </p:par>
                        <p:par>
                          <p:cTn id="28" fill="hold">
                            <p:stCondLst>
                              <p:cond delay="1500"/>
                            </p:stCondLst>
                            <p:childTnLst>
                              <p:par>
                                <p:cTn id="29" presetID="23" presetClass="entr" presetSubtype="16"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childTnLst>
                                </p:cTn>
                              </p:par>
                            </p:childTnLst>
                          </p:cTn>
                        </p:par>
                        <p:par>
                          <p:cTn id="41" fill="hold">
                            <p:stCondLst>
                              <p:cond delay="2000"/>
                            </p:stCondLst>
                            <p:childTnLst>
                              <p:par>
                                <p:cTn id="42" presetID="20" presetClass="entr" presetSubtype="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p:cBhvr>
                                        <p:cTn id="44" dur="750"/>
                                        <p:tgtEl>
                                          <p:spTgt spid="19"/>
                                        </p:tgtEl>
                                      </p:cBhvr>
                                    </p:animEffect>
                                  </p:childTnLst>
                                </p:cTn>
                              </p:par>
                              <p:par>
                                <p:cTn id="45" presetID="2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p:cBhvr>
                                        <p:cTn id="47" dur="750"/>
                                        <p:tgtEl>
                                          <p:spTgt spid="17"/>
                                        </p:tgtEl>
                                      </p:cBhvr>
                                    </p:animEffect>
                                  </p:childTnLst>
                                </p:cTn>
                              </p:par>
                              <p:par>
                                <p:cTn id="48" presetID="20"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p:cBhvr>
                                        <p:cTn id="50" dur="750"/>
                                        <p:tgtEl>
                                          <p:spTgt spid="21"/>
                                        </p:tgtEl>
                                      </p:cBhvr>
                                    </p:animEffect>
                                  </p:childTnLst>
                                </p:cTn>
                              </p:par>
                            </p:childTnLst>
                          </p:cTn>
                        </p:par>
                        <p:par>
                          <p:cTn id="51" fill="hold">
                            <p:stCondLst>
                              <p:cond delay="3000"/>
                            </p:stCondLst>
                            <p:childTnLst>
                              <p:par>
                                <p:cTn id="52" presetID="22" presetClass="entr" presetSubtype="4" fill="hold" grpId="0"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down)">
                                      <p:cBhvr>
                                        <p:cTn id="5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6" grpId="0" bldLvl="0" autoUpdateAnimBg="0"/>
      <p:bldP spid="17" grpId="0" bldLvl="0" autoUpdateAnimBg="0"/>
      <p:bldP spid="18" grpId="0" bldLvl="0" autoUpdateAnimBg="0"/>
      <p:bldP spid="19" grpId="0" bldLvl="0" autoUpdateAnimBg="0"/>
      <p:bldP spid="20" grpId="0" bldLvl="0" autoUpdateAnimBg="0"/>
      <p:bldP spid="21" grpId="0" bldLvl="0" autoUpdateAnimBg="0"/>
      <p:bldP spid="25"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角三角形 1"/>
          <p:cNvSpPr/>
          <p:nvPr/>
        </p:nvSpPr>
        <p:spPr>
          <a:xfrm rot="5400000">
            <a:off x="437392" y="-65355"/>
            <a:ext cx="4816033" cy="5739180"/>
          </a:xfrm>
          <a:prstGeom prst="rtTriangle">
            <a:avLst/>
          </a:prstGeom>
          <a:blipFill dpi="0" rotWithShape="0">
            <a:blip r:embed="rId1">
              <a:extLst>
                <a:ext uri="{28A0092B-C50C-407E-A947-70E740481C1C}">
                  <a14:useLocalDpi xmlns:a14="http://schemas.microsoft.com/office/drawing/2010/main" val="0"/>
                </a:ext>
              </a:extLst>
            </a:blip>
            <a:srcRect/>
            <a:stretch>
              <a:fillRect b="-10284"/>
            </a:stretch>
          </a:blip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5340646" y="1909466"/>
            <a:ext cx="3102900" cy="699550"/>
          </a:xfrm>
          <a:prstGeom prst="rect">
            <a:avLst/>
          </a:prstGeom>
          <a:noFill/>
        </p:spPr>
        <p:txBody>
          <a:bodyPr wrap="square" rtlCol="0">
            <a:spAutoFit/>
          </a:bodyPr>
          <a:lstStyle/>
          <a:p>
            <a:pPr>
              <a:lnSpc>
                <a:spcPct val="150000"/>
              </a:lnSpc>
            </a:pPr>
            <a:r>
              <a:rPr lang="en-US" altLang="zh-CN" sz="1400" dirty="0" smtClean="0">
                <a:solidFill>
                  <a:schemeClr val="tx1">
                    <a:lumMod val="50000"/>
                    <a:lumOff val="50000"/>
                  </a:schemeClr>
                </a:solidFill>
                <a:cs typeface="+mn-ea"/>
                <a:sym typeface="+mn-lt"/>
              </a:rPr>
              <a:t>01.</a:t>
            </a:r>
            <a:r>
              <a:rPr lang="zh-CN" altLang="en-US" sz="1400" dirty="0">
                <a:solidFill>
                  <a:schemeClr val="tx1">
                    <a:lumMod val="50000"/>
                    <a:lumOff val="50000"/>
                  </a:schemeClr>
                </a:solidFill>
                <a:cs typeface="+mn-ea"/>
                <a:sym typeface="+mn-lt"/>
              </a:rPr>
              <a:t>您的内容打在这里，或者通过复制您的文本后，在此框中选择粘贴</a:t>
            </a:r>
            <a:r>
              <a:rPr lang="zh-CN" altLang="en-US" sz="1400" dirty="0" smtClean="0">
                <a:solidFill>
                  <a:schemeClr val="tx1">
                    <a:lumMod val="50000"/>
                    <a:lumOff val="50000"/>
                  </a:schemeClr>
                </a:solidFill>
                <a:cs typeface="+mn-ea"/>
                <a:sym typeface="+mn-lt"/>
              </a:rPr>
              <a:t>，</a:t>
            </a:r>
            <a:endParaRPr lang="zh-CN" altLang="en-US" sz="1400" dirty="0">
              <a:solidFill>
                <a:schemeClr val="tx1">
                  <a:lumMod val="50000"/>
                  <a:lumOff val="50000"/>
                </a:schemeClr>
              </a:solidFill>
              <a:cs typeface="+mn-ea"/>
              <a:sym typeface="+mn-lt"/>
            </a:endParaRPr>
          </a:p>
        </p:txBody>
      </p:sp>
      <p:sp>
        <p:nvSpPr>
          <p:cNvPr id="41" name="TextBox 40"/>
          <p:cNvSpPr txBox="1"/>
          <p:nvPr/>
        </p:nvSpPr>
        <p:spPr>
          <a:xfrm>
            <a:off x="4006298" y="3128964"/>
            <a:ext cx="3179948" cy="699550"/>
          </a:xfrm>
          <a:prstGeom prst="rect">
            <a:avLst/>
          </a:prstGeom>
          <a:noFill/>
        </p:spPr>
        <p:txBody>
          <a:bodyPr wrap="square" rtlCol="0">
            <a:spAutoFit/>
          </a:bodyPr>
          <a:lstStyle/>
          <a:p>
            <a:pPr>
              <a:lnSpc>
                <a:spcPct val="150000"/>
              </a:lnSpc>
            </a:pPr>
            <a:r>
              <a:rPr lang="en-US" altLang="zh-CN" sz="1400" dirty="0" smtClean="0">
                <a:solidFill>
                  <a:schemeClr val="tx1">
                    <a:lumMod val="50000"/>
                    <a:lumOff val="50000"/>
                  </a:schemeClr>
                </a:solidFill>
                <a:cs typeface="+mn-ea"/>
                <a:sym typeface="+mn-lt"/>
              </a:rPr>
              <a:t>02.</a:t>
            </a:r>
            <a:r>
              <a:rPr lang="zh-CN" altLang="en-US" sz="1400" dirty="0">
                <a:solidFill>
                  <a:schemeClr val="tx1">
                    <a:lumMod val="50000"/>
                    <a:lumOff val="50000"/>
                  </a:schemeClr>
                </a:solidFill>
                <a:cs typeface="+mn-ea"/>
                <a:sym typeface="+mn-lt"/>
              </a:rPr>
              <a:t>您的内容打在这里，或者通过复制您的文本后，在此框中选择粘贴</a:t>
            </a:r>
            <a:r>
              <a:rPr lang="zh-CN" altLang="en-US" sz="1400" dirty="0" smtClean="0">
                <a:solidFill>
                  <a:schemeClr val="tx1">
                    <a:lumMod val="50000"/>
                    <a:lumOff val="50000"/>
                  </a:schemeClr>
                </a:solidFill>
                <a:cs typeface="+mn-ea"/>
                <a:sym typeface="+mn-lt"/>
              </a:rPr>
              <a:t>，</a:t>
            </a:r>
            <a:endParaRPr lang="zh-CN" altLang="en-US" sz="1400" dirty="0">
              <a:solidFill>
                <a:schemeClr val="tx1">
                  <a:lumMod val="50000"/>
                  <a:lumOff val="50000"/>
                </a:schemeClr>
              </a:solidFill>
              <a:cs typeface="+mn-ea"/>
              <a:sym typeface="+mn-lt"/>
            </a:endParaRPr>
          </a:p>
        </p:txBody>
      </p:sp>
      <p:sp>
        <p:nvSpPr>
          <p:cNvPr id="42" name="TextBox 41"/>
          <p:cNvSpPr txBox="1"/>
          <p:nvPr/>
        </p:nvSpPr>
        <p:spPr>
          <a:xfrm>
            <a:off x="2078835" y="4222787"/>
            <a:ext cx="2944504" cy="699550"/>
          </a:xfrm>
          <a:prstGeom prst="rect">
            <a:avLst/>
          </a:prstGeom>
          <a:noFill/>
        </p:spPr>
        <p:txBody>
          <a:bodyPr wrap="square" rtlCol="0">
            <a:spAutoFit/>
          </a:bodyPr>
          <a:lstStyle/>
          <a:p>
            <a:pPr>
              <a:lnSpc>
                <a:spcPct val="150000"/>
              </a:lnSpc>
            </a:pPr>
            <a:r>
              <a:rPr lang="en-US" altLang="zh-CN" sz="1400" dirty="0" smtClean="0">
                <a:solidFill>
                  <a:schemeClr val="tx1">
                    <a:lumMod val="50000"/>
                    <a:lumOff val="50000"/>
                  </a:schemeClr>
                </a:solidFill>
                <a:cs typeface="+mn-ea"/>
                <a:sym typeface="+mn-lt"/>
              </a:rPr>
              <a:t>03.</a:t>
            </a:r>
            <a:r>
              <a:rPr lang="zh-CN" altLang="en-US" sz="1400" dirty="0">
                <a:solidFill>
                  <a:schemeClr val="tx1">
                    <a:lumMod val="50000"/>
                    <a:lumOff val="50000"/>
                  </a:schemeClr>
                </a:solidFill>
                <a:cs typeface="+mn-ea"/>
                <a:sym typeface="+mn-lt"/>
              </a:rPr>
              <a:t>您的内容打在这里，或者通过复制您的文本</a:t>
            </a:r>
            <a:r>
              <a:rPr lang="zh-CN" altLang="en-US" sz="1400" dirty="0" smtClean="0">
                <a:solidFill>
                  <a:schemeClr val="tx1">
                    <a:lumMod val="50000"/>
                    <a:lumOff val="50000"/>
                  </a:schemeClr>
                </a:solidFill>
                <a:cs typeface="+mn-ea"/>
                <a:sym typeface="+mn-lt"/>
              </a:rPr>
              <a:t>后。</a:t>
            </a:r>
            <a:endParaRPr lang="zh-CN" altLang="en-US" sz="1400" dirty="0">
              <a:solidFill>
                <a:schemeClr val="tx1">
                  <a:lumMod val="50000"/>
                  <a:lumOff val="50000"/>
                </a:schemeClr>
              </a:solidFill>
              <a:cs typeface="+mn-ea"/>
              <a:sym typeface="+mn-lt"/>
            </a:endParaRPr>
          </a:p>
        </p:txBody>
      </p:sp>
      <p:sp>
        <p:nvSpPr>
          <p:cNvPr id="43" name="TextBox 42"/>
          <p:cNvSpPr txBox="1"/>
          <p:nvPr/>
        </p:nvSpPr>
        <p:spPr>
          <a:xfrm>
            <a:off x="2124528" y="3747001"/>
            <a:ext cx="954107" cy="400110"/>
          </a:xfrm>
          <a:prstGeom prst="rect">
            <a:avLst/>
          </a:prstGeom>
          <a:noFill/>
          <a:ln>
            <a:noFill/>
          </a:ln>
        </p:spPr>
        <p:txBody>
          <a:bodyPr wrap="none" rtlCol="0">
            <a:spAutoFit/>
          </a:bodyPr>
          <a:lstStyle/>
          <a:p>
            <a:r>
              <a:rPr lang="zh-CN" altLang="en-US" sz="2000" b="1" dirty="0" smtClean="0">
                <a:solidFill>
                  <a:srgbClr val="0C8882"/>
                </a:solidFill>
                <a:cs typeface="+mn-ea"/>
                <a:sym typeface="+mn-lt"/>
              </a:rPr>
              <a:t>项目一</a:t>
            </a:r>
            <a:endParaRPr lang="zh-CN" altLang="en-US" sz="2000" b="1" dirty="0">
              <a:solidFill>
                <a:srgbClr val="0C8882"/>
              </a:solidFill>
              <a:cs typeface="+mn-ea"/>
              <a:sym typeface="+mn-lt"/>
            </a:endParaRPr>
          </a:p>
        </p:txBody>
      </p:sp>
      <p:sp>
        <p:nvSpPr>
          <p:cNvPr id="44" name="TextBox 43"/>
          <p:cNvSpPr txBox="1"/>
          <p:nvPr/>
        </p:nvSpPr>
        <p:spPr>
          <a:xfrm>
            <a:off x="3858198" y="2579367"/>
            <a:ext cx="954107" cy="400110"/>
          </a:xfrm>
          <a:prstGeom prst="rect">
            <a:avLst/>
          </a:prstGeom>
          <a:noFill/>
          <a:ln>
            <a:noFill/>
          </a:ln>
        </p:spPr>
        <p:txBody>
          <a:bodyPr wrap="none" rtlCol="0">
            <a:spAutoFit/>
          </a:bodyPr>
          <a:lstStyle/>
          <a:p>
            <a:r>
              <a:rPr lang="zh-CN" altLang="en-US" sz="2000" b="1" dirty="0" smtClean="0">
                <a:cs typeface="+mn-ea"/>
                <a:sym typeface="+mn-lt"/>
              </a:rPr>
              <a:t>项目二</a:t>
            </a:r>
            <a:endParaRPr lang="zh-CN" altLang="en-US" sz="2000" b="1" dirty="0">
              <a:cs typeface="+mn-ea"/>
              <a:sym typeface="+mn-lt"/>
            </a:endParaRPr>
          </a:p>
        </p:txBody>
      </p:sp>
      <p:sp>
        <p:nvSpPr>
          <p:cNvPr id="45" name="TextBox 44"/>
          <p:cNvSpPr txBox="1"/>
          <p:nvPr/>
        </p:nvSpPr>
        <p:spPr>
          <a:xfrm>
            <a:off x="5069948" y="1321922"/>
            <a:ext cx="954107" cy="400110"/>
          </a:xfrm>
          <a:prstGeom prst="rect">
            <a:avLst/>
          </a:prstGeom>
          <a:noFill/>
          <a:ln>
            <a:noFill/>
          </a:ln>
        </p:spPr>
        <p:txBody>
          <a:bodyPr wrap="none" rtlCol="0">
            <a:spAutoFit/>
          </a:bodyPr>
          <a:lstStyle/>
          <a:p>
            <a:r>
              <a:rPr lang="zh-CN" altLang="en-US" sz="2000" b="1" dirty="0" smtClean="0">
                <a:solidFill>
                  <a:srgbClr val="0C8882"/>
                </a:solidFill>
                <a:cs typeface="+mn-ea"/>
                <a:sym typeface="+mn-lt"/>
              </a:rPr>
              <a:t>项目三</a:t>
            </a:r>
            <a:endParaRPr lang="zh-CN" altLang="en-US" sz="2000" b="1" dirty="0">
              <a:solidFill>
                <a:srgbClr val="0C8882"/>
              </a:solidFill>
              <a:cs typeface="+mn-ea"/>
              <a:sym typeface="+mn-lt"/>
            </a:endParaRPr>
          </a:p>
        </p:txBody>
      </p:sp>
      <p:grpSp>
        <p:nvGrpSpPr>
          <p:cNvPr id="9" name="组合 8"/>
          <p:cNvGrpSpPr/>
          <p:nvPr/>
        </p:nvGrpSpPr>
        <p:grpSpPr>
          <a:xfrm>
            <a:off x="3984891" y="1011210"/>
            <a:ext cx="914014" cy="914014"/>
            <a:chOff x="5105593" y="1379191"/>
            <a:chExt cx="914014" cy="914014"/>
          </a:xfrm>
        </p:grpSpPr>
        <p:grpSp>
          <p:nvGrpSpPr>
            <p:cNvPr id="46" name="组合 45"/>
            <p:cNvGrpSpPr/>
            <p:nvPr/>
          </p:nvGrpSpPr>
          <p:grpSpPr>
            <a:xfrm>
              <a:off x="5105593" y="1379191"/>
              <a:ext cx="914014" cy="914014"/>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sz="2800">
                  <a:solidFill>
                    <a:srgbClr val="0C8882"/>
                  </a:solidFill>
                  <a:cs typeface="+mn-ea"/>
                  <a:sym typeface="+mn-lt"/>
                </a:endParaRPr>
              </a:p>
            </p:txBody>
          </p:sp>
          <p:sp>
            <p:nvSpPr>
              <p:cNvPr id="51" name="椭圆 50"/>
              <p:cNvSpPr/>
              <p:nvPr/>
            </p:nvSpPr>
            <p:spPr>
              <a:xfrm>
                <a:off x="392112" y="760412"/>
                <a:ext cx="3825874" cy="382587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sz="2800">
                  <a:solidFill>
                    <a:srgbClr val="0C8882"/>
                  </a:solidFill>
                  <a:cs typeface="+mn-ea"/>
                  <a:sym typeface="+mn-lt"/>
                </a:endParaRPr>
              </a:p>
            </p:txBody>
          </p:sp>
        </p:grpSp>
        <p:sp>
          <p:nvSpPr>
            <p:cNvPr id="53" name="TextBox 52"/>
            <p:cNvSpPr txBox="1"/>
            <p:nvPr/>
          </p:nvSpPr>
          <p:spPr>
            <a:xfrm>
              <a:off x="5258670" y="1576972"/>
              <a:ext cx="567784" cy="523220"/>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2800" dirty="0">
                  <a:solidFill>
                    <a:srgbClr val="0C8882"/>
                  </a:solidFill>
                  <a:latin typeface="+mn-lt"/>
                  <a:sym typeface="+mn-lt"/>
                </a:rPr>
                <a:t>03</a:t>
              </a:r>
              <a:endParaRPr lang="zh-CN" altLang="en-US" sz="2800" dirty="0">
                <a:solidFill>
                  <a:srgbClr val="0C8882"/>
                </a:solidFill>
                <a:latin typeface="+mn-lt"/>
                <a:sym typeface="+mn-lt"/>
              </a:endParaRPr>
            </a:p>
          </p:txBody>
        </p:sp>
      </p:grpSp>
      <p:grpSp>
        <p:nvGrpSpPr>
          <p:cNvPr id="8" name="组合 7"/>
          <p:cNvGrpSpPr/>
          <p:nvPr/>
        </p:nvGrpSpPr>
        <p:grpSpPr>
          <a:xfrm>
            <a:off x="2706019" y="2249911"/>
            <a:ext cx="914014" cy="914014"/>
            <a:chOff x="3245280" y="2331973"/>
            <a:chExt cx="914014" cy="914014"/>
          </a:xfrm>
        </p:grpSpPr>
        <p:grpSp>
          <p:nvGrpSpPr>
            <p:cNvPr id="37" name="组合 36"/>
            <p:cNvGrpSpPr/>
            <p:nvPr/>
          </p:nvGrpSpPr>
          <p:grpSpPr>
            <a:xfrm>
              <a:off x="3245280" y="2331973"/>
              <a:ext cx="914014" cy="914014"/>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sz="2800">
                  <a:solidFill>
                    <a:srgbClr val="0C8882"/>
                  </a:solidFill>
                  <a:cs typeface="+mn-ea"/>
                  <a:sym typeface="+mn-lt"/>
                </a:endParaRPr>
              </a:p>
            </p:txBody>
          </p:sp>
          <p:sp>
            <p:nvSpPr>
              <p:cNvPr id="39" name="椭圆 38"/>
              <p:cNvSpPr/>
              <p:nvPr/>
            </p:nvSpPr>
            <p:spPr>
              <a:xfrm>
                <a:off x="392112" y="760412"/>
                <a:ext cx="3825874" cy="382587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sz="2800">
                  <a:solidFill>
                    <a:srgbClr val="0C8882"/>
                  </a:solidFill>
                  <a:cs typeface="+mn-ea"/>
                  <a:sym typeface="+mn-lt"/>
                </a:endParaRPr>
              </a:p>
            </p:txBody>
          </p:sp>
        </p:grpSp>
        <p:sp>
          <p:nvSpPr>
            <p:cNvPr id="54" name="TextBox 53"/>
            <p:cNvSpPr txBox="1"/>
            <p:nvPr/>
          </p:nvSpPr>
          <p:spPr>
            <a:xfrm>
              <a:off x="3398357" y="2527370"/>
              <a:ext cx="556563" cy="523220"/>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2800" dirty="0">
                  <a:solidFill>
                    <a:srgbClr val="0C8882"/>
                  </a:solidFill>
                  <a:latin typeface="+mn-lt"/>
                  <a:sym typeface="+mn-lt"/>
                </a:rPr>
                <a:t>02</a:t>
              </a:r>
              <a:endParaRPr lang="zh-CN" altLang="en-US" sz="2800" dirty="0">
                <a:solidFill>
                  <a:srgbClr val="0C8882"/>
                </a:solidFill>
                <a:latin typeface="+mn-lt"/>
                <a:sym typeface="+mn-lt"/>
              </a:endParaRPr>
            </a:p>
          </p:txBody>
        </p:sp>
      </p:grpSp>
      <p:grpSp>
        <p:nvGrpSpPr>
          <p:cNvPr id="6" name="组合 5"/>
          <p:cNvGrpSpPr/>
          <p:nvPr/>
        </p:nvGrpSpPr>
        <p:grpSpPr>
          <a:xfrm>
            <a:off x="1033071" y="3478739"/>
            <a:ext cx="914014" cy="914014"/>
            <a:chOff x="1278794" y="3334906"/>
            <a:chExt cx="914014" cy="914014"/>
          </a:xfrm>
        </p:grpSpPr>
        <p:grpSp>
          <p:nvGrpSpPr>
            <p:cNvPr id="27" name="组合 26"/>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sz="2800">
                  <a:solidFill>
                    <a:srgbClr val="0C8882"/>
                  </a:solidFill>
                  <a:cs typeface="+mn-ea"/>
                  <a:sym typeface="+mn-lt"/>
                </a:endParaRPr>
              </a:p>
            </p:txBody>
          </p:sp>
          <p:sp>
            <p:nvSpPr>
              <p:cNvPr id="30" name="椭圆 29"/>
              <p:cNvSpPr/>
              <p:nvPr/>
            </p:nvSpPr>
            <p:spPr>
              <a:xfrm>
                <a:off x="392112" y="760412"/>
                <a:ext cx="3825874" cy="382587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sz="2800">
                  <a:solidFill>
                    <a:srgbClr val="0C8882"/>
                  </a:solidFill>
                  <a:cs typeface="+mn-ea"/>
                  <a:sym typeface="+mn-lt"/>
                </a:endParaRPr>
              </a:p>
            </p:txBody>
          </p:sp>
        </p:grpSp>
        <p:sp>
          <p:nvSpPr>
            <p:cNvPr id="58" name="TextBox 57"/>
            <p:cNvSpPr txBox="1"/>
            <p:nvPr/>
          </p:nvSpPr>
          <p:spPr>
            <a:xfrm>
              <a:off x="1461122" y="3541613"/>
              <a:ext cx="513282" cy="523220"/>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2800" dirty="0">
                  <a:solidFill>
                    <a:srgbClr val="0C8882"/>
                  </a:solidFill>
                  <a:latin typeface="+mn-lt"/>
                  <a:sym typeface="+mn-lt"/>
                </a:rPr>
                <a:t>01</a:t>
              </a:r>
              <a:endParaRPr lang="zh-CN" altLang="en-US" sz="2800" dirty="0">
                <a:solidFill>
                  <a:srgbClr val="0C8882"/>
                </a:solidFill>
                <a:latin typeface="+mn-lt"/>
                <a:sym typeface="+mn-lt"/>
              </a:endParaRPr>
            </a:p>
          </p:txBody>
        </p:sp>
      </p:grpSp>
      <p:sp>
        <p:nvSpPr>
          <p:cNvPr id="34" name="TextBox 93"/>
          <p:cNvSpPr txBox="1"/>
          <p:nvPr/>
        </p:nvSpPr>
        <p:spPr>
          <a:xfrm>
            <a:off x="739533" y="0"/>
            <a:ext cx="2339102"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成功的项目展现三</a:t>
            </a:r>
            <a:endParaRPr lang="zh-CN" altLang="en-US" dirty="0">
              <a:sym typeface="+mn-lt"/>
            </a:endParaRPr>
          </a:p>
        </p:txBody>
      </p:sp>
      <p:sp>
        <p:nvSpPr>
          <p:cNvPr id="29" name="灯片编号占位符 1"/>
          <p:cNvSpPr>
            <a:spLocks noGrp="1"/>
          </p:cNvSpPr>
          <p:nvPr>
            <p:ph type="sldNum" sz="quarter" idx="12"/>
          </p:nvPr>
        </p:nvSpPr>
        <p:spPr>
          <a:xfrm>
            <a:off x="6683829" y="4660049"/>
            <a:ext cx="2133600" cy="273844"/>
          </a:xfrm>
        </p:spPr>
        <p:txBody>
          <a:bodyPr/>
          <a:lstStyle/>
          <a:p>
            <a:r>
              <a:rPr lang="en-US" altLang="zh-CN" dirty="0" smtClean="0">
                <a:cs typeface="+mn-ea"/>
                <a:sym typeface="+mn-lt"/>
              </a:rPr>
              <a:t>27</a:t>
            </a:r>
            <a:endParaRPr lang="zh-CN" altLang="en-US" dirty="0">
              <a:cs typeface="+mn-ea"/>
              <a:sym typeface="+mn-lt"/>
            </a:endParaRPr>
          </a:p>
        </p:txBody>
      </p:sp>
      <p:sp>
        <p:nvSpPr>
          <p:cNvPr id="31" name="文本框 30"/>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ppt_x</p:attrName>
                                            </p:attrNameLst>
                                          </p:cBhvr>
                                          <p:tavLst>
                                            <p:tav tm="0">
                                              <p:val>
                                                <p:strVal val="#ppt_x-#ppt_w*1.125000"/>
                                              </p:val>
                                            </p:tav>
                                            <p:tav tm="100000">
                                              <p:val>
                                                <p:strVal val="#ppt_x"/>
                                              </p:val>
                                            </p:tav>
                                          </p:tavLst>
                                        </p:anim>
                                        <p:animEffect transition="in" filter="wipe(right)">
                                          <p:cBhvr>
                                            <p:cTn id="8" dur="500"/>
                                            <p:tgtEl>
                                              <p:spTgt spid="34"/>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4" fill="hold" nodeType="afterEffect" p14:presetBounceEnd="44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4000">
                                          <p:cBhvr additive="base">
                                            <p:cTn id="18" dur="500" fill="hold"/>
                                            <p:tgtEl>
                                              <p:spTgt spid="6"/>
                                            </p:tgtEl>
                                            <p:attrNameLst>
                                              <p:attrName>ppt_x</p:attrName>
                                            </p:attrNameLst>
                                          </p:cBhvr>
                                          <p:tavLst>
                                            <p:tav tm="0">
                                              <p:val>
                                                <p:strVal val="#ppt_x"/>
                                              </p:val>
                                            </p:tav>
                                            <p:tav tm="100000">
                                              <p:val>
                                                <p:strVal val="#ppt_x"/>
                                              </p:val>
                                            </p:tav>
                                          </p:tavLst>
                                        </p:anim>
                                        <p:anim calcmode="lin" valueType="num" p14:bounceEnd="44000">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14:presetBounceEnd="44000">
                                      <p:stCondLst>
                                        <p:cond delay="300"/>
                                      </p:stCondLst>
                                      <p:childTnLst>
                                        <p:set>
                                          <p:cBhvr>
                                            <p:cTn id="21" dur="1" fill="hold">
                                              <p:stCondLst>
                                                <p:cond delay="0"/>
                                              </p:stCondLst>
                                            </p:cTn>
                                            <p:tgtEl>
                                              <p:spTgt spid="8"/>
                                            </p:tgtEl>
                                            <p:attrNameLst>
                                              <p:attrName>style.visibility</p:attrName>
                                            </p:attrNameLst>
                                          </p:cBhvr>
                                          <p:to>
                                            <p:strVal val="visible"/>
                                          </p:to>
                                        </p:set>
                                        <p:anim calcmode="lin" valueType="num" p14:bounceEnd="44000">
                                          <p:cBhvr additive="base">
                                            <p:cTn id="22" dur="500" fill="hold"/>
                                            <p:tgtEl>
                                              <p:spTgt spid="8"/>
                                            </p:tgtEl>
                                            <p:attrNameLst>
                                              <p:attrName>ppt_x</p:attrName>
                                            </p:attrNameLst>
                                          </p:cBhvr>
                                          <p:tavLst>
                                            <p:tav tm="0">
                                              <p:val>
                                                <p:strVal val="#ppt_x"/>
                                              </p:val>
                                            </p:tav>
                                            <p:tav tm="100000">
                                              <p:val>
                                                <p:strVal val="#ppt_x"/>
                                              </p:val>
                                            </p:tav>
                                          </p:tavLst>
                                        </p:anim>
                                        <p:anim calcmode="lin" valueType="num" p14:bounceEnd="44000">
                                          <p:cBhvr additive="base">
                                            <p:cTn id="23" dur="500" fill="hold"/>
                                            <p:tgtEl>
                                              <p:spTgt spid="8"/>
                                            </p:tgtEl>
                                            <p:attrNameLst>
                                              <p:attrName>ppt_y</p:attrName>
                                            </p:attrNameLst>
                                          </p:cBhvr>
                                          <p:tavLst>
                                            <p:tav tm="0">
                                              <p:val>
                                                <p:strVal val="1+#ppt_h/2"/>
                                              </p:val>
                                            </p:tav>
                                            <p:tav tm="100000">
                                              <p:val>
                                                <p:strVal val="#ppt_y"/>
                                              </p:val>
                                            </p:tav>
                                          </p:tavLst>
                                        </p:anim>
                                      </p:childTnLst>
                                    </p:cTn>
                                  </p:par>
                                  <p:par>
                                    <p:cTn id="24" presetID="12" presetClass="entr" presetSubtype="8" fill="hold" grpId="0" nodeType="withEffect">
                                      <p:stCondLst>
                                        <p:cond delay="300"/>
                                      </p:stCondLst>
                                      <p:childTnLst>
                                        <p:set>
                                          <p:cBhvr>
                                            <p:cTn id="25" dur="1" fill="hold">
                                              <p:stCondLst>
                                                <p:cond delay="0"/>
                                              </p:stCondLst>
                                            </p:cTn>
                                            <p:tgtEl>
                                              <p:spTgt spid="43"/>
                                            </p:tgtEl>
                                            <p:attrNameLst>
                                              <p:attrName>style.visibility</p:attrName>
                                            </p:attrNameLst>
                                          </p:cBhvr>
                                          <p:to>
                                            <p:strVal val="visible"/>
                                          </p:to>
                                        </p:set>
                                        <p:anim calcmode="lin" valueType="num">
                                          <p:cBhvr additive="base">
                                            <p:cTn id="26" dur="500"/>
                                            <p:tgtEl>
                                              <p:spTgt spid="43"/>
                                            </p:tgtEl>
                                            <p:attrNameLst>
                                              <p:attrName>ppt_x</p:attrName>
                                            </p:attrNameLst>
                                          </p:cBhvr>
                                          <p:tavLst>
                                            <p:tav tm="0">
                                              <p:val>
                                                <p:strVal val="#ppt_x-#ppt_w*1.125000"/>
                                              </p:val>
                                            </p:tav>
                                            <p:tav tm="100000">
                                              <p:val>
                                                <p:strVal val="#ppt_x"/>
                                              </p:val>
                                            </p:tav>
                                          </p:tavLst>
                                        </p:anim>
                                        <p:animEffect transition="in" filter="wipe(right)">
                                          <p:cBhvr>
                                            <p:cTn id="27" dur="500"/>
                                            <p:tgtEl>
                                              <p:spTgt spid="43"/>
                                            </p:tgtEl>
                                          </p:cBhvr>
                                        </p:animEffect>
                                      </p:childTnLst>
                                    </p:cTn>
                                  </p:par>
                                  <p:par>
                                    <p:cTn id="28" presetID="2" presetClass="entr" presetSubtype="4" fill="hold" nodeType="withEffect" p14:presetBounceEnd="44000">
                                      <p:stCondLst>
                                        <p:cond delay="600"/>
                                      </p:stCondLst>
                                      <p:childTnLst>
                                        <p:set>
                                          <p:cBhvr>
                                            <p:cTn id="29" dur="1" fill="hold">
                                              <p:stCondLst>
                                                <p:cond delay="0"/>
                                              </p:stCondLst>
                                            </p:cTn>
                                            <p:tgtEl>
                                              <p:spTgt spid="9"/>
                                            </p:tgtEl>
                                            <p:attrNameLst>
                                              <p:attrName>style.visibility</p:attrName>
                                            </p:attrNameLst>
                                          </p:cBhvr>
                                          <p:to>
                                            <p:strVal val="visible"/>
                                          </p:to>
                                        </p:set>
                                        <p:anim calcmode="lin" valueType="num" p14:bounceEnd="44000">
                                          <p:cBhvr additive="base">
                                            <p:cTn id="30" dur="500" fill="hold"/>
                                            <p:tgtEl>
                                              <p:spTgt spid="9"/>
                                            </p:tgtEl>
                                            <p:attrNameLst>
                                              <p:attrName>ppt_x</p:attrName>
                                            </p:attrNameLst>
                                          </p:cBhvr>
                                          <p:tavLst>
                                            <p:tav tm="0">
                                              <p:val>
                                                <p:strVal val="#ppt_x"/>
                                              </p:val>
                                            </p:tav>
                                            <p:tav tm="100000">
                                              <p:val>
                                                <p:strVal val="#ppt_x"/>
                                              </p:val>
                                            </p:tav>
                                          </p:tavLst>
                                        </p:anim>
                                        <p:anim calcmode="lin" valueType="num" p14:bounceEnd="44000">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12" presetClass="entr" presetSubtype="8" fill="hold" grpId="0" nodeType="withEffect">
                                      <p:stCondLst>
                                        <p:cond delay="60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500"/>
                                            <p:tgtEl>
                                              <p:spTgt spid="44"/>
                                            </p:tgtEl>
                                            <p:attrNameLst>
                                              <p:attrName>ppt_x</p:attrName>
                                            </p:attrNameLst>
                                          </p:cBhvr>
                                          <p:tavLst>
                                            <p:tav tm="0">
                                              <p:val>
                                                <p:strVal val="#ppt_x-#ppt_w*1.125000"/>
                                              </p:val>
                                            </p:tav>
                                            <p:tav tm="100000">
                                              <p:val>
                                                <p:strVal val="#ppt_x"/>
                                              </p:val>
                                            </p:tav>
                                          </p:tavLst>
                                        </p:anim>
                                        <p:animEffect transition="in" filter="wipe(right)">
                                          <p:cBhvr>
                                            <p:cTn id="35" dur="500"/>
                                            <p:tgtEl>
                                              <p:spTgt spid="44"/>
                                            </p:tgtEl>
                                          </p:cBhvr>
                                        </p:animEffect>
                                      </p:childTnLst>
                                    </p:cTn>
                                  </p:par>
                                  <p:par>
                                    <p:cTn id="36" presetID="12" presetClass="entr" presetSubtype="8" fill="hold" grpId="0" nodeType="withEffect">
                                      <p:stCondLst>
                                        <p:cond delay="90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p:tgtEl>
                                              <p:spTgt spid="45"/>
                                            </p:tgtEl>
                                            <p:attrNameLst>
                                              <p:attrName>ppt_x</p:attrName>
                                            </p:attrNameLst>
                                          </p:cBhvr>
                                          <p:tavLst>
                                            <p:tav tm="0">
                                              <p:val>
                                                <p:strVal val="#ppt_x-#ppt_w*1.125000"/>
                                              </p:val>
                                            </p:tav>
                                            <p:tav tm="100000">
                                              <p:val>
                                                <p:strVal val="#ppt_x"/>
                                              </p:val>
                                            </p:tav>
                                          </p:tavLst>
                                        </p:anim>
                                        <p:animEffect transition="in" filter="wipe(right)">
                                          <p:cBhvr>
                                            <p:cTn id="39" dur="500"/>
                                            <p:tgtEl>
                                              <p:spTgt spid="45"/>
                                            </p:tgtEl>
                                          </p:cBhvr>
                                        </p:animEffect>
                                      </p:childTnLst>
                                    </p:cTn>
                                  </p:par>
                                  <p:par>
                                    <p:cTn id="40" presetID="18" presetClass="entr" presetSubtype="3"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strips(upRight)">
                                          <p:cBhvr>
                                            <p:cTn id="42" dur="500"/>
                                            <p:tgtEl>
                                              <p:spTgt spid="40"/>
                                            </p:tgtEl>
                                          </p:cBhvr>
                                        </p:animEffect>
                                      </p:childTnLst>
                                    </p:cTn>
                                  </p:par>
                                  <p:par>
                                    <p:cTn id="43" presetID="18" presetClass="entr" presetSubtype="3"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strips(upRight)">
                                          <p:cBhvr>
                                            <p:cTn id="45" dur="500"/>
                                            <p:tgtEl>
                                              <p:spTgt spid="41"/>
                                            </p:tgtEl>
                                          </p:cBhvr>
                                        </p:animEffect>
                                      </p:childTnLst>
                                    </p:cTn>
                                  </p:par>
                                  <p:par>
                                    <p:cTn id="46" presetID="18" presetClass="entr" presetSubtype="3"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strips(upRight)">
                                          <p:cBhvr>
                                            <p:cTn id="48" dur="500"/>
                                            <p:tgtEl>
                                              <p:spTgt spid="42"/>
                                            </p:tgtEl>
                                          </p:cBhvr>
                                        </p:animEffect>
                                      </p:childTnLst>
                                    </p:cTn>
                                  </p:par>
                                </p:childTnLst>
                              </p:cTn>
                            </p:par>
                            <p:par>
                              <p:cTn id="49" fill="hold">
                                <p:stCondLst>
                                  <p:cond delay="1000"/>
                                </p:stCondLst>
                                <p:childTnLst>
                                  <p:par>
                                    <p:cTn id="50" presetID="22" presetClass="entr" presetSubtype="4"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 grpId="0"/>
          <p:bldP spid="41" grpId="0"/>
          <p:bldP spid="42" grpId="0"/>
          <p:bldP spid="43" grpId="0"/>
          <p:bldP spid="44" grpId="0"/>
          <p:bldP spid="45" grpId="0"/>
          <p:bldP spid="34" grpId="0"/>
          <p:bldP spid="3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ppt_x</p:attrName>
                                            </p:attrNameLst>
                                          </p:cBhvr>
                                          <p:tavLst>
                                            <p:tav tm="0">
                                              <p:val>
                                                <p:strVal val="#ppt_x-#ppt_w*1.125000"/>
                                              </p:val>
                                            </p:tav>
                                            <p:tav tm="100000">
                                              <p:val>
                                                <p:strVal val="#ppt_x"/>
                                              </p:val>
                                            </p:tav>
                                          </p:tavLst>
                                        </p:anim>
                                        <p:animEffect transition="in" filter="wipe(right)">
                                          <p:cBhvr>
                                            <p:cTn id="8" dur="500"/>
                                            <p:tgtEl>
                                              <p:spTgt spid="34"/>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3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par>
                                    <p:cTn id="24" presetID="12" presetClass="entr" presetSubtype="8" fill="hold" grpId="0" nodeType="withEffect">
                                      <p:stCondLst>
                                        <p:cond delay="300"/>
                                      </p:stCondLst>
                                      <p:childTnLst>
                                        <p:set>
                                          <p:cBhvr>
                                            <p:cTn id="25" dur="1" fill="hold">
                                              <p:stCondLst>
                                                <p:cond delay="0"/>
                                              </p:stCondLst>
                                            </p:cTn>
                                            <p:tgtEl>
                                              <p:spTgt spid="43"/>
                                            </p:tgtEl>
                                            <p:attrNameLst>
                                              <p:attrName>style.visibility</p:attrName>
                                            </p:attrNameLst>
                                          </p:cBhvr>
                                          <p:to>
                                            <p:strVal val="visible"/>
                                          </p:to>
                                        </p:set>
                                        <p:anim calcmode="lin" valueType="num">
                                          <p:cBhvr additive="base">
                                            <p:cTn id="26" dur="500"/>
                                            <p:tgtEl>
                                              <p:spTgt spid="43"/>
                                            </p:tgtEl>
                                            <p:attrNameLst>
                                              <p:attrName>ppt_x</p:attrName>
                                            </p:attrNameLst>
                                          </p:cBhvr>
                                          <p:tavLst>
                                            <p:tav tm="0">
                                              <p:val>
                                                <p:strVal val="#ppt_x-#ppt_w*1.125000"/>
                                              </p:val>
                                            </p:tav>
                                            <p:tav tm="100000">
                                              <p:val>
                                                <p:strVal val="#ppt_x"/>
                                              </p:val>
                                            </p:tav>
                                          </p:tavLst>
                                        </p:anim>
                                        <p:animEffect transition="in" filter="wipe(right)">
                                          <p:cBhvr>
                                            <p:cTn id="27" dur="500"/>
                                            <p:tgtEl>
                                              <p:spTgt spid="43"/>
                                            </p:tgtEl>
                                          </p:cBhvr>
                                        </p:animEffect>
                                      </p:childTnLst>
                                    </p:cTn>
                                  </p:par>
                                  <p:par>
                                    <p:cTn id="28" presetID="2" presetClass="entr" presetSubtype="4" fill="hold" nodeType="withEffect">
                                      <p:stCondLst>
                                        <p:cond delay="60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12" presetClass="entr" presetSubtype="8" fill="hold" grpId="0" nodeType="withEffect">
                                      <p:stCondLst>
                                        <p:cond delay="60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500"/>
                                            <p:tgtEl>
                                              <p:spTgt spid="44"/>
                                            </p:tgtEl>
                                            <p:attrNameLst>
                                              <p:attrName>ppt_x</p:attrName>
                                            </p:attrNameLst>
                                          </p:cBhvr>
                                          <p:tavLst>
                                            <p:tav tm="0">
                                              <p:val>
                                                <p:strVal val="#ppt_x-#ppt_w*1.125000"/>
                                              </p:val>
                                            </p:tav>
                                            <p:tav tm="100000">
                                              <p:val>
                                                <p:strVal val="#ppt_x"/>
                                              </p:val>
                                            </p:tav>
                                          </p:tavLst>
                                        </p:anim>
                                        <p:animEffect transition="in" filter="wipe(right)">
                                          <p:cBhvr>
                                            <p:cTn id="35" dur="500"/>
                                            <p:tgtEl>
                                              <p:spTgt spid="44"/>
                                            </p:tgtEl>
                                          </p:cBhvr>
                                        </p:animEffect>
                                      </p:childTnLst>
                                    </p:cTn>
                                  </p:par>
                                  <p:par>
                                    <p:cTn id="36" presetID="12" presetClass="entr" presetSubtype="8" fill="hold" grpId="0" nodeType="withEffect">
                                      <p:stCondLst>
                                        <p:cond delay="90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p:tgtEl>
                                              <p:spTgt spid="45"/>
                                            </p:tgtEl>
                                            <p:attrNameLst>
                                              <p:attrName>ppt_x</p:attrName>
                                            </p:attrNameLst>
                                          </p:cBhvr>
                                          <p:tavLst>
                                            <p:tav tm="0">
                                              <p:val>
                                                <p:strVal val="#ppt_x-#ppt_w*1.125000"/>
                                              </p:val>
                                            </p:tav>
                                            <p:tav tm="100000">
                                              <p:val>
                                                <p:strVal val="#ppt_x"/>
                                              </p:val>
                                            </p:tav>
                                          </p:tavLst>
                                        </p:anim>
                                        <p:animEffect transition="in" filter="wipe(right)">
                                          <p:cBhvr>
                                            <p:cTn id="39" dur="500"/>
                                            <p:tgtEl>
                                              <p:spTgt spid="45"/>
                                            </p:tgtEl>
                                          </p:cBhvr>
                                        </p:animEffect>
                                      </p:childTnLst>
                                    </p:cTn>
                                  </p:par>
                                  <p:par>
                                    <p:cTn id="40" presetID="18" presetClass="entr" presetSubtype="3"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strips(upRight)">
                                          <p:cBhvr>
                                            <p:cTn id="42" dur="500"/>
                                            <p:tgtEl>
                                              <p:spTgt spid="40"/>
                                            </p:tgtEl>
                                          </p:cBhvr>
                                        </p:animEffect>
                                      </p:childTnLst>
                                    </p:cTn>
                                  </p:par>
                                  <p:par>
                                    <p:cTn id="43" presetID="18" presetClass="entr" presetSubtype="3"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strips(upRight)">
                                          <p:cBhvr>
                                            <p:cTn id="45" dur="500"/>
                                            <p:tgtEl>
                                              <p:spTgt spid="41"/>
                                            </p:tgtEl>
                                          </p:cBhvr>
                                        </p:animEffect>
                                      </p:childTnLst>
                                    </p:cTn>
                                  </p:par>
                                  <p:par>
                                    <p:cTn id="46" presetID="18" presetClass="entr" presetSubtype="3"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strips(upRight)">
                                          <p:cBhvr>
                                            <p:cTn id="48" dur="500"/>
                                            <p:tgtEl>
                                              <p:spTgt spid="42"/>
                                            </p:tgtEl>
                                          </p:cBhvr>
                                        </p:animEffect>
                                      </p:childTnLst>
                                    </p:cTn>
                                  </p:par>
                                </p:childTnLst>
                              </p:cTn>
                            </p:par>
                            <p:par>
                              <p:cTn id="49" fill="hold">
                                <p:stCondLst>
                                  <p:cond delay="1000"/>
                                </p:stCondLst>
                                <p:childTnLst>
                                  <p:par>
                                    <p:cTn id="50" presetID="22" presetClass="entr" presetSubtype="4"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 grpId="0"/>
          <p:bldP spid="41" grpId="0"/>
          <p:bldP spid="42" grpId="0"/>
          <p:bldP spid="43" grpId="0"/>
          <p:bldP spid="44" grpId="0"/>
          <p:bldP spid="45" grpId="0"/>
          <p:bldP spid="34" grpId="0"/>
          <p:bldP spid="31"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93"/>
          <p:cNvSpPr txBox="1"/>
          <p:nvPr/>
        </p:nvSpPr>
        <p:spPr>
          <a:xfrm>
            <a:off x="3433295" y="2385666"/>
            <a:ext cx="4762842" cy="830997"/>
          </a:xfrm>
          <a:prstGeom prst="rect">
            <a:avLst/>
          </a:prstGeom>
          <a:noFill/>
        </p:spPr>
        <p:txBody>
          <a:bodyPr wrap="none" rtlCol="0">
            <a:spAutoFit/>
          </a:bodyPr>
          <a:lstStyle/>
          <a:p>
            <a:r>
              <a:rPr lang="zh-CN" altLang="en-US" sz="4800" b="1" spc="300" dirty="0">
                <a:solidFill>
                  <a:srgbClr val="0C8882"/>
                </a:solidFill>
                <a:cs typeface="+mn-ea"/>
                <a:sym typeface="+mn-lt"/>
              </a:rPr>
              <a:t>经验总结与不足</a:t>
            </a:r>
            <a:endParaRPr lang="zh-CN" altLang="en-US" sz="4800" b="1" spc="300" dirty="0">
              <a:solidFill>
                <a:srgbClr val="0C8882"/>
              </a:solidFill>
              <a:cs typeface="+mn-ea"/>
              <a:sym typeface="+mn-lt"/>
            </a:endParaRPr>
          </a:p>
        </p:txBody>
      </p:sp>
      <p:sp>
        <p:nvSpPr>
          <p:cNvPr id="12" name="TextBox 115"/>
          <p:cNvSpPr txBox="1"/>
          <p:nvPr/>
        </p:nvSpPr>
        <p:spPr>
          <a:xfrm>
            <a:off x="4338189" y="3150640"/>
            <a:ext cx="2953053" cy="646331"/>
          </a:xfrm>
          <a:prstGeom prst="rect">
            <a:avLst/>
          </a:prstGeom>
          <a:noFill/>
        </p:spPr>
        <p:txBody>
          <a:bodyPr wrap="none" rtlCol="0">
            <a:spAutoFit/>
          </a:bodyPr>
          <a:lstStyle/>
          <a:p>
            <a:r>
              <a:rPr lang="en-US" altLang="zh-CN" sz="3600" dirty="0">
                <a:solidFill>
                  <a:srgbClr val="0C8882"/>
                </a:solidFill>
                <a:cs typeface="+mn-ea"/>
                <a:sym typeface="+mn-lt"/>
              </a:rPr>
              <a:t>PROGRAMMING</a:t>
            </a:r>
            <a:endParaRPr lang="zh-CN" altLang="en-US" sz="3600" dirty="0">
              <a:solidFill>
                <a:srgbClr val="0C8882"/>
              </a:solidFill>
              <a:cs typeface="+mn-ea"/>
              <a:sym typeface="+mn-lt"/>
            </a:endParaRPr>
          </a:p>
        </p:txBody>
      </p:sp>
      <p:sp>
        <p:nvSpPr>
          <p:cNvPr id="8" name="文本框 7"/>
          <p:cNvSpPr txBox="1"/>
          <p:nvPr/>
        </p:nvSpPr>
        <p:spPr>
          <a:xfrm>
            <a:off x="4499306" y="1418396"/>
            <a:ext cx="2262158" cy="715581"/>
          </a:xfrm>
          <a:prstGeom prst="rect">
            <a:avLst/>
          </a:prstGeom>
          <a:noFill/>
        </p:spPr>
        <p:txBody>
          <a:bodyPr wrap="none" rtlCol="0">
            <a:spAutoFit/>
          </a:bodyPr>
          <a:lstStyle/>
          <a:p>
            <a:r>
              <a:rPr lang="zh-CN" altLang="en-US" sz="4050" b="1" dirty="0" smtClean="0">
                <a:solidFill>
                  <a:srgbClr val="0C8882"/>
                </a:solidFill>
                <a:cs typeface="+mn-ea"/>
                <a:sym typeface="+mn-lt"/>
              </a:rPr>
              <a:t>第四部分</a:t>
            </a:r>
            <a:endParaRPr lang="zh-CN" altLang="en-US" sz="4050" b="1" dirty="0">
              <a:solidFill>
                <a:srgbClr val="0C8882"/>
              </a:solidFill>
              <a:cs typeface="+mn-ea"/>
              <a:sym typeface="+mn-lt"/>
            </a:endParaRPr>
          </a:p>
        </p:txBody>
      </p:sp>
      <p:cxnSp>
        <p:nvCxnSpPr>
          <p:cNvPr id="9" name="直接连接符 8"/>
          <p:cNvCxnSpPr/>
          <p:nvPr/>
        </p:nvCxnSpPr>
        <p:spPr>
          <a:xfrm>
            <a:off x="3665746" y="2225113"/>
            <a:ext cx="3995287" cy="0"/>
          </a:xfrm>
          <a:prstGeom prst="line">
            <a:avLst/>
          </a:prstGeom>
          <a:ln>
            <a:solidFill>
              <a:srgbClr val="0C8882"/>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
        <p:nvSpPr>
          <p:cNvPr id="2" name="文本占位符 1"/>
          <p:cNvSpPr>
            <a:spLocks noGrp="1"/>
          </p:cNvSpPr>
          <p:nvPr>
            <p:ph type="body" sz="quarter" idx="10"/>
          </p:nvPr>
        </p:nvSpPr>
        <p:spPr/>
        <p:txBody>
          <a:bodyPr/>
          <a:lstStyle/>
          <a:p>
            <a:r>
              <a:rPr lang="en-US" altLang="zh-CN" dirty="0" smtClean="0"/>
              <a:t>4</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p:tgtEl>
                                          <p:spTgt spid="11"/>
                                        </p:tgtEl>
                                        <p:attrNameLst>
                                          <p:attrName>ppt_x</p:attrName>
                                        </p:attrNameLst>
                                      </p:cBhvr>
                                      <p:tavLst>
                                        <p:tav tm="0">
                                          <p:val>
                                            <p:strVal val="#ppt_x-#ppt_w*1.125000"/>
                                          </p:val>
                                        </p:tav>
                                        <p:tav tm="100000">
                                          <p:val>
                                            <p:strVal val="#ppt_x"/>
                                          </p:val>
                                        </p:tav>
                                      </p:tavLst>
                                    </p:anim>
                                    <p:animEffect transition="in" filter="wipe(right)">
                                      <p:cBhvr>
                                        <p:cTn id="16" dur="500"/>
                                        <p:tgtEl>
                                          <p:spTgt spid="11"/>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8"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空心弧 4"/>
          <p:cNvSpPr/>
          <p:nvPr/>
        </p:nvSpPr>
        <p:spPr>
          <a:xfrm>
            <a:off x="2407966" y="3015127"/>
            <a:ext cx="4239295" cy="4239295"/>
          </a:xfrm>
          <a:prstGeom prst="blockArc">
            <a:avLst>
              <a:gd name="adj1" fmla="val 10800000"/>
              <a:gd name="adj2" fmla="val 1"/>
              <a:gd name="adj3" fmla="val 3011"/>
            </a:avLst>
          </a:prstGeom>
          <a:solidFill>
            <a:srgbClr val="EBEBEB"/>
          </a:solidFill>
          <a:ln>
            <a:noFill/>
          </a:ln>
          <a:effectLst>
            <a:innerShdw blurRad="76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6" name="椭圆 34"/>
          <p:cNvSpPr/>
          <p:nvPr/>
        </p:nvSpPr>
        <p:spPr>
          <a:xfrm rot="10190714">
            <a:off x="3599881" y="1858425"/>
            <a:ext cx="709624" cy="91261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nvGrpSpPr>
          <p:cNvPr id="7" name="组合 6"/>
          <p:cNvGrpSpPr/>
          <p:nvPr/>
        </p:nvGrpSpPr>
        <p:grpSpPr>
          <a:xfrm rot="13303882">
            <a:off x="6648304" y="3526768"/>
            <a:ext cx="759550" cy="986833"/>
            <a:chOff x="4020870" y="2194485"/>
            <a:chExt cx="1102258" cy="1432090"/>
          </a:xfrm>
          <a:solidFill>
            <a:srgbClr val="0C8882"/>
          </a:solidFill>
          <a:effectLst>
            <a:outerShdw blurRad="444500" dist="254000" dir="8100000" algn="tr" rotWithShape="0">
              <a:prstClr val="black">
                <a:alpha val="50000"/>
              </a:prstClr>
            </a:outerShdw>
          </a:effectLst>
        </p:grpSpPr>
        <p:sp>
          <p:nvSpPr>
            <p:cNvPr id="8"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p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9"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p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grpSp>
        <p:nvGrpSpPr>
          <p:cNvPr id="13" name="组合 12"/>
          <p:cNvGrpSpPr/>
          <p:nvPr/>
        </p:nvGrpSpPr>
        <p:grpSpPr>
          <a:xfrm rot="11594412">
            <a:off x="5083766" y="1948428"/>
            <a:ext cx="759550" cy="986833"/>
            <a:chOff x="4020870" y="2194485"/>
            <a:chExt cx="1102258" cy="1432090"/>
          </a:xfrm>
          <a:solidFill>
            <a:srgbClr val="0C8882"/>
          </a:solidFill>
          <a:effectLst>
            <a:outerShdw blurRad="444500" dist="254000" dir="8100000" algn="tr" rotWithShape="0">
              <a:prstClr val="black">
                <a:alpha val="50000"/>
              </a:prstClr>
            </a:outerShdw>
          </a:effectLst>
        </p:grpSpPr>
        <p:sp>
          <p:nvSpPr>
            <p:cNvPr id="14"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p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15"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p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16" name="椭圆 34"/>
          <p:cNvSpPr/>
          <p:nvPr/>
        </p:nvSpPr>
        <p:spPr>
          <a:xfrm rot="13009338">
            <a:off x="6174512" y="2591287"/>
            <a:ext cx="709624" cy="91261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rgbClr val="0C8882"/>
              </a:solidFill>
              <a:cs typeface="+mn-ea"/>
              <a:sym typeface="+mn-lt"/>
            </a:endParaRPr>
          </a:p>
        </p:txBody>
      </p:sp>
      <p:grpSp>
        <p:nvGrpSpPr>
          <p:cNvPr id="17" name="组合 16"/>
          <p:cNvGrpSpPr/>
          <p:nvPr/>
        </p:nvGrpSpPr>
        <p:grpSpPr>
          <a:xfrm rot="9469324">
            <a:off x="2419325" y="2359982"/>
            <a:ext cx="759550" cy="986833"/>
            <a:chOff x="4020870" y="2194485"/>
            <a:chExt cx="1102258" cy="1432090"/>
          </a:xfrm>
          <a:solidFill>
            <a:srgbClr val="0C8882"/>
          </a:solidFill>
          <a:effectLst>
            <a:outerShdw blurRad="444500" dist="254000" dir="8100000" algn="tr" rotWithShape="0">
              <a:prstClr val="black">
                <a:alpha val="50000"/>
              </a:prstClr>
            </a:outerShdw>
          </a:effectLst>
        </p:grpSpPr>
        <p:sp>
          <p:nvSpPr>
            <p:cNvPr id="18"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p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19"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p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24" name="椭圆 34"/>
          <p:cNvSpPr/>
          <p:nvPr/>
        </p:nvSpPr>
        <p:spPr>
          <a:xfrm rot="8068240">
            <a:off x="1670786" y="3527312"/>
            <a:ext cx="709624" cy="91261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nvGrpSpPr>
          <p:cNvPr id="25" name="组合 24"/>
          <p:cNvGrpSpPr/>
          <p:nvPr/>
        </p:nvGrpSpPr>
        <p:grpSpPr>
          <a:xfrm>
            <a:off x="3757270" y="3466205"/>
            <a:ext cx="1612681" cy="1612685"/>
            <a:chOff x="3851771" y="1163107"/>
            <a:chExt cx="1402358" cy="1402358"/>
          </a:xfrm>
        </p:grpSpPr>
        <p:grpSp>
          <p:nvGrpSpPr>
            <p:cNvPr id="26" name="组合 25"/>
            <p:cNvGrpSpPr/>
            <p:nvPr/>
          </p:nvGrpSpPr>
          <p:grpSpPr>
            <a:xfrm>
              <a:off x="3851771" y="1163107"/>
              <a:ext cx="1402358" cy="1402358"/>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29" name="椭圆 28"/>
              <p:cNvSpPr/>
              <p:nvPr/>
            </p:nvSpPr>
            <p:spPr>
              <a:xfrm>
                <a:off x="392108" y="760412"/>
                <a:ext cx="3825874" cy="382587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27" name="TextBox 26"/>
            <p:cNvSpPr txBox="1"/>
            <p:nvPr/>
          </p:nvSpPr>
          <p:spPr>
            <a:xfrm>
              <a:off x="3952616" y="1333082"/>
              <a:ext cx="1186820" cy="1043782"/>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fontAlgn="base">
                <a:spcBef>
                  <a:spcPct val="20000"/>
                </a:spcBef>
                <a:spcAft>
                  <a:spcPct val="0"/>
                </a:spcAft>
                <a:buClr>
                  <a:schemeClr val="folHlink"/>
                </a:buClr>
                <a:buFont typeface="Wingdings" panose="05000000000000000000" pitchFamily="2" charset="2"/>
                <a:buNone/>
                <a:defRPr>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3200" b="1" dirty="0">
                  <a:solidFill>
                    <a:srgbClr val="0C8882"/>
                  </a:solidFill>
                  <a:latin typeface="+mn-lt"/>
                  <a:sym typeface="+mn-lt"/>
                </a:rPr>
                <a:t>经验总结</a:t>
              </a:r>
              <a:endParaRPr lang="zh-CN" altLang="en-US" sz="3200" b="1" dirty="0">
                <a:solidFill>
                  <a:srgbClr val="0C8882"/>
                </a:solidFill>
                <a:latin typeface="+mn-lt"/>
                <a:sym typeface="+mn-lt"/>
              </a:endParaRPr>
            </a:p>
          </p:txBody>
        </p:sp>
      </p:grpSp>
      <p:sp>
        <p:nvSpPr>
          <p:cNvPr id="32" name="TextBox 93"/>
          <p:cNvSpPr txBox="1"/>
          <p:nvPr/>
        </p:nvSpPr>
        <p:spPr>
          <a:xfrm>
            <a:off x="687955" y="0"/>
            <a:ext cx="1261884"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经验总结</a:t>
            </a:r>
            <a:endParaRPr lang="zh-CN" altLang="en-US" dirty="0">
              <a:sym typeface="+mn-lt"/>
            </a:endParaRPr>
          </a:p>
        </p:txBody>
      </p:sp>
      <p:sp>
        <p:nvSpPr>
          <p:cNvPr id="34" name="TextBox 33"/>
          <p:cNvSpPr txBox="1"/>
          <p:nvPr/>
        </p:nvSpPr>
        <p:spPr>
          <a:xfrm>
            <a:off x="1857385" y="3867150"/>
            <a:ext cx="45719" cy="369332"/>
          </a:xfrm>
          <a:prstGeom prst="rect">
            <a:avLst/>
          </a:prstGeom>
          <a:noFill/>
        </p:spPr>
        <p:txBody>
          <a:bodyPr wrap="square" rtlCol="0">
            <a:spAutoFit/>
          </a:bodyPr>
          <a:lstStyle/>
          <a:p>
            <a:endParaRPr lang="zh-CN" altLang="en-US" dirty="0">
              <a:cs typeface="+mn-ea"/>
              <a:sym typeface="+mn-lt"/>
            </a:endParaRPr>
          </a:p>
        </p:txBody>
      </p:sp>
      <p:sp>
        <p:nvSpPr>
          <p:cNvPr id="35" name="TextBox 34"/>
          <p:cNvSpPr txBox="1"/>
          <p:nvPr/>
        </p:nvSpPr>
        <p:spPr>
          <a:xfrm>
            <a:off x="2577391" y="2456750"/>
            <a:ext cx="391454" cy="584775"/>
          </a:xfrm>
          <a:prstGeom prst="rect">
            <a:avLst/>
          </a:prstGeom>
          <a:noFill/>
        </p:spPr>
        <p:txBody>
          <a:bodyPr wrap="none" rtlCol="0">
            <a:spAutoFit/>
          </a:bodyPr>
          <a:lstStyle/>
          <a:p>
            <a:r>
              <a:rPr lang="en-US" altLang="zh-CN" sz="3200" b="1" dirty="0" smtClean="0">
                <a:solidFill>
                  <a:schemeClr val="bg1"/>
                </a:solidFill>
                <a:cs typeface="+mn-ea"/>
                <a:sym typeface="+mn-lt"/>
              </a:rPr>
              <a:t>2</a:t>
            </a:r>
            <a:endParaRPr lang="zh-CN" altLang="en-US" sz="3200" b="1" dirty="0">
              <a:solidFill>
                <a:schemeClr val="bg1"/>
              </a:solidFill>
              <a:cs typeface="+mn-ea"/>
              <a:sym typeface="+mn-lt"/>
            </a:endParaRPr>
          </a:p>
        </p:txBody>
      </p:sp>
      <p:sp>
        <p:nvSpPr>
          <p:cNvPr id="36" name="TextBox 35"/>
          <p:cNvSpPr txBox="1"/>
          <p:nvPr/>
        </p:nvSpPr>
        <p:spPr>
          <a:xfrm>
            <a:off x="5232126" y="2050921"/>
            <a:ext cx="389850" cy="584775"/>
          </a:xfrm>
          <a:prstGeom prst="rect">
            <a:avLst/>
          </a:prstGeom>
          <a:noFill/>
        </p:spPr>
        <p:txBody>
          <a:bodyPr wrap="none" rtlCol="0">
            <a:spAutoFit/>
          </a:bodyPr>
          <a:lstStyle/>
          <a:p>
            <a:r>
              <a:rPr lang="en-US" altLang="zh-CN" sz="3200" b="1" dirty="0" smtClean="0">
                <a:solidFill>
                  <a:schemeClr val="bg1"/>
                </a:solidFill>
                <a:cs typeface="+mn-ea"/>
                <a:sym typeface="+mn-lt"/>
              </a:rPr>
              <a:t>4</a:t>
            </a:r>
            <a:endParaRPr lang="zh-CN" altLang="en-US" sz="3200" b="1" dirty="0">
              <a:solidFill>
                <a:schemeClr val="bg1"/>
              </a:solidFill>
              <a:cs typeface="+mn-ea"/>
              <a:sym typeface="+mn-lt"/>
            </a:endParaRPr>
          </a:p>
        </p:txBody>
      </p:sp>
      <p:sp>
        <p:nvSpPr>
          <p:cNvPr id="37" name="TextBox 36"/>
          <p:cNvSpPr txBox="1"/>
          <p:nvPr/>
        </p:nvSpPr>
        <p:spPr>
          <a:xfrm>
            <a:off x="6869466" y="3625522"/>
            <a:ext cx="407484" cy="584775"/>
          </a:xfrm>
          <a:prstGeom prst="rect">
            <a:avLst/>
          </a:prstGeom>
          <a:noFill/>
        </p:spPr>
        <p:txBody>
          <a:bodyPr wrap="none" rtlCol="0">
            <a:spAutoFit/>
          </a:bodyPr>
          <a:lstStyle/>
          <a:p>
            <a:r>
              <a:rPr lang="en-US" altLang="zh-CN" sz="3200" b="1" dirty="0" smtClean="0">
                <a:solidFill>
                  <a:schemeClr val="bg1"/>
                </a:solidFill>
                <a:cs typeface="+mn-ea"/>
                <a:sym typeface="+mn-lt"/>
              </a:rPr>
              <a:t>6</a:t>
            </a:r>
            <a:endParaRPr lang="zh-CN" altLang="en-US" sz="3200" b="1" dirty="0">
              <a:solidFill>
                <a:schemeClr val="bg1"/>
              </a:solidFill>
              <a:cs typeface="+mn-ea"/>
              <a:sym typeface="+mn-lt"/>
            </a:endParaRPr>
          </a:p>
        </p:txBody>
      </p:sp>
      <p:sp>
        <p:nvSpPr>
          <p:cNvPr id="38" name="TextBox 37"/>
          <p:cNvSpPr txBox="1"/>
          <p:nvPr/>
        </p:nvSpPr>
        <p:spPr>
          <a:xfrm>
            <a:off x="6395561" y="2650308"/>
            <a:ext cx="404278" cy="584775"/>
          </a:xfrm>
          <a:prstGeom prst="rect">
            <a:avLst/>
          </a:prstGeom>
          <a:noFill/>
        </p:spPr>
        <p:txBody>
          <a:bodyPr wrap="none" rtlCol="0">
            <a:spAutoFit/>
          </a:bodyPr>
          <a:lstStyle/>
          <a:p>
            <a:r>
              <a:rPr lang="en-US" altLang="zh-CN" sz="3200" dirty="0" smtClean="0">
                <a:solidFill>
                  <a:srgbClr val="0C8882"/>
                </a:solidFill>
                <a:cs typeface="+mn-ea"/>
                <a:sym typeface="+mn-lt"/>
              </a:rPr>
              <a:t>5</a:t>
            </a:r>
            <a:endParaRPr lang="zh-CN" altLang="en-US" sz="3200" dirty="0">
              <a:solidFill>
                <a:srgbClr val="0C8882"/>
              </a:solidFill>
              <a:cs typeface="+mn-ea"/>
              <a:sym typeface="+mn-lt"/>
            </a:endParaRPr>
          </a:p>
        </p:txBody>
      </p:sp>
      <p:sp>
        <p:nvSpPr>
          <p:cNvPr id="39" name="TextBox 38"/>
          <p:cNvSpPr txBox="1"/>
          <p:nvPr/>
        </p:nvSpPr>
        <p:spPr>
          <a:xfrm>
            <a:off x="3726906" y="1896854"/>
            <a:ext cx="402674" cy="584775"/>
          </a:xfrm>
          <a:prstGeom prst="rect">
            <a:avLst/>
          </a:prstGeom>
          <a:noFill/>
        </p:spPr>
        <p:txBody>
          <a:bodyPr wrap="none" rtlCol="0">
            <a:spAutoFit/>
          </a:bodyPr>
          <a:lstStyle/>
          <a:p>
            <a:r>
              <a:rPr lang="en-US" altLang="zh-CN" sz="3200" dirty="0" smtClean="0">
                <a:solidFill>
                  <a:srgbClr val="0C8882"/>
                </a:solidFill>
                <a:cs typeface="+mn-ea"/>
                <a:sym typeface="+mn-lt"/>
              </a:rPr>
              <a:t>3</a:t>
            </a:r>
            <a:endParaRPr lang="zh-CN" altLang="en-US" sz="3200" dirty="0">
              <a:solidFill>
                <a:srgbClr val="0C8882"/>
              </a:solidFill>
              <a:cs typeface="+mn-ea"/>
              <a:sym typeface="+mn-lt"/>
            </a:endParaRPr>
          </a:p>
        </p:txBody>
      </p:sp>
      <p:sp>
        <p:nvSpPr>
          <p:cNvPr id="40" name="TextBox 39"/>
          <p:cNvSpPr txBox="1"/>
          <p:nvPr/>
        </p:nvSpPr>
        <p:spPr>
          <a:xfrm>
            <a:off x="1778959" y="3588058"/>
            <a:ext cx="341760" cy="584775"/>
          </a:xfrm>
          <a:prstGeom prst="rect">
            <a:avLst/>
          </a:prstGeom>
          <a:noFill/>
        </p:spPr>
        <p:txBody>
          <a:bodyPr wrap="none" rtlCol="0">
            <a:spAutoFit/>
          </a:bodyPr>
          <a:lstStyle/>
          <a:p>
            <a:r>
              <a:rPr lang="en-US" altLang="zh-CN" sz="3200" dirty="0" smtClean="0">
                <a:solidFill>
                  <a:srgbClr val="0C8882"/>
                </a:solidFill>
                <a:cs typeface="+mn-ea"/>
                <a:sym typeface="+mn-lt"/>
              </a:rPr>
              <a:t>1</a:t>
            </a:r>
            <a:endParaRPr lang="zh-CN" altLang="en-US" sz="3200" dirty="0">
              <a:solidFill>
                <a:srgbClr val="0C8882"/>
              </a:solidFill>
              <a:cs typeface="+mn-ea"/>
              <a:sym typeface="+mn-lt"/>
            </a:endParaRPr>
          </a:p>
        </p:txBody>
      </p:sp>
      <p:sp>
        <p:nvSpPr>
          <p:cNvPr id="41" name="TextBox 40"/>
          <p:cNvSpPr txBox="1"/>
          <p:nvPr/>
        </p:nvSpPr>
        <p:spPr>
          <a:xfrm>
            <a:off x="293926" y="3048819"/>
            <a:ext cx="1753575" cy="569451"/>
          </a:xfrm>
          <a:prstGeom prst="rect">
            <a:avLst/>
          </a:prstGeom>
          <a:noFill/>
        </p:spPr>
        <p:txBody>
          <a:bodyPr wrap="square" rtlCol="0">
            <a:spAutoFit/>
          </a:bodyPr>
          <a:lstStyle/>
          <a:p>
            <a:pPr>
              <a:lnSpc>
                <a:spcPct val="150000"/>
              </a:lnSpc>
            </a:pPr>
            <a:r>
              <a:rPr lang="zh-CN" altLang="en-US" sz="1100" dirty="0">
                <a:solidFill>
                  <a:schemeClr val="tx1">
                    <a:lumMod val="50000"/>
                    <a:lumOff val="50000"/>
                  </a:schemeClr>
                </a:solidFill>
                <a:cs typeface="+mn-ea"/>
                <a:sym typeface="+mn-lt"/>
              </a:rPr>
              <a:t>您的内容打在这里，或者通过复制您的文本</a:t>
            </a:r>
            <a:r>
              <a:rPr lang="zh-CN" altLang="en-US" sz="1100" dirty="0" smtClean="0">
                <a:solidFill>
                  <a:schemeClr val="tx1">
                    <a:lumMod val="50000"/>
                    <a:lumOff val="50000"/>
                  </a:schemeClr>
                </a:solidFill>
                <a:cs typeface="+mn-ea"/>
                <a:sym typeface="+mn-lt"/>
              </a:rPr>
              <a:t>后</a:t>
            </a:r>
            <a:endParaRPr lang="zh-CN" altLang="en-US" sz="1100" dirty="0">
              <a:solidFill>
                <a:schemeClr val="tx1">
                  <a:lumMod val="50000"/>
                  <a:lumOff val="50000"/>
                </a:schemeClr>
              </a:solidFill>
              <a:cs typeface="+mn-ea"/>
              <a:sym typeface="+mn-lt"/>
            </a:endParaRPr>
          </a:p>
        </p:txBody>
      </p:sp>
      <p:sp>
        <p:nvSpPr>
          <p:cNvPr id="42" name="TextBox 41"/>
          <p:cNvSpPr txBox="1"/>
          <p:nvPr/>
        </p:nvSpPr>
        <p:spPr>
          <a:xfrm>
            <a:off x="820594" y="1973798"/>
            <a:ext cx="1753575" cy="569451"/>
          </a:xfrm>
          <a:prstGeom prst="rect">
            <a:avLst/>
          </a:prstGeom>
          <a:noFill/>
        </p:spPr>
        <p:txBody>
          <a:bodyPr wrap="square" rtlCol="0">
            <a:spAutoFit/>
          </a:bodyPr>
          <a:lstStyle/>
          <a:p>
            <a:pPr>
              <a:lnSpc>
                <a:spcPct val="150000"/>
              </a:lnSpc>
            </a:pPr>
            <a:r>
              <a:rPr lang="zh-CN" altLang="en-US" sz="1100" dirty="0">
                <a:solidFill>
                  <a:schemeClr val="tx1">
                    <a:lumMod val="50000"/>
                    <a:lumOff val="50000"/>
                  </a:schemeClr>
                </a:solidFill>
                <a:cs typeface="+mn-ea"/>
                <a:sym typeface="+mn-lt"/>
              </a:rPr>
              <a:t>您的内容打在这里，或者通过复制您的文本</a:t>
            </a:r>
            <a:r>
              <a:rPr lang="zh-CN" altLang="en-US" sz="1100" dirty="0" smtClean="0">
                <a:solidFill>
                  <a:schemeClr val="tx1">
                    <a:lumMod val="50000"/>
                    <a:lumOff val="50000"/>
                  </a:schemeClr>
                </a:solidFill>
                <a:cs typeface="+mn-ea"/>
                <a:sym typeface="+mn-lt"/>
              </a:rPr>
              <a:t>后</a:t>
            </a:r>
            <a:endParaRPr lang="zh-CN" altLang="en-US" sz="1100" dirty="0">
              <a:solidFill>
                <a:schemeClr val="tx1">
                  <a:lumMod val="50000"/>
                  <a:lumOff val="50000"/>
                </a:schemeClr>
              </a:solidFill>
              <a:cs typeface="+mn-ea"/>
              <a:sym typeface="+mn-lt"/>
            </a:endParaRPr>
          </a:p>
        </p:txBody>
      </p:sp>
      <p:sp>
        <p:nvSpPr>
          <p:cNvPr id="43" name="TextBox 42"/>
          <p:cNvSpPr txBox="1"/>
          <p:nvPr/>
        </p:nvSpPr>
        <p:spPr>
          <a:xfrm>
            <a:off x="3119016" y="1211798"/>
            <a:ext cx="1753575" cy="569451"/>
          </a:xfrm>
          <a:prstGeom prst="rect">
            <a:avLst/>
          </a:prstGeom>
          <a:noFill/>
        </p:spPr>
        <p:txBody>
          <a:bodyPr wrap="square" rtlCol="0">
            <a:spAutoFit/>
          </a:bodyPr>
          <a:lstStyle/>
          <a:p>
            <a:pPr>
              <a:lnSpc>
                <a:spcPct val="150000"/>
              </a:lnSpc>
            </a:pPr>
            <a:r>
              <a:rPr lang="zh-CN" altLang="en-US" sz="1100" dirty="0">
                <a:solidFill>
                  <a:schemeClr val="tx1">
                    <a:lumMod val="50000"/>
                    <a:lumOff val="50000"/>
                  </a:schemeClr>
                </a:solidFill>
                <a:cs typeface="+mn-ea"/>
                <a:sym typeface="+mn-lt"/>
              </a:rPr>
              <a:t>您的内容打在这里，或者通过复制您的文本</a:t>
            </a:r>
            <a:r>
              <a:rPr lang="zh-CN" altLang="en-US" sz="1100" dirty="0" smtClean="0">
                <a:solidFill>
                  <a:schemeClr val="tx1">
                    <a:lumMod val="50000"/>
                    <a:lumOff val="50000"/>
                  </a:schemeClr>
                </a:solidFill>
                <a:cs typeface="+mn-ea"/>
                <a:sym typeface="+mn-lt"/>
              </a:rPr>
              <a:t>后</a:t>
            </a:r>
            <a:endParaRPr lang="zh-CN" altLang="en-US" sz="1100" dirty="0">
              <a:solidFill>
                <a:schemeClr val="tx1">
                  <a:lumMod val="50000"/>
                  <a:lumOff val="50000"/>
                </a:schemeClr>
              </a:solidFill>
              <a:cs typeface="+mn-ea"/>
              <a:sym typeface="+mn-lt"/>
            </a:endParaRPr>
          </a:p>
        </p:txBody>
      </p:sp>
      <p:sp>
        <p:nvSpPr>
          <p:cNvPr id="44" name="TextBox 43"/>
          <p:cNvSpPr txBox="1"/>
          <p:nvPr/>
        </p:nvSpPr>
        <p:spPr>
          <a:xfrm>
            <a:off x="5523374" y="1366731"/>
            <a:ext cx="1753575" cy="569451"/>
          </a:xfrm>
          <a:prstGeom prst="rect">
            <a:avLst/>
          </a:prstGeom>
          <a:noFill/>
        </p:spPr>
        <p:txBody>
          <a:bodyPr wrap="square" rtlCol="0">
            <a:spAutoFit/>
          </a:bodyPr>
          <a:lstStyle/>
          <a:p>
            <a:pPr>
              <a:lnSpc>
                <a:spcPct val="150000"/>
              </a:lnSpc>
            </a:pPr>
            <a:r>
              <a:rPr lang="zh-CN" altLang="en-US" sz="1100" dirty="0">
                <a:solidFill>
                  <a:schemeClr val="tx1">
                    <a:lumMod val="50000"/>
                    <a:lumOff val="50000"/>
                  </a:schemeClr>
                </a:solidFill>
                <a:cs typeface="+mn-ea"/>
                <a:sym typeface="+mn-lt"/>
              </a:rPr>
              <a:t>您的内容打在这里，或者通过复制您的文本</a:t>
            </a:r>
            <a:r>
              <a:rPr lang="zh-CN" altLang="en-US" sz="1100" dirty="0" smtClean="0">
                <a:solidFill>
                  <a:schemeClr val="tx1">
                    <a:lumMod val="50000"/>
                    <a:lumOff val="50000"/>
                  </a:schemeClr>
                </a:solidFill>
                <a:cs typeface="+mn-ea"/>
                <a:sym typeface="+mn-lt"/>
              </a:rPr>
              <a:t>后</a:t>
            </a:r>
            <a:endParaRPr lang="zh-CN" altLang="en-US" sz="1100" dirty="0">
              <a:solidFill>
                <a:schemeClr val="tx1">
                  <a:lumMod val="50000"/>
                  <a:lumOff val="50000"/>
                </a:schemeClr>
              </a:solidFill>
              <a:cs typeface="+mn-ea"/>
              <a:sym typeface="+mn-lt"/>
            </a:endParaRPr>
          </a:p>
        </p:txBody>
      </p:sp>
      <p:sp>
        <p:nvSpPr>
          <p:cNvPr id="47" name="TextBox 46"/>
          <p:cNvSpPr txBox="1"/>
          <p:nvPr/>
        </p:nvSpPr>
        <p:spPr>
          <a:xfrm>
            <a:off x="6885509" y="2222844"/>
            <a:ext cx="1753575" cy="569451"/>
          </a:xfrm>
          <a:prstGeom prst="rect">
            <a:avLst/>
          </a:prstGeom>
          <a:noFill/>
        </p:spPr>
        <p:txBody>
          <a:bodyPr wrap="square" rtlCol="0">
            <a:spAutoFit/>
          </a:bodyPr>
          <a:lstStyle/>
          <a:p>
            <a:pPr>
              <a:lnSpc>
                <a:spcPct val="150000"/>
              </a:lnSpc>
            </a:pPr>
            <a:r>
              <a:rPr lang="zh-CN" altLang="en-US" sz="1100" dirty="0">
                <a:solidFill>
                  <a:schemeClr val="tx1">
                    <a:lumMod val="50000"/>
                    <a:lumOff val="50000"/>
                  </a:schemeClr>
                </a:solidFill>
                <a:cs typeface="+mn-ea"/>
                <a:sym typeface="+mn-lt"/>
              </a:rPr>
              <a:t>您的内容打在这里，或者通过复制您的文本</a:t>
            </a:r>
            <a:r>
              <a:rPr lang="zh-CN" altLang="en-US" sz="1100" dirty="0" smtClean="0">
                <a:solidFill>
                  <a:schemeClr val="tx1">
                    <a:lumMod val="50000"/>
                    <a:lumOff val="50000"/>
                  </a:schemeClr>
                </a:solidFill>
                <a:cs typeface="+mn-ea"/>
                <a:sym typeface="+mn-lt"/>
              </a:rPr>
              <a:t>后</a:t>
            </a:r>
            <a:endParaRPr lang="zh-CN" altLang="en-US" sz="1100" dirty="0">
              <a:solidFill>
                <a:schemeClr val="tx1">
                  <a:lumMod val="50000"/>
                  <a:lumOff val="50000"/>
                </a:schemeClr>
              </a:solidFill>
              <a:cs typeface="+mn-ea"/>
              <a:sym typeface="+mn-lt"/>
            </a:endParaRPr>
          </a:p>
        </p:txBody>
      </p:sp>
      <p:sp>
        <p:nvSpPr>
          <p:cNvPr id="48" name="TextBox 47"/>
          <p:cNvSpPr txBox="1"/>
          <p:nvPr/>
        </p:nvSpPr>
        <p:spPr>
          <a:xfrm>
            <a:off x="7430965" y="3235083"/>
            <a:ext cx="1753575" cy="569451"/>
          </a:xfrm>
          <a:prstGeom prst="rect">
            <a:avLst/>
          </a:prstGeom>
          <a:noFill/>
        </p:spPr>
        <p:txBody>
          <a:bodyPr wrap="square" rtlCol="0">
            <a:spAutoFit/>
          </a:bodyPr>
          <a:lstStyle/>
          <a:p>
            <a:pPr>
              <a:lnSpc>
                <a:spcPct val="150000"/>
              </a:lnSpc>
            </a:pPr>
            <a:r>
              <a:rPr lang="zh-CN" altLang="en-US" sz="1100" dirty="0">
                <a:solidFill>
                  <a:schemeClr val="tx1">
                    <a:lumMod val="50000"/>
                    <a:lumOff val="50000"/>
                  </a:schemeClr>
                </a:solidFill>
                <a:cs typeface="+mn-ea"/>
                <a:sym typeface="+mn-lt"/>
              </a:rPr>
              <a:t>您的内容打在这里，或者通过复制您的文本</a:t>
            </a:r>
            <a:r>
              <a:rPr lang="zh-CN" altLang="en-US" sz="1100" dirty="0" smtClean="0">
                <a:solidFill>
                  <a:schemeClr val="tx1">
                    <a:lumMod val="50000"/>
                    <a:lumOff val="50000"/>
                  </a:schemeClr>
                </a:solidFill>
                <a:cs typeface="+mn-ea"/>
                <a:sym typeface="+mn-lt"/>
              </a:rPr>
              <a:t>后</a:t>
            </a:r>
            <a:endParaRPr lang="zh-CN" altLang="en-US" sz="1100" dirty="0">
              <a:solidFill>
                <a:schemeClr val="tx1">
                  <a:lumMod val="50000"/>
                  <a:lumOff val="50000"/>
                </a:schemeClr>
              </a:solidFill>
              <a:cs typeface="+mn-ea"/>
              <a:sym typeface="+mn-lt"/>
            </a:endParaRPr>
          </a:p>
        </p:txBody>
      </p:sp>
      <p:sp>
        <p:nvSpPr>
          <p:cNvPr id="2" name="灯片编号占位符 1"/>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
        <p:nvSpPr>
          <p:cNvPr id="46" name="文本框 45"/>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p:tgtEl>
                                              <p:spTgt spid="32"/>
                                            </p:tgtEl>
                                            <p:attrNameLst>
                                              <p:attrName>ppt_x</p:attrName>
                                            </p:attrNameLst>
                                          </p:cBhvr>
                                          <p:tavLst>
                                            <p:tav tm="0">
                                              <p:val>
                                                <p:strVal val="#ppt_x-#ppt_w*1.125000"/>
                                              </p:val>
                                            </p:tav>
                                            <p:tav tm="100000">
                                              <p:val>
                                                <p:strVal val="#ppt_x"/>
                                              </p:val>
                                            </p:tav>
                                          </p:tavLst>
                                        </p:anim>
                                        <p:animEffect transition="in" filter="wipe(right)">
                                          <p:cBhvr>
                                            <p:cTn id="8" dur="500"/>
                                            <p:tgtEl>
                                              <p:spTgt spid="32"/>
                                            </p:tgtEl>
                                          </p:cBhvr>
                                        </p:animEffect>
                                      </p:childTnLst>
                                    </p:cTn>
                                  </p:par>
                                </p:childTnLst>
                              </p:cTn>
                            </p:par>
                            <p:par>
                              <p:cTn id="9" fill="hold">
                                <p:stCondLst>
                                  <p:cond delay="500"/>
                                </p:stCondLst>
                                <p:childTnLst>
                                  <p:par>
                                    <p:cTn id="10" presetID="2" presetClass="entr" presetSubtype="4" fill="hold" nodeType="afterEffect" p14:presetBounceEnd="44000">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14:bounceEnd="44000">
                                          <p:cBhvr additive="base">
                                            <p:cTn id="12" dur="500" fill="hold"/>
                                            <p:tgtEl>
                                              <p:spTgt spid="25"/>
                                            </p:tgtEl>
                                            <p:attrNameLst>
                                              <p:attrName>ppt_x</p:attrName>
                                            </p:attrNameLst>
                                          </p:cBhvr>
                                          <p:tavLst>
                                            <p:tav tm="0">
                                              <p:val>
                                                <p:strVal val="#ppt_x"/>
                                              </p:val>
                                            </p:tav>
                                            <p:tav tm="100000">
                                              <p:val>
                                                <p:strVal val="#ppt_x"/>
                                              </p:val>
                                            </p:tav>
                                          </p:tavLst>
                                        </p:anim>
                                        <p:anim calcmode="lin" valueType="num" p14:bounceEnd="44000">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1500"/>
                                </p:stCondLst>
                                <p:childTnLst>
                                  <p:par>
                                    <p:cTn id="19" presetID="2" presetClass="entr" presetSubtype="1" fill="hold" grpId="0" nodeType="afterEffect" p14:presetBounceEnd="40000">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14:bounceEnd="40000">
                                          <p:cBhvr additive="base">
                                            <p:cTn id="21" dur="5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22" dur="500" fill="hold"/>
                                            <p:tgtEl>
                                              <p:spTgt spid="24"/>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14:presetBounceEnd="40000">
                                      <p:stCondLst>
                                        <p:cond delay="400"/>
                                      </p:stCondLst>
                                      <p:childTnLst>
                                        <p:set>
                                          <p:cBhvr>
                                            <p:cTn id="24" dur="1" fill="hold">
                                              <p:stCondLst>
                                                <p:cond delay="0"/>
                                              </p:stCondLst>
                                            </p:cTn>
                                            <p:tgtEl>
                                              <p:spTgt spid="6"/>
                                            </p:tgtEl>
                                            <p:attrNameLst>
                                              <p:attrName>style.visibility</p:attrName>
                                            </p:attrNameLst>
                                          </p:cBhvr>
                                          <p:to>
                                            <p:strVal val="visible"/>
                                          </p:to>
                                        </p:set>
                                        <p:anim calcmode="lin" valueType="num" p14:bounceEnd="40000">
                                          <p:cBhvr additive="base">
                                            <p:cTn id="25" dur="5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6" dur="500" fill="hold"/>
                                            <p:tgtEl>
                                              <p:spTgt spid="6"/>
                                            </p:tgtEl>
                                            <p:attrNameLst>
                                              <p:attrName>ppt_y</p:attrName>
                                            </p:attrNameLst>
                                          </p:cBhvr>
                                          <p:tavLst>
                                            <p:tav tm="0">
                                              <p:val>
                                                <p:strVal val="0-#ppt_h/2"/>
                                              </p:val>
                                            </p:tav>
                                            <p:tav tm="100000">
                                              <p:val>
                                                <p:strVal val="#ppt_y"/>
                                              </p:val>
                                            </p:tav>
                                          </p:tavLst>
                                        </p:anim>
                                      </p:childTnLst>
                                    </p:cTn>
                                  </p:par>
                                  <p:par>
                                    <p:cTn id="27" presetID="2" presetClass="entr" presetSubtype="2" fill="hold" nodeType="withEffect" p14:presetBounceEnd="40000">
                                      <p:stCondLst>
                                        <p:cond delay="200"/>
                                      </p:stCondLst>
                                      <p:childTnLst>
                                        <p:set>
                                          <p:cBhvr>
                                            <p:cTn id="28" dur="1" fill="hold">
                                              <p:stCondLst>
                                                <p:cond delay="0"/>
                                              </p:stCondLst>
                                            </p:cTn>
                                            <p:tgtEl>
                                              <p:spTgt spid="17"/>
                                            </p:tgtEl>
                                            <p:attrNameLst>
                                              <p:attrName>style.visibility</p:attrName>
                                            </p:attrNameLst>
                                          </p:cBhvr>
                                          <p:to>
                                            <p:strVal val="visible"/>
                                          </p:to>
                                        </p:set>
                                        <p:anim calcmode="lin" valueType="num" p14:bounceEnd="40000">
                                          <p:cBhvr additive="base">
                                            <p:cTn id="29" dur="500" fill="hold"/>
                                            <p:tgtEl>
                                              <p:spTgt spid="17"/>
                                            </p:tgtEl>
                                            <p:attrNameLst>
                                              <p:attrName>ppt_x</p:attrName>
                                            </p:attrNameLst>
                                          </p:cBhvr>
                                          <p:tavLst>
                                            <p:tav tm="0">
                                              <p:val>
                                                <p:strVal val="1+#ppt_w/2"/>
                                              </p:val>
                                            </p:tav>
                                            <p:tav tm="100000">
                                              <p:val>
                                                <p:strVal val="#ppt_x"/>
                                              </p:val>
                                            </p:tav>
                                          </p:tavLst>
                                        </p:anim>
                                        <p:anim calcmode="lin" valueType="num" p14:bounceEnd="40000">
                                          <p:cBhvr additive="base">
                                            <p:cTn id="30" dur="500" fill="hold"/>
                                            <p:tgtEl>
                                              <p:spTgt spid="17"/>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14:presetBounceEnd="40000">
                                      <p:stCondLst>
                                        <p:cond delay="1200"/>
                                      </p:stCondLst>
                                      <p:childTnLst>
                                        <p:set>
                                          <p:cBhvr>
                                            <p:cTn id="32" dur="1" fill="hold">
                                              <p:stCondLst>
                                                <p:cond delay="0"/>
                                              </p:stCondLst>
                                            </p:cTn>
                                            <p:tgtEl>
                                              <p:spTgt spid="7"/>
                                            </p:tgtEl>
                                            <p:attrNameLst>
                                              <p:attrName>style.visibility</p:attrName>
                                            </p:attrNameLst>
                                          </p:cBhvr>
                                          <p:to>
                                            <p:strVal val="visible"/>
                                          </p:to>
                                        </p:set>
                                        <p:anim calcmode="lin" valueType="num" p14:bounceEnd="40000">
                                          <p:cBhvr additive="base">
                                            <p:cTn id="33" dur="500" fill="hold"/>
                                            <p:tgtEl>
                                              <p:spTgt spid="7"/>
                                            </p:tgtEl>
                                            <p:attrNameLst>
                                              <p:attrName>ppt_x</p:attrName>
                                            </p:attrNameLst>
                                          </p:cBhvr>
                                          <p:tavLst>
                                            <p:tav tm="0">
                                              <p:val>
                                                <p:strVal val="1+#ppt_w/2"/>
                                              </p:val>
                                            </p:tav>
                                            <p:tav tm="100000">
                                              <p:val>
                                                <p:strVal val="#ppt_x"/>
                                              </p:val>
                                            </p:tav>
                                          </p:tavLst>
                                        </p:anim>
                                        <p:anim calcmode="lin" valueType="num" p14:bounceEnd="40000">
                                          <p:cBhvr additive="base">
                                            <p:cTn id="34" dur="500" fill="hold"/>
                                            <p:tgtEl>
                                              <p:spTgt spid="7"/>
                                            </p:tgtEl>
                                            <p:attrNameLst>
                                              <p:attrName>ppt_y</p:attrName>
                                            </p:attrNameLst>
                                          </p:cBhvr>
                                          <p:tavLst>
                                            <p:tav tm="0">
                                              <p:val>
                                                <p:strVal val="#ppt_y"/>
                                              </p:val>
                                            </p:tav>
                                            <p:tav tm="100000">
                                              <p:val>
                                                <p:strVal val="#ppt_y"/>
                                              </p:val>
                                            </p:tav>
                                          </p:tavLst>
                                        </p:anim>
                                      </p:childTnLst>
                                    </p:cTn>
                                  </p:par>
                                  <p:par>
                                    <p:cTn id="35" presetID="2" presetClass="entr" presetSubtype="1" fill="hold" grpId="0" nodeType="withEffect" p14:presetBounceEnd="40000">
                                      <p:stCondLst>
                                        <p:cond delay="900"/>
                                      </p:stCondLst>
                                      <p:childTnLst>
                                        <p:set>
                                          <p:cBhvr>
                                            <p:cTn id="36" dur="1" fill="hold">
                                              <p:stCondLst>
                                                <p:cond delay="0"/>
                                              </p:stCondLst>
                                            </p:cTn>
                                            <p:tgtEl>
                                              <p:spTgt spid="16"/>
                                            </p:tgtEl>
                                            <p:attrNameLst>
                                              <p:attrName>style.visibility</p:attrName>
                                            </p:attrNameLst>
                                          </p:cBhvr>
                                          <p:to>
                                            <p:strVal val="visible"/>
                                          </p:to>
                                        </p:set>
                                        <p:anim calcmode="lin" valueType="num" p14:bounceEnd="40000">
                                          <p:cBhvr additive="base">
                                            <p:cTn id="37" dur="500" fill="hold"/>
                                            <p:tgtEl>
                                              <p:spTgt spid="16"/>
                                            </p:tgtEl>
                                            <p:attrNameLst>
                                              <p:attrName>ppt_x</p:attrName>
                                            </p:attrNameLst>
                                          </p:cBhvr>
                                          <p:tavLst>
                                            <p:tav tm="0">
                                              <p:val>
                                                <p:strVal val="#ppt_x"/>
                                              </p:val>
                                            </p:tav>
                                            <p:tav tm="100000">
                                              <p:val>
                                                <p:strVal val="#ppt_x"/>
                                              </p:val>
                                            </p:tav>
                                          </p:tavLst>
                                        </p:anim>
                                        <p:anim calcmode="lin" valueType="num" p14:bounceEnd="40000">
                                          <p:cBhvr additive="base">
                                            <p:cTn id="38" dur="500" fill="hold"/>
                                            <p:tgtEl>
                                              <p:spTgt spid="16"/>
                                            </p:tgtEl>
                                            <p:attrNameLst>
                                              <p:attrName>ppt_y</p:attrName>
                                            </p:attrNameLst>
                                          </p:cBhvr>
                                          <p:tavLst>
                                            <p:tav tm="0">
                                              <p:val>
                                                <p:strVal val="0-#ppt_h/2"/>
                                              </p:val>
                                            </p:tav>
                                            <p:tav tm="100000">
                                              <p:val>
                                                <p:strVal val="#ppt_y"/>
                                              </p:val>
                                            </p:tav>
                                          </p:tavLst>
                                        </p:anim>
                                      </p:childTnLst>
                                    </p:cTn>
                                  </p:par>
                                  <p:par>
                                    <p:cTn id="39" presetID="2" presetClass="entr" presetSubtype="2" fill="hold" nodeType="withEffect" p14:presetBounceEnd="40000">
                                      <p:stCondLst>
                                        <p:cond delay="600"/>
                                      </p:stCondLst>
                                      <p:childTnLst>
                                        <p:set>
                                          <p:cBhvr>
                                            <p:cTn id="40" dur="1" fill="hold">
                                              <p:stCondLst>
                                                <p:cond delay="0"/>
                                              </p:stCondLst>
                                            </p:cTn>
                                            <p:tgtEl>
                                              <p:spTgt spid="13"/>
                                            </p:tgtEl>
                                            <p:attrNameLst>
                                              <p:attrName>style.visibility</p:attrName>
                                            </p:attrNameLst>
                                          </p:cBhvr>
                                          <p:to>
                                            <p:strVal val="visible"/>
                                          </p:to>
                                        </p:set>
                                        <p:anim calcmode="lin" valueType="num" p14:bounceEnd="40000">
                                          <p:cBhvr additive="base">
                                            <p:cTn id="41" dur="500" fill="hold"/>
                                            <p:tgtEl>
                                              <p:spTgt spid="13"/>
                                            </p:tgtEl>
                                            <p:attrNameLst>
                                              <p:attrName>ppt_x</p:attrName>
                                            </p:attrNameLst>
                                          </p:cBhvr>
                                          <p:tavLst>
                                            <p:tav tm="0">
                                              <p:val>
                                                <p:strVal val="1+#ppt_w/2"/>
                                              </p:val>
                                            </p:tav>
                                            <p:tav tm="100000">
                                              <p:val>
                                                <p:strVal val="#ppt_x"/>
                                              </p:val>
                                            </p:tav>
                                          </p:tavLst>
                                        </p:anim>
                                        <p:anim calcmode="lin" valueType="num" p14:bounceEnd="40000">
                                          <p:cBhvr additive="base">
                                            <p:cTn id="42" dur="500" fill="hold"/>
                                            <p:tgtEl>
                                              <p:spTgt spid="13"/>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par>
                                    <p:cTn id="47" presetID="10" presetClass="entr" presetSubtype="0" fill="hold" grpId="0" nodeType="withEffect">
                                      <p:stCondLst>
                                        <p:cond delay="20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par>
                                    <p:cTn id="50" presetID="10" presetClass="entr" presetSubtype="0" fill="hold" grpId="0" nodeType="withEffect">
                                      <p:stCondLst>
                                        <p:cond delay="40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par>
                                    <p:cTn id="53" presetID="10" presetClass="entr" presetSubtype="0" fill="hold" grpId="0" nodeType="withEffect">
                                      <p:stCondLst>
                                        <p:cond delay="50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par>
                                    <p:cTn id="56" presetID="10" presetClass="entr" presetSubtype="0" fill="hold" grpId="0" nodeType="withEffect">
                                      <p:stCondLst>
                                        <p:cond delay="70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10" presetClass="entr" presetSubtype="0" fill="hold" grpId="0" nodeType="withEffect">
                                      <p:stCondLst>
                                        <p:cond delay="90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childTnLst>
                              </p:cTn>
                            </p:par>
                            <p:par>
                              <p:cTn id="62" fill="hold">
                                <p:stCondLst>
                                  <p:cond delay="2500"/>
                                </p:stCondLst>
                                <p:childTnLst>
                                  <p:par>
                                    <p:cTn id="63" presetID="12" presetClass="entr" presetSubtype="8" fill="hold" grpId="0" nodeType="afterEffect">
                                      <p:stCondLst>
                                        <p:cond delay="0"/>
                                      </p:stCondLst>
                                      <p:childTnLst>
                                        <p:set>
                                          <p:cBhvr>
                                            <p:cTn id="64" dur="1" fill="hold">
                                              <p:stCondLst>
                                                <p:cond delay="0"/>
                                              </p:stCondLst>
                                            </p:cTn>
                                            <p:tgtEl>
                                              <p:spTgt spid="41"/>
                                            </p:tgtEl>
                                            <p:attrNameLst>
                                              <p:attrName>style.visibility</p:attrName>
                                            </p:attrNameLst>
                                          </p:cBhvr>
                                          <p:to>
                                            <p:strVal val="visible"/>
                                          </p:to>
                                        </p:set>
                                        <p:anim calcmode="lin" valueType="num">
                                          <p:cBhvr additive="base">
                                            <p:cTn id="65" dur="300"/>
                                            <p:tgtEl>
                                              <p:spTgt spid="41"/>
                                            </p:tgtEl>
                                            <p:attrNameLst>
                                              <p:attrName>ppt_x</p:attrName>
                                            </p:attrNameLst>
                                          </p:cBhvr>
                                          <p:tavLst>
                                            <p:tav tm="0">
                                              <p:val>
                                                <p:strVal val="#ppt_x-#ppt_w*1.125000"/>
                                              </p:val>
                                            </p:tav>
                                            <p:tav tm="100000">
                                              <p:val>
                                                <p:strVal val="#ppt_x"/>
                                              </p:val>
                                            </p:tav>
                                          </p:tavLst>
                                        </p:anim>
                                        <p:animEffect transition="in" filter="wipe(right)">
                                          <p:cBhvr>
                                            <p:cTn id="66" dur="300"/>
                                            <p:tgtEl>
                                              <p:spTgt spid="41"/>
                                            </p:tgtEl>
                                          </p:cBhvr>
                                        </p:animEffect>
                                      </p:childTnLst>
                                    </p:cTn>
                                  </p:par>
                                  <p:par>
                                    <p:cTn id="67" presetID="12" presetClass="entr" presetSubtype="8" fill="hold" grpId="0" nodeType="withEffect">
                                      <p:stCondLst>
                                        <p:cond delay="200"/>
                                      </p:stCondLst>
                                      <p:childTnLst>
                                        <p:set>
                                          <p:cBhvr>
                                            <p:cTn id="68" dur="1" fill="hold">
                                              <p:stCondLst>
                                                <p:cond delay="0"/>
                                              </p:stCondLst>
                                            </p:cTn>
                                            <p:tgtEl>
                                              <p:spTgt spid="42"/>
                                            </p:tgtEl>
                                            <p:attrNameLst>
                                              <p:attrName>style.visibility</p:attrName>
                                            </p:attrNameLst>
                                          </p:cBhvr>
                                          <p:to>
                                            <p:strVal val="visible"/>
                                          </p:to>
                                        </p:set>
                                        <p:anim calcmode="lin" valueType="num">
                                          <p:cBhvr additive="base">
                                            <p:cTn id="69" dur="300"/>
                                            <p:tgtEl>
                                              <p:spTgt spid="42"/>
                                            </p:tgtEl>
                                            <p:attrNameLst>
                                              <p:attrName>ppt_x</p:attrName>
                                            </p:attrNameLst>
                                          </p:cBhvr>
                                          <p:tavLst>
                                            <p:tav tm="0">
                                              <p:val>
                                                <p:strVal val="#ppt_x-#ppt_w*1.125000"/>
                                              </p:val>
                                            </p:tav>
                                            <p:tav tm="100000">
                                              <p:val>
                                                <p:strVal val="#ppt_x"/>
                                              </p:val>
                                            </p:tav>
                                          </p:tavLst>
                                        </p:anim>
                                        <p:animEffect transition="in" filter="wipe(right)">
                                          <p:cBhvr>
                                            <p:cTn id="70" dur="300"/>
                                            <p:tgtEl>
                                              <p:spTgt spid="42"/>
                                            </p:tgtEl>
                                          </p:cBhvr>
                                        </p:animEffect>
                                      </p:childTnLst>
                                    </p:cTn>
                                  </p:par>
                                  <p:par>
                                    <p:cTn id="71" presetID="12" presetClass="entr" presetSubtype="8" fill="hold" grpId="0" nodeType="withEffect">
                                      <p:stCondLst>
                                        <p:cond delay="200"/>
                                      </p:stCondLst>
                                      <p:childTnLst>
                                        <p:set>
                                          <p:cBhvr>
                                            <p:cTn id="72" dur="1" fill="hold">
                                              <p:stCondLst>
                                                <p:cond delay="0"/>
                                              </p:stCondLst>
                                            </p:cTn>
                                            <p:tgtEl>
                                              <p:spTgt spid="43"/>
                                            </p:tgtEl>
                                            <p:attrNameLst>
                                              <p:attrName>style.visibility</p:attrName>
                                            </p:attrNameLst>
                                          </p:cBhvr>
                                          <p:to>
                                            <p:strVal val="visible"/>
                                          </p:to>
                                        </p:set>
                                        <p:anim calcmode="lin" valueType="num">
                                          <p:cBhvr additive="base">
                                            <p:cTn id="73" dur="300"/>
                                            <p:tgtEl>
                                              <p:spTgt spid="43"/>
                                            </p:tgtEl>
                                            <p:attrNameLst>
                                              <p:attrName>ppt_x</p:attrName>
                                            </p:attrNameLst>
                                          </p:cBhvr>
                                          <p:tavLst>
                                            <p:tav tm="0">
                                              <p:val>
                                                <p:strVal val="#ppt_x-#ppt_w*1.125000"/>
                                              </p:val>
                                            </p:tav>
                                            <p:tav tm="100000">
                                              <p:val>
                                                <p:strVal val="#ppt_x"/>
                                              </p:val>
                                            </p:tav>
                                          </p:tavLst>
                                        </p:anim>
                                        <p:animEffect transition="in" filter="wipe(right)">
                                          <p:cBhvr>
                                            <p:cTn id="74" dur="300"/>
                                            <p:tgtEl>
                                              <p:spTgt spid="43"/>
                                            </p:tgtEl>
                                          </p:cBhvr>
                                        </p:animEffect>
                                      </p:childTnLst>
                                    </p:cTn>
                                  </p:par>
                                  <p:par>
                                    <p:cTn id="75" presetID="12" presetClass="entr" presetSubtype="8" fill="hold" grpId="0" nodeType="withEffect">
                                      <p:stCondLst>
                                        <p:cond delay="200"/>
                                      </p:stCondLst>
                                      <p:childTnLst>
                                        <p:set>
                                          <p:cBhvr>
                                            <p:cTn id="76" dur="1" fill="hold">
                                              <p:stCondLst>
                                                <p:cond delay="0"/>
                                              </p:stCondLst>
                                            </p:cTn>
                                            <p:tgtEl>
                                              <p:spTgt spid="44"/>
                                            </p:tgtEl>
                                            <p:attrNameLst>
                                              <p:attrName>style.visibility</p:attrName>
                                            </p:attrNameLst>
                                          </p:cBhvr>
                                          <p:to>
                                            <p:strVal val="visible"/>
                                          </p:to>
                                        </p:set>
                                        <p:anim calcmode="lin" valueType="num">
                                          <p:cBhvr additive="base">
                                            <p:cTn id="77" dur="300"/>
                                            <p:tgtEl>
                                              <p:spTgt spid="44"/>
                                            </p:tgtEl>
                                            <p:attrNameLst>
                                              <p:attrName>ppt_x</p:attrName>
                                            </p:attrNameLst>
                                          </p:cBhvr>
                                          <p:tavLst>
                                            <p:tav tm="0">
                                              <p:val>
                                                <p:strVal val="#ppt_x-#ppt_w*1.125000"/>
                                              </p:val>
                                            </p:tav>
                                            <p:tav tm="100000">
                                              <p:val>
                                                <p:strVal val="#ppt_x"/>
                                              </p:val>
                                            </p:tav>
                                          </p:tavLst>
                                        </p:anim>
                                        <p:animEffect transition="in" filter="wipe(right)">
                                          <p:cBhvr>
                                            <p:cTn id="78" dur="300"/>
                                            <p:tgtEl>
                                              <p:spTgt spid="44"/>
                                            </p:tgtEl>
                                          </p:cBhvr>
                                        </p:animEffect>
                                      </p:childTnLst>
                                    </p:cTn>
                                  </p:par>
                                  <p:par>
                                    <p:cTn id="79" presetID="12" presetClass="entr" presetSubtype="8" fill="hold" grpId="0" nodeType="withEffect">
                                      <p:stCondLst>
                                        <p:cond delay="200"/>
                                      </p:stCondLst>
                                      <p:childTnLst>
                                        <p:set>
                                          <p:cBhvr>
                                            <p:cTn id="80" dur="1" fill="hold">
                                              <p:stCondLst>
                                                <p:cond delay="0"/>
                                              </p:stCondLst>
                                            </p:cTn>
                                            <p:tgtEl>
                                              <p:spTgt spid="47"/>
                                            </p:tgtEl>
                                            <p:attrNameLst>
                                              <p:attrName>style.visibility</p:attrName>
                                            </p:attrNameLst>
                                          </p:cBhvr>
                                          <p:to>
                                            <p:strVal val="visible"/>
                                          </p:to>
                                        </p:set>
                                        <p:anim calcmode="lin" valueType="num">
                                          <p:cBhvr additive="base">
                                            <p:cTn id="81" dur="300"/>
                                            <p:tgtEl>
                                              <p:spTgt spid="47"/>
                                            </p:tgtEl>
                                            <p:attrNameLst>
                                              <p:attrName>ppt_x</p:attrName>
                                            </p:attrNameLst>
                                          </p:cBhvr>
                                          <p:tavLst>
                                            <p:tav tm="0">
                                              <p:val>
                                                <p:strVal val="#ppt_x-#ppt_w*1.125000"/>
                                              </p:val>
                                            </p:tav>
                                            <p:tav tm="100000">
                                              <p:val>
                                                <p:strVal val="#ppt_x"/>
                                              </p:val>
                                            </p:tav>
                                          </p:tavLst>
                                        </p:anim>
                                        <p:animEffect transition="in" filter="wipe(right)">
                                          <p:cBhvr>
                                            <p:cTn id="82" dur="300"/>
                                            <p:tgtEl>
                                              <p:spTgt spid="47"/>
                                            </p:tgtEl>
                                          </p:cBhvr>
                                        </p:animEffect>
                                      </p:childTnLst>
                                    </p:cTn>
                                  </p:par>
                                  <p:par>
                                    <p:cTn id="83" presetID="12" presetClass="entr" presetSubtype="8" fill="hold" grpId="0" nodeType="withEffect">
                                      <p:stCondLst>
                                        <p:cond delay="200"/>
                                      </p:stCondLst>
                                      <p:childTnLst>
                                        <p:set>
                                          <p:cBhvr>
                                            <p:cTn id="84" dur="1" fill="hold">
                                              <p:stCondLst>
                                                <p:cond delay="0"/>
                                              </p:stCondLst>
                                            </p:cTn>
                                            <p:tgtEl>
                                              <p:spTgt spid="48"/>
                                            </p:tgtEl>
                                            <p:attrNameLst>
                                              <p:attrName>style.visibility</p:attrName>
                                            </p:attrNameLst>
                                          </p:cBhvr>
                                          <p:to>
                                            <p:strVal val="visible"/>
                                          </p:to>
                                        </p:set>
                                        <p:anim calcmode="lin" valueType="num">
                                          <p:cBhvr additive="base">
                                            <p:cTn id="85" dur="300"/>
                                            <p:tgtEl>
                                              <p:spTgt spid="48"/>
                                            </p:tgtEl>
                                            <p:attrNameLst>
                                              <p:attrName>ppt_x</p:attrName>
                                            </p:attrNameLst>
                                          </p:cBhvr>
                                          <p:tavLst>
                                            <p:tav tm="0">
                                              <p:val>
                                                <p:strVal val="#ppt_x-#ppt_w*1.125000"/>
                                              </p:val>
                                            </p:tav>
                                            <p:tav tm="100000">
                                              <p:val>
                                                <p:strVal val="#ppt_x"/>
                                              </p:val>
                                            </p:tav>
                                          </p:tavLst>
                                        </p:anim>
                                        <p:animEffect transition="in" filter="wipe(right)">
                                          <p:cBhvr>
                                            <p:cTn id="86" dur="300"/>
                                            <p:tgtEl>
                                              <p:spTgt spid="48"/>
                                            </p:tgtEl>
                                          </p:cBhvr>
                                        </p:animEffect>
                                      </p:childTnLst>
                                    </p:cTn>
                                  </p:par>
                                </p:childTnLst>
                              </p:cTn>
                            </p:par>
                            <p:par>
                              <p:cTn id="87" fill="hold">
                                <p:stCondLst>
                                  <p:cond delay="3000"/>
                                </p:stCondLst>
                                <p:childTnLst>
                                  <p:par>
                                    <p:cTn id="88" presetID="22" presetClass="entr" presetSubtype="4" fill="hold" grpId="0" nodeType="after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wipe(down)">
                                          <p:cBhvr>
                                            <p:cTn id="90"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animBg="1"/>
          <p:bldP spid="24" grpId="0" animBg="1"/>
          <p:bldP spid="32" grpId="0"/>
          <p:bldP spid="35" grpId="0"/>
          <p:bldP spid="36" grpId="0"/>
          <p:bldP spid="37" grpId="0"/>
          <p:bldP spid="38" grpId="0"/>
          <p:bldP spid="39" grpId="0"/>
          <p:bldP spid="40" grpId="0"/>
          <p:bldP spid="41" grpId="0"/>
          <p:bldP spid="42" grpId="0"/>
          <p:bldP spid="43" grpId="0"/>
          <p:bldP spid="44" grpId="0"/>
          <p:bldP spid="47" grpId="0"/>
          <p:bldP spid="48" grpId="0"/>
          <p:bldP spid="4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p:tgtEl>
                                              <p:spTgt spid="32"/>
                                            </p:tgtEl>
                                            <p:attrNameLst>
                                              <p:attrName>ppt_x</p:attrName>
                                            </p:attrNameLst>
                                          </p:cBhvr>
                                          <p:tavLst>
                                            <p:tav tm="0">
                                              <p:val>
                                                <p:strVal val="#ppt_x-#ppt_w*1.125000"/>
                                              </p:val>
                                            </p:tav>
                                            <p:tav tm="100000">
                                              <p:val>
                                                <p:strVal val="#ppt_x"/>
                                              </p:val>
                                            </p:tav>
                                          </p:tavLst>
                                        </p:anim>
                                        <p:animEffect transition="in" filter="wipe(right)">
                                          <p:cBhvr>
                                            <p:cTn id="8" dur="500"/>
                                            <p:tgtEl>
                                              <p:spTgt spid="32"/>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1500"/>
                                </p:stCondLst>
                                <p:childTnLst>
                                  <p:par>
                                    <p:cTn id="19" presetID="2" presetClass="entr" presetSubtype="1"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40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0-#ppt_h/2"/>
                                              </p:val>
                                            </p:tav>
                                            <p:tav tm="100000">
                                              <p:val>
                                                <p:strVal val="#ppt_y"/>
                                              </p:val>
                                            </p:tav>
                                          </p:tavLst>
                                        </p:anim>
                                      </p:childTnLst>
                                    </p:cTn>
                                  </p:par>
                                  <p:par>
                                    <p:cTn id="27" presetID="2" presetClass="entr" presetSubtype="2" fill="hold" nodeType="withEffect">
                                      <p:stCondLst>
                                        <p:cond delay="20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1+#ppt_w/2"/>
                                              </p:val>
                                            </p:tav>
                                            <p:tav tm="100000">
                                              <p:val>
                                                <p:strVal val="#ppt_x"/>
                                              </p:val>
                                            </p:tav>
                                          </p:tavLst>
                                        </p:anim>
                                        <p:anim calcmode="lin" valueType="num">
                                          <p:cBhvr additive="base">
                                            <p:cTn id="30" dur="500" fill="hold"/>
                                            <p:tgtEl>
                                              <p:spTgt spid="17"/>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120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1+#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par>
                                    <p:cTn id="35" presetID="2" presetClass="entr" presetSubtype="1" fill="hold" grpId="0" nodeType="withEffect">
                                      <p:stCondLst>
                                        <p:cond delay="90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0-#ppt_h/2"/>
                                              </p:val>
                                            </p:tav>
                                            <p:tav tm="100000">
                                              <p:val>
                                                <p:strVal val="#ppt_y"/>
                                              </p:val>
                                            </p:tav>
                                          </p:tavLst>
                                        </p:anim>
                                      </p:childTnLst>
                                    </p:cTn>
                                  </p:par>
                                  <p:par>
                                    <p:cTn id="39" presetID="2" presetClass="entr" presetSubtype="2" fill="hold" nodeType="withEffect">
                                      <p:stCondLst>
                                        <p:cond delay="60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1+#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par>
                                    <p:cTn id="47" presetID="10" presetClass="entr" presetSubtype="0" fill="hold" grpId="0" nodeType="withEffect">
                                      <p:stCondLst>
                                        <p:cond delay="20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par>
                                    <p:cTn id="50" presetID="10" presetClass="entr" presetSubtype="0" fill="hold" grpId="0" nodeType="withEffect">
                                      <p:stCondLst>
                                        <p:cond delay="40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par>
                                    <p:cTn id="53" presetID="10" presetClass="entr" presetSubtype="0" fill="hold" grpId="0" nodeType="withEffect">
                                      <p:stCondLst>
                                        <p:cond delay="50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par>
                                    <p:cTn id="56" presetID="10" presetClass="entr" presetSubtype="0" fill="hold" grpId="0" nodeType="withEffect">
                                      <p:stCondLst>
                                        <p:cond delay="70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10" presetClass="entr" presetSubtype="0" fill="hold" grpId="0" nodeType="withEffect">
                                      <p:stCondLst>
                                        <p:cond delay="90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childTnLst>
                              </p:cTn>
                            </p:par>
                            <p:par>
                              <p:cTn id="62" fill="hold">
                                <p:stCondLst>
                                  <p:cond delay="2500"/>
                                </p:stCondLst>
                                <p:childTnLst>
                                  <p:par>
                                    <p:cTn id="63" presetID="12" presetClass="entr" presetSubtype="8" fill="hold" grpId="0" nodeType="afterEffect">
                                      <p:stCondLst>
                                        <p:cond delay="0"/>
                                      </p:stCondLst>
                                      <p:childTnLst>
                                        <p:set>
                                          <p:cBhvr>
                                            <p:cTn id="64" dur="1" fill="hold">
                                              <p:stCondLst>
                                                <p:cond delay="0"/>
                                              </p:stCondLst>
                                            </p:cTn>
                                            <p:tgtEl>
                                              <p:spTgt spid="41"/>
                                            </p:tgtEl>
                                            <p:attrNameLst>
                                              <p:attrName>style.visibility</p:attrName>
                                            </p:attrNameLst>
                                          </p:cBhvr>
                                          <p:to>
                                            <p:strVal val="visible"/>
                                          </p:to>
                                        </p:set>
                                        <p:anim calcmode="lin" valueType="num">
                                          <p:cBhvr additive="base">
                                            <p:cTn id="65" dur="300"/>
                                            <p:tgtEl>
                                              <p:spTgt spid="41"/>
                                            </p:tgtEl>
                                            <p:attrNameLst>
                                              <p:attrName>ppt_x</p:attrName>
                                            </p:attrNameLst>
                                          </p:cBhvr>
                                          <p:tavLst>
                                            <p:tav tm="0">
                                              <p:val>
                                                <p:strVal val="#ppt_x-#ppt_w*1.125000"/>
                                              </p:val>
                                            </p:tav>
                                            <p:tav tm="100000">
                                              <p:val>
                                                <p:strVal val="#ppt_x"/>
                                              </p:val>
                                            </p:tav>
                                          </p:tavLst>
                                        </p:anim>
                                        <p:animEffect transition="in" filter="wipe(right)">
                                          <p:cBhvr>
                                            <p:cTn id="66" dur="300"/>
                                            <p:tgtEl>
                                              <p:spTgt spid="41"/>
                                            </p:tgtEl>
                                          </p:cBhvr>
                                        </p:animEffect>
                                      </p:childTnLst>
                                    </p:cTn>
                                  </p:par>
                                  <p:par>
                                    <p:cTn id="67" presetID="12" presetClass="entr" presetSubtype="8" fill="hold" grpId="0" nodeType="withEffect">
                                      <p:stCondLst>
                                        <p:cond delay="200"/>
                                      </p:stCondLst>
                                      <p:childTnLst>
                                        <p:set>
                                          <p:cBhvr>
                                            <p:cTn id="68" dur="1" fill="hold">
                                              <p:stCondLst>
                                                <p:cond delay="0"/>
                                              </p:stCondLst>
                                            </p:cTn>
                                            <p:tgtEl>
                                              <p:spTgt spid="42"/>
                                            </p:tgtEl>
                                            <p:attrNameLst>
                                              <p:attrName>style.visibility</p:attrName>
                                            </p:attrNameLst>
                                          </p:cBhvr>
                                          <p:to>
                                            <p:strVal val="visible"/>
                                          </p:to>
                                        </p:set>
                                        <p:anim calcmode="lin" valueType="num">
                                          <p:cBhvr additive="base">
                                            <p:cTn id="69" dur="300"/>
                                            <p:tgtEl>
                                              <p:spTgt spid="42"/>
                                            </p:tgtEl>
                                            <p:attrNameLst>
                                              <p:attrName>ppt_x</p:attrName>
                                            </p:attrNameLst>
                                          </p:cBhvr>
                                          <p:tavLst>
                                            <p:tav tm="0">
                                              <p:val>
                                                <p:strVal val="#ppt_x-#ppt_w*1.125000"/>
                                              </p:val>
                                            </p:tav>
                                            <p:tav tm="100000">
                                              <p:val>
                                                <p:strVal val="#ppt_x"/>
                                              </p:val>
                                            </p:tav>
                                          </p:tavLst>
                                        </p:anim>
                                        <p:animEffect transition="in" filter="wipe(right)">
                                          <p:cBhvr>
                                            <p:cTn id="70" dur="300"/>
                                            <p:tgtEl>
                                              <p:spTgt spid="42"/>
                                            </p:tgtEl>
                                          </p:cBhvr>
                                        </p:animEffect>
                                      </p:childTnLst>
                                    </p:cTn>
                                  </p:par>
                                  <p:par>
                                    <p:cTn id="71" presetID="12" presetClass="entr" presetSubtype="8" fill="hold" grpId="0" nodeType="withEffect">
                                      <p:stCondLst>
                                        <p:cond delay="200"/>
                                      </p:stCondLst>
                                      <p:childTnLst>
                                        <p:set>
                                          <p:cBhvr>
                                            <p:cTn id="72" dur="1" fill="hold">
                                              <p:stCondLst>
                                                <p:cond delay="0"/>
                                              </p:stCondLst>
                                            </p:cTn>
                                            <p:tgtEl>
                                              <p:spTgt spid="43"/>
                                            </p:tgtEl>
                                            <p:attrNameLst>
                                              <p:attrName>style.visibility</p:attrName>
                                            </p:attrNameLst>
                                          </p:cBhvr>
                                          <p:to>
                                            <p:strVal val="visible"/>
                                          </p:to>
                                        </p:set>
                                        <p:anim calcmode="lin" valueType="num">
                                          <p:cBhvr additive="base">
                                            <p:cTn id="73" dur="300"/>
                                            <p:tgtEl>
                                              <p:spTgt spid="43"/>
                                            </p:tgtEl>
                                            <p:attrNameLst>
                                              <p:attrName>ppt_x</p:attrName>
                                            </p:attrNameLst>
                                          </p:cBhvr>
                                          <p:tavLst>
                                            <p:tav tm="0">
                                              <p:val>
                                                <p:strVal val="#ppt_x-#ppt_w*1.125000"/>
                                              </p:val>
                                            </p:tav>
                                            <p:tav tm="100000">
                                              <p:val>
                                                <p:strVal val="#ppt_x"/>
                                              </p:val>
                                            </p:tav>
                                          </p:tavLst>
                                        </p:anim>
                                        <p:animEffect transition="in" filter="wipe(right)">
                                          <p:cBhvr>
                                            <p:cTn id="74" dur="300"/>
                                            <p:tgtEl>
                                              <p:spTgt spid="43"/>
                                            </p:tgtEl>
                                          </p:cBhvr>
                                        </p:animEffect>
                                      </p:childTnLst>
                                    </p:cTn>
                                  </p:par>
                                  <p:par>
                                    <p:cTn id="75" presetID="12" presetClass="entr" presetSubtype="8" fill="hold" grpId="0" nodeType="withEffect">
                                      <p:stCondLst>
                                        <p:cond delay="200"/>
                                      </p:stCondLst>
                                      <p:childTnLst>
                                        <p:set>
                                          <p:cBhvr>
                                            <p:cTn id="76" dur="1" fill="hold">
                                              <p:stCondLst>
                                                <p:cond delay="0"/>
                                              </p:stCondLst>
                                            </p:cTn>
                                            <p:tgtEl>
                                              <p:spTgt spid="44"/>
                                            </p:tgtEl>
                                            <p:attrNameLst>
                                              <p:attrName>style.visibility</p:attrName>
                                            </p:attrNameLst>
                                          </p:cBhvr>
                                          <p:to>
                                            <p:strVal val="visible"/>
                                          </p:to>
                                        </p:set>
                                        <p:anim calcmode="lin" valueType="num">
                                          <p:cBhvr additive="base">
                                            <p:cTn id="77" dur="300"/>
                                            <p:tgtEl>
                                              <p:spTgt spid="44"/>
                                            </p:tgtEl>
                                            <p:attrNameLst>
                                              <p:attrName>ppt_x</p:attrName>
                                            </p:attrNameLst>
                                          </p:cBhvr>
                                          <p:tavLst>
                                            <p:tav tm="0">
                                              <p:val>
                                                <p:strVal val="#ppt_x-#ppt_w*1.125000"/>
                                              </p:val>
                                            </p:tav>
                                            <p:tav tm="100000">
                                              <p:val>
                                                <p:strVal val="#ppt_x"/>
                                              </p:val>
                                            </p:tav>
                                          </p:tavLst>
                                        </p:anim>
                                        <p:animEffect transition="in" filter="wipe(right)">
                                          <p:cBhvr>
                                            <p:cTn id="78" dur="300"/>
                                            <p:tgtEl>
                                              <p:spTgt spid="44"/>
                                            </p:tgtEl>
                                          </p:cBhvr>
                                        </p:animEffect>
                                      </p:childTnLst>
                                    </p:cTn>
                                  </p:par>
                                  <p:par>
                                    <p:cTn id="79" presetID="12" presetClass="entr" presetSubtype="8" fill="hold" grpId="0" nodeType="withEffect">
                                      <p:stCondLst>
                                        <p:cond delay="200"/>
                                      </p:stCondLst>
                                      <p:childTnLst>
                                        <p:set>
                                          <p:cBhvr>
                                            <p:cTn id="80" dur="1" fill="hold">
                                              <p:stCondLst>
                                                <p:cond delay="0"/>
                                              </p:stCondLst>
                                            </p:cTn>
                                            <p:tgtEl>
                                              <p:spTgt spid="47"/>
                                            </p:tgtEl>
                                            <p:attrNameLst>
                                              <p:attrName>style.visibility</p:attrName>
                                            </p:attrNameLst>
                                          </p:cBhvr>
                                          <p:to>
                                            <p:strVal val="visible"/>
                                          </p:to>
                                        </p:set>
                                        <p:anim calcmode="lin" valueType="num">
                                          <p:cBhvr additive="base">
                                            <p:cTn id="81" dur="300"/>
                                            <p:tgtEl>
                                              <p:spTgt spid="47"/>
                                            </p:tgtEl>
                                            <p:attrNameLst>
                                              <p:attrName>ppt_x</p:attrName>
                                            </p:attrNameLst>
                                          </p:cBhvr>
                                          <p:tavLst>
                                            <p:tav tm="0">
                                              <p:val>
                                                <p:strVal val="#ppt_x-#ppt_w*1.125000"/>
                                              </p:val>
                                            </p:tav>
                                            <p:tav tm="100000">
                                              <p:val>
                                                <p:strVal val="#ppt_x"/>
                                              </p:val>
                                            </p:tav>
                                          </p:tavLst>
                                        </p:anim>
                                        <p:animEffect transition="in" filter="wipe(right)">
                                          <p:cBhvr>
                                            <p:cTn id="82" dur="300"/>
                                            <p:tgtEl>
                                              <p:spTgt spid="47"/>
                                            </p:tgtEl>
                                          </p:cBhvr>
                                        </p:animEffect>
                                      </p:childTnLst>
                                    </p:cTn>
                                  </p:par>
                                  <p:par>
                                    <p:cTn id="83" presetID="12" presetClass="entr" presetSubtype="8" fill="hold" grpId="0" nodeType="withEffect">
                                      <p:stCondLst>
                                        <p:cond delay="200"/>
                                      </p:stCondLst>
                                      <p:childTnLst>
                                        <p:set>
                                          <p:cBhvr>
                                            <p:cTn id="84" dur="1" fill="hold">
                                              <p:stCondLst>
                                                <p:cond delay="0"/>
                                              </p:stCondLst>
                                            </p:cTn>
                                            <p:tgtEl>
                                              <p:spTgt spid="48"/>
                                            </p:tgtEl>
                                            <p:attrNameLst>
                                              <p:attrName>style.visibility</p:attrName>
                                            </p:attrNameLst>
                                          </p:cBhvr>
                                          <p:to>
                                            <p:strVal val="visible"/>
                                          </p:to>
                                        </p:set>
                                        <p:anim calcmode="lin" valueType="num">
                                          <p:cBhvr additive="base">
                                            <p:cTn id="85" dur="300"/>
                                            <p:tgtEl>
                                              <p:spTgt spid="48"/>
                                            </p:tgtEl>
                                            <p:attrNameLst>
                                              <p:attrName>ppt_x</p:attrName>
                                            </p:attrNameLst>
                                          </p:cBhvr>
                                          <p:tavLst>
                                            <p:tav tm="0">
                                              <p:val>
                                                <p:strVal val="#ppt_x-#ppt_w*1.125000"/>
                                              </p:val>
                                            </p:tav>
                                            <p:tav tm="100000">
                                              <p:val>
                                                <p:strVal val="#ppt_x"/>
                                              </p:val>
                                            </p:tav>
                                          </p:tavLst>
                                        </p:anim>
                                        <p:animEffect transition="in" filter="wipe(right)">
                                          <p:cBhvr>
                                            <p:cTn id="86" dur="300"/>
                                            <p:tgtEl>
                                              <p:spTgt spid="48"/>
                                            </p:tgtEl>
                                          </p:cBhvr>
                                        </p:animEffect>
                                      </p:childTnLst>
                                    </p:cTn>
                                  </p:par>
                                </p:childTnLst>
                              </p:cTn>
                            </p:par>
                            <p:par>
                              <p:cTn id="87" fill="hold">
                                <p:stCondLst>
                                  <p:cond delay="3000"/>
                                </p:stCondLst>
                                <p:childTnLst>
                                  <p:par>
                                    <p:cTn id="88" presetID="22" presetClass="entr" presetSubtype="4" fill="hold" grpId="0" nodeType="after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wipe(down)">
                                          <p:cBhvr>
                                            <p:cTn id="90"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animBg="1"/>
          <p:bldP spid="24" grpId="0" animBg="1"/>
          <p:bldP spid="32" grpId="0"/>
          <p:bldP spid="35" grpId="0"/>
          <p:bldP spid="36" grpId="0"/>
          <p:bldP spid="37" grpId="0"/>
          <p:bldP spid="38" grpId="0"/>
          <p:bldP spid="39" grpId="0"/>
          <p:bldP spid="40" grpId="0"/>
          <p:bldP spid="41" grpId="0"/>
          <p:bldP spid="42" grpId="0"/>
          <p:bldP spid="43" grpId="0"/>
          <p:bldP spid="44" grpId="0"/>
          <p:bldP spid="47" grpId="0"/>
          <p:bldP spid="48" grpId="0"/>
          <p:bldP spid="46"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直接连接符 58"/>
          <p:cNvCxnSpPr/>
          <p:nvPr/>
        </p:nvCxnSpPr>
        <p:spPr>
          <a:xfrm>
            <a:off x="2588343" y="246539"/>
            <a:ext cx="6555657" cy="0"/>
          </a:xfrm>
          <a:prstGeom prst="line">
            <a:avLst/>
          </a:prstGeom>
          <a:ln w="38100">
            <a:solidFill>
              <a:srgbClr val="008D8E"/>
            </a:solidFill>
          </a:ln>
        </p:spPr>
        <p:style>
          <a:lnRef idx="1">
            <a:schemeClr val="accent1"/>
          </a:lnRef>
          <a:fillRef idx="0">
            <a:schemeClr val="accent1"/>
          </a:fillRef>
          <a:effectRef idx="0">
            <a:schemeClr val="accent1"/>
          </a:effectRef>
          <a:fontRef idx="minor">
            <a:schemeClr val="tx1"/>
          </a:fontRef>
        </p:style>
      </p:cxnSp>
      <p:sp>
        <p:nvSpPr>
          <p:cNvPr id="14" name="平行四边形 13"/>
          <p:cNvSpPr/>
          <p:nvPr/>
        </p:nvSpPr>
        <p:spPr>
          <a:xfrm>
            <a:off x="5942803" y="4938"/>
            <a:ext cx="3929064" cy="5143500"/>
          </a:xfrm>
          <a:prstGeom prst="parallelogram">
            <a:avLst/>
          </a:prstGeom>
          <a:blipFill dpi="0" rotWithShape="1">
            <a:blip r:embed="rId1">
              <a:extLst>
                <a:ext uri="{28A0092B-C50C-407E-A947-70E740481C1C}">
                  <a14:useLocalDpi xmlns:a14="http://schemas.microsoft.com/office/drawing/2010/main" val="0"/>
                </a:ext>
              </a:extLst>
            </a:blip>
            <a:srcRect/>
            <a:stretch>
              <a:fillRect r="-16375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8" name="圆角矩形 7"/>
          <p:cNvSpPr/>
          <p:nvPr/>
        </p:nvSpPr>
        <p:spPr bwMode="auto">
          <a:xfrm>
            <a:off x="2416176" y="860233"/>
            <a:ext cx="3805236" cy="485775"/>
          </a:xfrm>
          <a:prstGeom prst="roundRect">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zh-CN" altLang="en-US" dirty="0">
                <a:solidFill>
                  <a:schemeClr val="tx1"/>
                </a:solidFill>
                <a:cs typeface="+mn-ea"/>
                <a:sym typeface="+mn-lt"/>
              </a:rPr>
              <a:t>年度工作概述</a:t>
            </a:r>
            <a:endParaRPr lang="zh-CN" altLang="en-US" dirty="0">
              <a:solidFill>
                <a:schemeClr val="tx1"/>
              </a:solidFill>
              <a:cs typeface="+mn-ea"/>
              <a:sym typeface="+mn-lt"/>
            </a:endParaRPr>
          </a:p>
        </p:txBody>
      </p:sp>
      <p:sp>
        <p:nvSpPr>
          <p:cNvPr id="15" name="圆角矩形 14"/>
          <p:cNvSpPr/>
          <p:nvPr/>
        </p:nvSpPr>
        <p:spPr>
          <a:xfrm>
            <a:off x="2286000" y="1722974"/>
            <a:ext cx="3805236" cy="485775"/>
          </a:xfrm>
          <a:prstGeom prst="roundRect">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zh-CN" altLang="en-US" dirty="0">
                <a:solidFill>
                  <a:schemeClr val="tx1"/>
                </a:solidFill>
                <a:cs typeface="+mn-ea"/>
                <a:sym typeface="+mn-lt"/>
              </a:rPr>
              <a:t>工作完成情况</a:t>
            </a:r>
            <a:endParaRPr lang="zh-CN" altLang="en-US" dirty="0">
              <a:solidFill>
                <a:schemeClr val="tx1"/>
              </a:solidFill>
              <a:cs typeface="+mn-ea"/>
              <a:sym typeface="+mn-lt"/>
            </a:endParaRPr>
          </a:p>
        </p:txBody>
      </p:sp>
      <p:sp>
        <p:nvSpPr>
          <p:cNvPr id="52" name="椭圆形标注 51"/>
          <p:cNvSpPr/>
          <p:nvPr/>
        </p:nvSpPr>
        <p:spPr>
          <a:xfrm>
            <a:off x="5958681" y="2203077"/>
            <a:ext cx="754062" cy="757238"/>
          </a:xfrm>
          <a:prstGeom prst="wedgeEllipseCallout">
            <a:avLst>
              <a:gd name="adj1" fmla="val -53675"/>
              <a:gd name="adj2" fmla="val 39858"/>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en-US" altLang="zh-CN" dirty="0">
                <a:solidFill>
                  <a:schemeClr val="tx1"/>
                </a:solidFill>
                <a:cs typeface="+mn-ea"/>
                <a:sym typeface="+mn-lt"/>
              </a:rPr>
              <a:t>03</a:t>
            </a:r>
            <a:endParaRPr lang="zh-CN" altLang="en-US" dirty="0">
              <a:solidFill>
                <a:schemeClr val="tx1"/>
              </a:solidFill>
              <a:cs typeface="+mn-ea"/>
              <a:sym typeface="+mn-lt"/>
            </a:endParaRPr>
          </a:p>
        </p:txBody>
      </p:sp>
      <p:sp>
        <p:nvSpPr>
          <p:cNvPr id="22" name="圆角矩形 21"/>
          <p:cNvSpPr/>
          <p:nvPr/>
        </p:nvSpPr>
        <p:spPr>
          <a:xfrm>
            <a:off x="2047084" y="2585715"/>
            <a:ext cx="3805236" cy="485775"/>
          </a:xfrm>
          <a:prstGeom prst="roundRect">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zh-CN" altLang="en-US" dirty="0">
                <a:solidFill>
                  <a:schemeClr val="tx1"/>
                </a:solidFill>
                <a:cs typeface="+mn-ea"/>
                <a:sym typeface="+mn-lt"/>
              </a:rPr>
              <a:t>成功项目展示</a:t>
            </a:r>
            <a:endParaRPr lang="zh-CN" altLang="en-US" dirty="0">
              <a:solidFill>
                <a:schemeClr val="tx1"/>
              </a:solidFill>
              <a:cs typeface="+mn-ea"/>
              <a:sym typeface="+mn-lt"/>
            </a:endParaRPr>
          </a:p>
        </p:txBody>
      </p:sp>
      <p:sp>
        <p:nvSpPr>
          <p:cNvPr id="53" name="椭圆形标注 52"/>
          <p:cNvSpPr/>
          <p:nvPr/>
        </p:nvSpPr>
        <p:spPr bwMode="auto">
          <a:xfrm>
            <a:off x="5803424" y="3110650"/>
            <a:ext cx="754062" cy="755650"/>
          </a:xfrm>
          <a:prstGeom prst="wedgeEllipseCallout">
            <a:avLst>
              <a:gd name="adj1" fmla="val -53675"/>
              <a:gd name="adj2" fmla="val 44853"/>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en-US" altLang="zh-CN" dirty="0">
                <a:solidFill>
                  <a:schemeClr val="tx1"/>
                </a:solidFill>
                <a:cs typeface="+mn-ea"/>
                <a:sym typeface="+mn-lt"/>
              </a:rPr>
              <a:t>04</a:t>
            </a:r>
            <a:endParaRPr lang="zh-CN" altLang="en-US" dirty="0">
              <a:solidFill>
                <a:schemeClr val="tx1"/>
              </a:solidFill>
              <a:cs typeface="+mn-ea"/>
              <a:sym typeface="+mn-lt"/>
            </a:endParaRPr>
          </a:p>
        </p:txBody>
      </p:sp>
      <p:sp>
        <p:nvSpPr>
          <p:cNvPr id="30" name="圆角矩形 29"/>
          <p:cNvSpPr/>
          <p:nvPr/>
        </p:nvSpPr>
        <p:spPr bwMode="auto">
          <a:xfrm>
            <a:off x="1838647" y="3448456"/>
            <a:ext cx="3805236" cy="485775"/>
          </a:xfrm>
          <a:prstGeom prst="roundRect">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zh-CN" altLang="en-US" dirty="0">
                <a:solidFill>
                  <a:schemeClr val="tx1"/>
                </a:solidFill>
                <a:cs typeface="+mn-ea"/>
                <a:sym typeface="+mn-lt"/>
              </a:rPr>
              <a:t>经验总结与不足</a:t>
            </a:r>
            <a:endParaRPr lang="zh-CN" altLang="en-US" dirty="0">
              <a:solidFill>
                <a:schemeClr val="tx1"/>
              </a:solidFill>
              <a:cs typeface="+mn-ea"/>
              <a:sym typeface="+mn-lt"/>
            </a:endParaRPr>
          </a:p>
        </p:txBody>
      </p:sp>
      <p:sp>
        <p:nvSpPr>
          <p:cNvPr id="58" name="文本框 57"/>
          <p:cNvSpPr txBox="1"/>
          <p:nvPr/>
        </p:nvSpPr>
        <p:spPr>
          <a:xfrm>
            <a:off x="-649427" y="-8872"/>
            <a:ext cx="4068902" cy="1060450"/>
          </a:xfrm>
          <a:prstGeom prst="rect">
            <a:avLst/>
          </a:prstGeom>
          <a:noFill/>
        </p:spPr>
        <p:txBody>
          <a:bodyPr anchor="ctr"/>
          <a:lstStyle/>
          <a:p>
            <a:pPr algn="r">
              <a:defRPr/>
            </a:pPr>
            <a:r>
              <a:rPr lang="zh-CN" altLang="en-US" sz="4500" spc="300" dirty="0">
                <a:solidFill>
                  <a:srgbClr val="008D8E"/>
                </a:solidFill>
                <a:cs typeface="+mn-ea"/>
                <a:sym typeface="+mn-lt"/>
              </a:rPr>
              <a:t>目录</a:t>
            </a:r>
            <a:r>
              <a:rPr lang="en-US" altLang="zh-CN" sz="2100" spc="300" dirty="0">
                <a:solidFill>
                  <a:srgbClr val="008D8E"/>
                </a:solidFill>
                <a:cs typeface="+mn-ea"/>
                <a:sym typeface="+mn-lt"/>
              </a:rPr>
              <a:t>CONTENTS</a:t>
            </a:r>
            <a:endParaRPr lang="en-US" altLang="zh-CN" sz="2100" spc="300" dirty="0">
              <a:solidFill>
                <a:srgbClr val="008D8E"/>
              </a:solidFill>
              <a:cs typeface="+mn-ea"/>
              <a:sym typeface="+mn-lt"/>
            </a:endParaRPr>
          </a:p>
        </p:txBody>
      </p:sp>
      <p:cxnSp>
        <p:nvCxnSpPr>
          <p:cNvPr id="60" name="直接连接符 59"/>
          <p:cNvCxnSpPr/>
          <p:nvPr/>
        </p:nvCxnSpPr>
        <p:spPr>
          <a:xfrm>
            <a:off x="0" y="928643"/>
            <a:ext cx="2057400" cy="0"/>
          </a:xfrm>
          <a:prstGeom prst="line">
            <a:avLst/>
          </a:prstGeom>
          <a:ln w="38100">
            <a:solidFill>
              <a:srgbClr val="008D8E"/>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2588343" y="6327058"/>
            <a:ext cx="704039" cy="300082"/>
          </a:xfrm>
          <a:prstGeom prst="rect">
            <a:avLst/>
          </a:prstGeom>
          <a:noFill/>
        </p:spPr>
        <p:txBody>
          <a:bodyPr wrap="none" rtlCol="0">
            <a:spAutoFit/>
          </a:bodyPr>
          <a:lstStyle/>
          <a:p>
            <a:r>
              <a:rPr lang="zh-CN" altLang="en-US" sz="1350" dirty="0">
                <a:cs typeface="+mn-ea"/>
                <a:sym typeface="+mn-lt"/>
              </a:rPr>
              <a:t>延时符</a:t>
            </a:r>
            <a:endParaRPr lang="zh-CN" altLang="en-US" sz="1350" dirty="0">
              <a:cs typeface="+mn-ea"/>
              <a:sym typeface="+mn-lt"/>
            </a:endParaRPr>
          </a:p>
        </p:txBody>
      </p:sp>
      <p:sp>
        <p:nvSpPr>
          <p:cNvPr id="2" name="灯片编号占位符 1"/>
          <p:cNvSpPr>
            <a:spLocks noGrp="1"/>
          </p:cNvSpPr>
          <p:nvPr>
            <p:ph type="sldNum" sz="quarter" idx="12"/>
          </p:nvPr>
        </p:nvSpPr>
        <p:spPr>
          <a:prstGeom prst="rect">
            <a:avLst/>
          </a:prstGeom>
        </p:spPr>
        <p:txBody>
          <a:bodyPr/>
          <a:lstStyle/>
          <a:p>
            <a:fld id="{5154C59B-8F2F-47DC-91B6-853B17CF984E}" type="slidenum">
              <a:rPr lang="zh-CN" altLang="en-US" smtClean="0">
                <a:cs typeface="+mn-ea"/>
                <a:sym typeface="+mn-lt"/>
              </a:rPr>
            </a:fld>
            <a:endParaRPr lang="zh-CN" altLang="en-US">
              <a:cs typeface="+mn-ea"/>
              <a:sym typeface="+mn-lt"/>
            </a:endParaRPr>
          </a:p>
        </p:txBody>
      </p:sp>
      <p:sp>
        <p:nvSpPr>
          <p:cNvPr id="50" name="椭圆形标注 49"/>
          <p:cNvSpPr/>
          <p:nvPr/>
        </p:nvSpPr>
        <p:spPr bwMode="auto">
          <a:xfrm>
            <a:off x="6335712" y="389519"/>
            <a:ext cx="754062" cy="755650"/>
          </a:xfrm>
          <a:prstGeom prst="wedgeEllipseCallout">
            <a:avLst>
              <a:gd name="adj1" fmla="val -46096"/>
              <a:gd name="adj2" fmla="val 47374"/>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en-US" altLang="zh-CN" dirty="0">
                <a:solidFill>
                  <a:schemeClr val="tx1"/>
                </a:solidFill>
                <a:cs typeface="+mn-ea"/>
                <a:sym typeface="+mn-lt"/>
              </a:rPr>
              <a:t>01</a:t>
            </a:r>
            <a:endParaRPr lang="zh-CN" altLang="en-US" dirty="0">
              <a:solidFill>
                <a:schemeClr val="tx1"/>
              </a:solidFill>
              <a:cs typeface="+mn-ea"/>
              <a:sym typeface="+mn-lt"/>
            </a:endParaRPr>
          </a:p>
        </p:txBody>
      </p:sp>
      <p:sp>
        <p:nvSpPr>
          <p:cNvPr id="51" name="椭圆形标注 50"/>
          <p:cNvSpPr/>
          <p:nvPr/>
        </p:nvSpPr>
        <p:spPr>
          <a:xfrm>
            <a:off x="6171403" y="1295504"/>
            <a:ext cx="754062" cy="757238"/>
          </a:xfrm>
          <a:prstGeom prst="wedgeEllipseCallout">
            <a:avLst>
              <a:gd name="adj1" fmla="val -46096"/>
              <a:gd name="adj2" fmla="val 44889"/>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en-US" altLang="zh-CN" dirty="0">
                <a:solidFill>
                  <a:schemeClr val="tx1"/>
                </a:solidFill>
                <a:cs typeface="+mn-ea"/>
                <a:sym typeface="+mn-lt"/>
              </a:rPr>
              <a:t>02</a:t>
            </a:r>
            <a:endParaRPr lang="zh-CN" altLang="en-US" dirty="0">
              <a:solidFill>
                <a:schemeClr val="tx1"/>
              </a:solidFill>
              <a:cs typeface="+mn-ea"/>
              <a:sym typeface="+mn-lt"/>
            </a:endParaRPr>
          </a:p>
        </p:txBody>
      </p:sp>
      <p:sp>
        <p:nvSpPr>
          <p:cNvPr id="18" name="椭圆形标注 17"/>
          <p:cNvSpPr/>
          <p:nvPr/>
        </p:nvSpPr>
        <p:spPr bwMode="auto">
          <a:xfrm>
            <a:off x="5618953" y="4016636"/>
            <a:ext cx="754062" cy="755650"/>
          </a:xfrm>
          <a:prstGeom prst="wedgeEllipseCallout">
            <a:avLst>
              <a:gd name="adj1" fmla="val -53675"/>
              <a:gd name="adj2" fmla="val 44853"/>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en-US" altLang="zh-CN" dirty="0" smtClean="0">
                <a:solidFill>
                  <a:schemeClr val="tx1"/>
                </a:solidFill>
                <a:cs typeface="+mn-ea"/>
                <a:sym typeface="+mn-lt"/>
              </a:rPr>
              <a:t>05</a:t>
            </a:r>
            <a:endParaRPr lang="zh-CN" altLang="en-US" dirty="0">
              <a:solidFill>
                <a:schemeClr val="tx1"/>
              </a:solidFill>
              <a:cs typeface="+mn-ea"/>
              <a:sym typeface="+mn-lt"/>
            </a:endParaRPr>
          </a:p>
        </p:txBody>
      </p:sp>
      <p:sp>
        <p:nvSpPr>
          <p:cNvPr id="19" name="圆角矩形 18"/>
          <p:cNvSpPr/>
          <p:nvPr/>
        </p:nvSpPr>
        <p:spPr bwMode="auto">
          <a:xfrm>
            <a:off x="1744028" y="4311196"/>
            <a:ext cx="3805236" cy="485775"/>
          </a:xfrm>
          <a:prstGeom prst="roundRect">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zh-CN" altLang="en-US" dirty="0">
                <a:solidFill>
                  <a:schemeClr val="tx1"/>
                </a:solidFill>
                <a:cs typeface="+mn-ea"/>
                <a:sym typeface="+mn-lt"/>
              </a:rPr>
              <a:t>明年工作计划</a:t>
            </a:r>
            <a:endParaRPr lang="zh-CN" altLang="en-US" dirty="0">
              <a:solidFill>
                <a:schemeClr val="tx1"/>
              </a:solidFill>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Horizontal)">
                                      <p:cBhvr>
                                        <p:cTn id="7" dur="500"/>
                                        <p:tgtEl>
                                          <p:spTgt spid="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left)">
                                      <p:cBhvr>
                                        <p:cTn id="11" dur="500"/>
                                        <p:tgtEl>
                                          <p:spTgt spid="60"/>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wipe(right)">
                                      <p:cBhvr>
                                        <p:cTn id="15" dur="500"/>
                                        <p:tgtEl>
                                          <p:spTgt spid="59"/>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randombar(horizontal)">
                                      <p:cBhvr>
                                        <p:cTn id="19" dur="500"/>
                                        <p:tgtEl>
                                          <p:spTgt spid="58"/>
                                        </p:tgtEl>
                                      </p:cBhvr>
                                    </p:animEffect>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additive="base">
                                        <p:cTn id="23" dur="500" fill="hold"/>
                                        <p:tgtEl>
                                          <p:spTgt spid="50"/>
                                        </p:tgtEl>
                                        <p:attrNameLst>
                                          <p:attrName>ppt_x</p:attrName>
                                        </p:attrNameLst>
                                      </p:cBhvr>
                                      <p:tavLst>
                                        <p:tav tm="0">
                                          <p:val>
                                            <p:strVal val="#ppt_x"/>
                                          </p:val>
                                        </p:tav>
                                        <p:tav tm="100000">
                                          <p:val>
                                            <p:strVal val="#ppt_x"/>
                                          </p:val>
                                        </p:tav>
                                      </p:tavLst>
                                    </p:anim>
                                    <p:anim calcmode="lin" valueType="num">
                                      <p:cBhvr additive="base">
                                        <p:cTn id="24" dur="500" fill="hold"/>
                                        <p:tgtEl>
                                          <p:spTgt spid="5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ppt_x"/>
                                          </p:val>
                                        </p:tav>
                                        <p:tav tm="100000">
                                          <p:val>
                                            <p:strVal val="#ppt_x"/>
                                          </p:val>
                                        </p:tav>
                                      </p:tavLst>
                                    </p:anim>
                                    <p:anim calcmode="lin" valueType="num">
                                      <p:cBhvr additive="base">
                                        <p:cTn id="28" dur="500" fill="hold"/>
                                        <p:tgtEl>
                                          <p:spTgt spid="5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500" fill="hold"/>
                                        <p:tgtEl>
                                          <p:spTgt spid="52"/>
                                        </p:tgtEl>
                                        <p:attrNameLst>
                                          <p:attrName>ppt_x</p:attrName>
                                        </p:attrNameLst>
                                      </p:cBhvr>
                                      <p:tavLst>
                                        <p:tav tm="0">
                                          <p:val>
                                            <p:strVal val="#ppt_x"/>
                                          </p:val>
                                        </p:tav>
                                        <p:tav tm="100000">
                                          <p:val>
                                            <p:strVal val="#ppt_x"/>
                                          </p:val>
                                        </p:tav>
                                      </p:tavLst>
                                    </p:anim>
                                    <p:anim calcmode="lin" valueType="num">
                                      <p:cBhvr additive="base">
                                        <p:cTn id="32" dur="500" fill="hold"/>
                                        <p:tgtEl>
                                          <p:spTgt spid="5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 calcmode="lin" valueType="num">
                                      <p:cBhvr additive="base">
                                        <p:cTn id="35" dur="500" fill="hold"/>
                                        <p:tgtEl>
                                          <p:spTgt spid="53"/>
                                        </p:tgtEl>
                                        <p:attrNameLst>
                                          <p:attrName>ppt_x</p:attrName>
                                        </p:attrNameLst>
                                      </p:cBhvr>
                                      <p:tavLst>
                                        <p:tav tm="0">
                                          <p:val>
                                            <p:strVal val="#ppt_x"/>
                                          </p:val>
                                        </p:tav>
                                        <p:tav tm="100000">
                                          <p:val>
                                            <p:strVal val="#ppt_x"/>
                                          </p:val>
                                        </p:tav>
                                      </p:tavLst>
                                    </p:anim>
                                    <p:anim calcmode="lin" valueType="num">
                                      <p:cBhvr additive="base">
                                        <p:cTn id="36" dur="500" fill="hold"/>
                                        <p:tgtEl>
                                          <p:spTgt spid="5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childTnLst>
                          </p:cTn>
                        </p:par>
                        <p:par>
                          <p:cTn id="41" fill="hold">
                            <p:stCondLst>
                              <p:cond delay="2500"/>
                            </p:stCondLst>
                            <p:childTnLst>
                              <p:par>
                                <p:cTn id="42" presetID="2" presetClass="entr" presetSubtype="2"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1+#ppt_w/2"/>
                                          </p:val>
                                        </p:tav>
                                        <p:tav tm="100000">
                                          <p:val>
                                            <p:strVal val="#ppt_x"/>
                                          </p:val>
                                        </p:tav>
                                      </p:tavLst>
                                    </p:anim>
                                    <p:anim calcmode="lin" valueType="num">
                                      <p:cBhvr additive="base">
                                        <p:cTn id="45" dur="500" fill="hold"/>
                                        <p:tgtEl>
                                          <p:spTgt spid="8"/>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1+#ppt_w/2"/>
                                          </p:val>
                                        </p:tav>
                                        <p:tav tm="100000">
                                          <p:val>
                                            <p:strVal val="#ppt_x"/>
                                          </p:val>
                                        </p:tav>
                                      </p:tavLst>
                                    </p:anim>
                                    <p:anim calcmode="lin" valueType="num">
                                      <p:cBhvr additive="base">
                                        <p:cTn id="49" dur="500" fill="hold"/>
                                        <p:tgtEl>
                                          <p:spTgt spid="15"/>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1+#ppt_w/2"/>
                                          </p:val>
                                        </p:tav>
                                        <p:tav tm="100000">
                                          <p:val>
                                            <p:strVal val="#ppt_x"/>
                                          </p:val>
                                        </p:tav>
                                      </p:tavLst>
                                    </p:anim>
                                    <p:anim calcmode="lin" valueType="num">
                                      <p:cBhvr additive="base">
                                        <p:cTn id="53" dur="500" fill="hold"/>
                                        <p:tgtEl>
                                          <p:spTgt spid="22"/>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 calcmode="lin" valueType="num">
                                      <p:cBhvr additive="base">
                                        <p:cTn id="56" dur="500" fill="hold"/>
                                        <p:tgtEl>
                                          <p:spTgt spid="30"/>
                                        </p:tgtEl>
                                        <p:attrNameLst>
                                          <p:attrName>ppt_x</p:attrName>
                                        </p:attrNameLst>
                                      </p:cBhvr>
                                      <p:tavLst>
                                        <p:tav tm="0">
                                          <p:val>
                                            <p:strVal val="1+#ppt_w/2"/>
                                          </p:val>
                                        </p:tav>
                                        <p:tav tm="100000">
                                          <p:val>
                                            <p:strVal val="#ppt_x"/>
                                          </p:val>
                                        </p:tav>
                                      </p:tavLst>
                                    </p:anim>
                                    <p:anim calcmode="lin" valueType="num">
                                      <p:cBhvr additive="base">
                                        <p:cTn id="57" dur="500" fill="hold"/>
                                        <p:tgtEl>
                                          <p:spTgt spid="30"/>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1+#ppt_w/2"/>
                                          </p:val>
                                        </p:tav>
                                        <p:tav tm="100000">
                                          <p:val>
                                            <p:strVal val="#ppt_x"/>
                                          </p:val>
                                        </p:tav>
                                      </p:tavLst>
                                    </p:anim>
                                    <p:anim calcmode="lin" valueType="num">
                                      <p:cBhvr additive="base">
                                        <p:cTn id="61" dur="500" fill="hold"/>
                                        <p:tgtEl>
                                          <p:spTgt spid="19"/>
                                        </p:tgtEl>
                                        <p:attrNameLst>
                                          <p:attrName>ppt_y</p:attrName>
                                        </p:attrNameLst>
                                      </p:cBhvr>
                                      <p:tavLst>
                                        <p:tav tm="0">
                                          <p:val>
                                            <p:strVal val="#ppt_y"/>
                                          </p:val>
                                        </p:tav>
                                        <p:tav tm="100000">
                                          <p:val>
                                            <p:strVal val="#ppt_y"/>
                                          </p:val>
                                        </p:tav>
                                      </p:tavLst>
                                    </p:anim>
                                  </p:childTnLst>
                                </p:cTn>
                              </p:par>
                            </p:childTnLst>
                          </p:cTn>
                        </p:par>
                        <p:par>
                          <p:cTn id="62" fill="hold">
                            <p:stCondLst>
                              <p:cond delay="3000"/>
                            </p:stCondLst>
                            <p:childTnLst>
                              <p:par>
                                <p:cTn id="63" presetID="26" presetClass="emph" presetSubtype="0" fill="hold" grpId="1" nodeType="afterEffect">
                                  <p:stCondLst>
                                    <p:cond delay="0"/>
                                  </p:stCondLst>
                                  <p:childTnLst>
                                    <p:animEffect transition="out" filter="fade">
                                      <p:cBhvr>
                                        <p:cTn id="64" dur="500" tmFilter="0, 0; .2, .5; .8, .5; 1, 0"/>
                                        <p:tgtEl>
                                          <p:spTgt spid="8"/>
                                        </p:tgtEl>
                                      </p:cBhvr>
                                    </p:animEffect>
                                    <p:animScale>
                                      <p:cBhvr>
                                        <p:cTn id="65" dur="250" autoRev="1" fill="hold"/>
                                        <p:tgtEl>
                                          <p:spTgt spid="8"/>
                                        </p:tgtEl>
                                      </p:cBhvr>
                                      <p:by x="105000" y="105000"/>
                                    </p:animScale>
                                  </p:childTnLst>
                                </p:cTn>
                              </p:par>
                            </p:childTnLst>
                          </p:cTn>
                        </p:par>
                        <p:par>
                          <p:cTn id="66" fill="hold">
                            <p:stCondLst>
                              <p:cond delay="3500"/>
                            </p:stCondLst>
                            <p:childTnLst>
                              <p:par>
                                <p:cTn id="67" presetID="26" presetClass="emph" presetSubtype="0" fill="hold" grpId="1" nodeType="afterEffect">
                                  <p:stCondLst>
                                    <p:cond delay="0"/>
                                  </p:stCondLst>
                                  <p:childTnLst>
                                    <p:animEffect transition="out" filter="fade">
                                      <p:cBhvr>
                                        <p:cTn id="68" dur="500" tmFilter="0, 0; .2, .5; .8, .5; 1, 0"/>
                                        <p:tgtEl>
                                          <p:spTgt spid="15"/>
                                        </p:tgtEl>
                                      </p:cBhvr>
                                    </p:animEffect>
                                    <p:animScale>
                                      <p:cBhvr>
                                        <p:cTn id="69" dur="250" autoRev="1" fill="hold"/>
                                        <p:tgtEl>
                                          <p:spTgt spid="15"/>
                                        </p:tgtEl>
                                      </p:cBhvr>
                                      <p:by x="105000" y="105000"/>
                                    </p:animScale>
                                  </p:childTnLst>
                                </p:cTn>
                              </p:par>
                            </p:childTnLst>
                          </p:cTn>
                        </p:par>
                        <p:par>
                          <p:cTn id="70" fill="hold">
                            <p:stCondLst>
                              <p:cond delay="4000"/>
                            </p:stCondLst>
                            <p:childTnLst>
                              <p:par>
                                <p:cTn id="71" presetID="26" presetClass="emph" presetSubtype="0" fill="hold" grpId="1" nodeType="afterEffect">
                                  <p:stCondLst>
                                    <p:cond delay="0"/>
                                  </p:stCondLst>
                                  <p:childTnLst>
                                    <p:animEffect transition="out" filter="fade">
                                      <p:cBhvr>
                                        <p:cTn id="72" dur="500" tmFilter="0, 0; .2, .5; .8, .5; 1, 0"/>
                                        <p:tgtEl>
                                          <p:spTgt spid="22"/>
                                        </p:tgtEl>
                                      </p:cBhvr>
                                    </p:animEffect>
                                    <p:animScale>
                                      <p:cBhvr>
                                        <p:cTn id="73" dur="250" autoRev="1" fill="hold"/>
                                        <p:tgtEl>
                                          <p:spTgt spid="22"/>
                                        </p:tgtEl>
                                      </p:cBhvr>
                                      <p:by x="105000" y="105000"/>
                                    </p:animScale>
                                  </p:childTnLst>
                                </p:cTn>
                              </p:par>
                            </p:childTnLst>
                          </p:cTn>
                        </p:par>
                        <p:par>
                          <p:cTn id="74" fill="hold">
                            <p:stCondLst>
                              <p:cond delay="4500"/>
                            </p:stCondLst>
                            <p:childTnLst>
                              <p:par>
                                <p:cTn id="75" presetID="26" presetClass="emph" presetSubtype="0" fill="hold" grpId="1" nodeType="afterEffect">
                                  <p:stCondLst>
                                    <p:cond delay="0"/>
                                  </p:stCondLst>
                                  <p:childTnLst>
                                    <p:animEffect transition="out" filter="fade">
                                      <p:cBhvr>
                                        <p:cTn id="76" dur="500" tmFilter="0, 0; .2, .5; .8, .5; 1, 0"/>
                                        <p:tgtEl>
                                          <p:spTgt spid="30"/>
                                        </p:tgtEl>
                                      </p:cBhvr>
                                    </p:animEffect>
                                    <p:animScale>
                                      <p:cBhvr>
                                        <p:cTn id="77" dur="250" autoRev="1" fill="hold"/>
                                        <p:tgtEl>
                                          <p:spTgt spid="30"/>
                                        </p:tgtEl>
                                      </p:cBhvr>
                                      <p:by x="105000" y="105000"/>
                                    </p:animScale>
                                  </p:childTnLst>
                                </p:cTn>
                              </p:par>
                            </p:childTnLst>
                          </p:cTn>
                        </p:par>
                        <p:par>
                          <p:cTn id="78" fill="hold">
                            <p:stCondLst>
                              <p:cond delay="5000"/>
                            </p:stCondLst>
                            <p:childTnLst>
                              <p:par>
                                <p:cTn id="79" presetID="26" presetClass="emph" presetSubtype="0" fill="hold" grpId="1" nodeType="afterEffect">
                                  <p:stCondLst>
                                    <p:cond delay="0"/>
                                  </p:stCondLst>
                                  <p:childTnLst>
                                    <p:animEffect transition="out" filter="fade">
                                      <p:cBhvr>
                                        <p:cTn id="80" dur="500" tmFilter="0, 0; .2, .5; .8, .5; 1, 0"/>
                                        <p:tgtEl>
                                          <p:spTgt spid="19"/>
                                        </p:tgtEl>
                                      </p:cBhvr>
                                    </p:animEffect>
                                    <p:animScale>
                                      <p:cBhvr>
                                        <p:cTn id="81" dur="250" autoRev="1" fill="hold"/>
                                        <p:tgtEl>
                                          <p:spTgt spid="19"/>
                                        </p:tgtEl>
                                      </p:cBhvr>
                                      <p:by x="105000" y="105000"/>
                                    </p:animScale>
                                  </p:childTnLst>
                                </p:cTn>
                              </p:par>
                            </p:childTnLst>
                          </p:cTn>
                        </p:par>
                        <p:par>
                          <p:cTn id="82" fill="hold">
                            <p:stCondLst>
                              <p:cond delay="5500"/>
                            </p:stCondLst>
                            <p:childTnLst>
                              <p:par>
                                <p:cTn id="83" presetID="10" presetClass="entr" presetSubtype="0" fill="hold" grpId="0" nodeType="after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P spid="8" grpId="1" animBg="1"/>
      <p:bldP spid="15" grpId="0" animBg="1"/>
      <p:bldP spid="15" grpId="1" animBg="1"/>
      <p:bldP spid="52" grpId="0" animBg="1"/>
      <p:bldP spid="22" grpId="0" animBg="1"/>
      <p:bldP spid="22" grpId="1" animBg="1"/>
      <p:bldP spid="53" grpId="0" animBg="1"/>
      <p:bldP spid="30" grpId="0" animBg="1"/>
      <p:bldP spid="30" grpId="1" animBg="1"/>
      <p:bldP spid="58" grpId="0"/>
      <p:bldP spid="17" grpId="0"/>
      <p:bldP spid="50" grpId="0" animBg="1"/>
      <p:bldP spid="51" grpId="0" animBg="1"/>
      <p:bldP spid="18" grpId="0" animBg="1"/>
      <p:bldP spid="19" grpId="0" animBg="1"/>
      <p:bldP spid="1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30"/>
          <p:cNvSpPr/>
          <p:nvPr/>
        </p:nvSpPr>
        <p:spPr>
          <a:xfrm>
            <a:off x="3138391" y="2677267"/>
            <a:ext cx="1106686" cy="353188"/>
          </a:xfrm>
          <a:prstGeom prst="roundRect">
            <a:avLst>
              <a:gd name="adj" fmla="val 12535"/>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bg1"/>
              </a:solidFill>
              <a:cs typeface="+mn-ea"/>
              <a:sym typeface="+mn-lt"/>
            </a:endParaRPr>
          </a:p>
        </p:txBody>
      </p:sp>
      <p:sp>
        <p:nvSpPr>
          <p:cNvPr id="32" name="圆角矩形 31"/>
          <p:cNvSpPr/>
          <p:nvPr/>
        </p:nvSpPr>
        <p:spPr>
          <a:xfrm>
            <a:off x="4858667" y="2677267"/>
            <a:ext cx="1106686" cy="353188"/>
          </a:xfrm>
          <a:prstGeom prst="roundRect">
            <a:avLst>
              <a:gd name="adj" fmla="val 12535"/>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33" name="圆角矩形 32"/>
          <p:cNvSpPr/>
          <p:nvPr/>
        </p:nvSpPr>
        <p:spPr>
          <a:xfrm>
            <a:off x="6486252" y="2677267"/>
            <a:ext cx="1106686" cy="353188"/>
          </a:xfrm>
          <a:prstGeom prst="roundRect">
            <a:avLst>
              <a:gd name="adj" fmla="val 12535"/>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bg1"/>
              </a:solidFill>
              <a:cs typeface="+mn-ea"/>
              <a:sym typeface="+mn-lt"/>
            </a:endParaRPr>
          </a:p>
        </p:txBody>
      </p:sp>
      <p:sp>
        <p:nvSpPr>
          <p:cNvPr id="30" name="圆角矩形 29"/>
          <p:cNvSpPr/>
          <p:nvPr/>
        </p:nvSpPr>
        <p:spPr>
          <a:xfrm>
            <a:off x="1512875" y="2677267"/>
            <a:ext cx="1106686" cy="353188"/>
          </a:xfrm>
          <a:prstGeom prst="roundRect">
            <a:avLst>
              <a:gd name="adj" fmla="val 12535"/>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nvGrpSpPr>
          <p:cNvPr id="4" name="组合 3"/>
          <p:cNvGrpSpPr/>
          <p:nvPr/>
        </p:nvGrpSpPr>
        <p:grpSpPr bwMode="auto">
          <a:xfrm>
            <a:off x="2770509" y="1292953"/>
            <a:ext cx="1918097" cy="681038"/>
            <a:chOff x="0" y="0"/>
            <a:chExt cx="2636520" cy="1447800"/>
          </a:xfrm>
          <a:solidFill>
            <a:srgbClr val="002060"/>
          </a:solidFill>
        </p:grpSpPr>
        <p:sp>
          <p:nvSpPr>
            <p:cNvPr id="5" name="任意多边形 4"/>
            <p:cNvSpPr>
              <a:spLocks noChangeArrowheads="1"/>
            </p:cNvSpPr>
            <p:nvPr/>
          </p:nvSpPr>
          <p:spPr bwMode="auto">
            <a:xfrm>
              <a:off x="0" y="0"/>
              <a:ext cx="2636520" cy="1447800"/>
            </a:xfrm>
            <a:custGeom>
              <a:avLst/>
              <a:gdLst>
                <a:gd name="T0" fmla="*/ 0 w 2636520"/>
                <a:gd name="T1" fmla="*/ 0 h 1447800"/>
                <a:gd name="T2" fmla="*/ 2103122 w 2636520"/>
                <a:gd name="T3" fmla="*/ 0 h 1447800"/>
                <a:gd name="T4" fmla="*/ 2636520 w 2636520"/>
                <a:gd name="T5" fmla="*/ 723900 h 1447800"/>
                <a:gd name="T6" fmla="*/ 2103122 w 2636520"/>
                <a:gd name="T7" fmla="*/ 1447800 h 1447800"/>
                <a:gd name="T8" fmla="*/ 0 w 2636520"/>
                <a:gd name="T9" fmla="*/ 1447800 h 1447800"/>
                <a:gd name="T10" fmla="*/ 0 w 2636520"/>
                <a:gd name="T11" fmla="*/ 1442632 h 1447800"/>
                <a:gd name="T12" fmla="*/ 529590 w 2636520"/>
                <a:gd name="T13" fmla="*/ 723900 h 1447800"/>
                <a:gd name="T14" fmla="*/ 0 w 2636520"/>
                <a:gd name="T15" fmla="*/ 5168 h 1447800"/>
                <a:gd name="T16" fmla="*/ 0 60000 65536"/>
                <a:gd name="T17" fmla="*/ 0 60000 65536"/>
                <a:gd name="T18" fmla="*/ 0 60000 65536"/>
                <a:gd name="T19" fmla="*/ 0 60000 65536"/>
                <a:gd name="T20" fmla="*/ 0 60000 65536"/>
                <a:gd name="T21" fmla="*/ 0 60000 65536"/>
                <a:gd name="T22" fmla="*/ 0 60000 65536"/>
                <a:gd name="T23" fmla="*/ 0 60000 65536"/>
                <a:gd name="T24" fmla="*/ 0 w 2636520"/>
                <a:gd name="T25" fmla="*/ 0 h 1447800"/>
                <a:gd name="T26" fmla="*/ 2636520 w 2636520"/>
                <a:gd name="T27" fmla="*/ 1447800 h 14478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36520" h="1447800">
                  <a:moveTo>
                    <a:pt x="0" y="0"/>
                  </a:moveTo>
                  <a:lnTo>
                    <a:pt x="2103122" y="0"/>
                  </a:lnTo>
                  <a:lnTo>
                    <a:pt x="2636520" y="723900"/>
                  </a:lnTo>
                  <a:lnTo>
                    <a:pt x="2103122" y="1447800"/>
                  </a:lnTo>
                  <a:lnTo>
                    <a:pt x="0" y="1447800"/>
                  </a:lnTo>
                  <a:lnTo>
                    <a:pt x="0" y="1442632"/>
                  </a:lnTo>
                  <a:lnTo>
                    <a:pt x="529590" y="723900"/>
                  </a:lnTo>
                  <a:lnTo>
                    <a:pt x="0" y="5168"/>
                  </a:lnTo>
                  <a:lnTo>
                    <a:pt x="0" y="0"/>
                  </a:lnTo>
                  <a:close/>
                </a:path>
              </a:pathLst>
            </a:cu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lt1"/>
                </a:solidFill>
                <a:cs typeface="+mn-ea"/>
                <a:sym typeface="+mn-lt"/>
              </a:endParaRPr>
            </a:p>
          </p:txBody>
        </p:sp>
        <p:sp>
          <p:nvSpPr>
            <p:cNvPr id="6" name="文本框 24"/>
            <p:cNvSpPr>
              <a:spLocks noChangeArrowheads="1"/>
            </p:cNvSpPr>
            <p:nvPr/>
          </p:nvSpPr>
          <p:spPr bwMode="auto">
            <a:xfrm>
              <a:off x="304995" y="380399"/>
              <a:ext cx="2230360" cy="687008"/>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zh-CN" altLang="en-US" dirty="0">
                  <a:solidFill>
                    <a:schemeClr val="lt1"/>
                  </a:solidFill>
                  <a:cs typeface="+mn-ea"/>
                  <a:sym typeface="+mn-lt"/>
                </a:rPr>
                <a:t>输入内容</a:t>
              </a:r>
              <a:endParaRPr lang="zh-CN" altLang="en-US" dirty="0">
                <a:solidFill>
                  <a:schemeClr val="lt1"/>
                </a:solidFill>
                <a:cs typeface="+mn-ea"/>
                <a:sym typeface="+mn-lt"/>
              </a:endParaRPr>
            </a:p>
          </p:txBody>
        </p:sp>
      </p:grpSp>
      <p:grpSp>
        <p:nvGrpSpPr>
          <p:cNvPr id="7" name="组合 2"/>
          <p:cNvGrpSpPr/>
          <p:nvPr/>
        </p:nvGrpSpPr>
        <p:grpSpPr bwMode="auto">
          <a:xfrm>
            <a:off x="1167928" y="1292953"/>
            <a:ext cx="1918097" cy="681038"/>
            <a:chOff x="0" y="0"/>
            <a:chExt cx="2636520" cy="1447800"/>
          </a:xfrm>
          <a:solidFill>
            <a:srgbClr val="002060"/>
          </a:solidFill>
        </p:grpSpPr>
        <p:sp>
          <p:nvSpPr>
            <p:cNvPr id="8" name="任意多边形 4"/>
            <p:cNvSpPr>
              <a:spLocks noChangeArrowheads="1"/>
            </p:cNvSpPr>
            <p:nvPr/>
          </p:nvSpPr>
          <p:spPr bwMode="auto">
            <a:xfrm>
              <a:off x="0" y="0"/>
              <a:ext cx="2636520" cy="1447800"/>
            </a:xfrm>
            <a:custGeom>
              <a:avLst/>
              <a:gdLst>
                <a:gd name="T0" fmla="*/ 0 w 2636520"/>
                <a:gd name="T1" fmla="*/ 0 h 1447800"/>
                <a:gd name="T2" fmla="*/ 2103122 w 2636520"/>
                <a:gd name="T3" fmla="*/ 0 h 1447800"/>
                <a:gd name="T4" fmla="*/ 2636520 w 2636520"/>
                <a:gd name="T5" fmla="*/ 723900 h 1447800"/>
                <a:gd name="T6" fmla="*/ 2103122 w 2636520"/>
                <a:gd name="T7" fmla="*/ 1447800 h 1447800"/>
                <a:gd name="T8" fmla="*/ 0 w 2636520"/>
                <a:gd name="T9" fmla="*/ 1447800 h 1447800"/>
                <a:gd name="T10" fmla="*/ 0 w 2636520"/>
                <a:gd name="T11" fmla="*/ 1442632 h 1447800"/>
                <a:gd name="T12" fmla="*/ 529590 w 2636520"/>
                <a:gd name="T13" fmla="*/ 723900 h 1447800"/>
                <a:gd name="T14" fmla="*/ 0 w 2636520"/>
                <a:gd name="T15" fmla="*/ 5168 h 1447800"/>
                <a:gd name="T16" fmla="*/ 0 60000 65536"/>
                <a:gd name="T17" fmla="*/ 0 60000 65536"/>
                <a:gd name="T18" fmla="*/ 0 60000 65536"/>
                <a:gd name="T19" fmla="*/ 0 60000 65536"/>
                <a:gd name="T20" fmla="*/ 0 60000 65536"/>
                <a:gd name="T21" fmla="*/ 0 60000 65536"/>
                <a:gd name="T22" fmla="*/ 0 60000 65536"/>
                <a:gd name="T23" fmla="*/ 0 60000 65536"/>
                <a:gd name="T24" fmla="*/ 0 w 2636520"/>
                <a:gd name="T25" fmla="*/ 0 h 1447800"/>
                <a:gd name="T26" fmla="*/ 2636520 w 2636520"/>
                <a:gd name="T27" fmla="*/ 1447800 h 14478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36520" h="1447800">
                  <a:moveTo>
                    <a:pt x="0" y="0"/>
                  </a:moveTo>
                  <a:lnTo>
                    <a:pt x="2103122" y="0"/>
                  </a:lnTo>
                  <a:lnTo>
                    <a:pt x="2636520" y="723900"/>
                  </a:lnTo>
                  <a:lnTo>
                    <a:pt x="2103122" y="1447800"/>
                  </a:lnTo>
                  <a:lnTo>
                    <a:pt x="0" y="1447800"/>
                  </a:lnTo>
                  <a:lnTo>
                    <a:pt x="0" y="1442632"/>
                  </a:lnTo>
                  <a:lnTo>
                    <a:pt x="529590" y="723900"/>
                  </a:lnTo>
                  <a:lnTo>
                    <a:pt x="0" y="5168"/>
                  </a:lnTo>
                  <a:lnTo>
                    <a:pt x="0" y="0"/>
                  </a:lnTo>
                  <a:close/>
                </a:path>
              </a:pathLst>
            </a:cu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rgbClr val="0C8882"/>
                </a:solidFill>
                <a:cs typeface="+mn-ea"/>
                <a:sym typeface="+mn-lt"/>
              </a:endParaRPr>
            </a:p>
          </p:txBody>
        </p:sp>
        <p:sp>
          <p:nvSpPr>
            <p:cNvPr id="9" name="文本框 25"/>
            <p:cNvSpPr>
              <a:spLocks noChangeArrowheads="1"/>
            </p:cNvSpPr>
            <p:nvPr/>
          </p:nvSpPr>
          <p:spPr bwMode="auto">
            <a:xfrm>
              <a:off x="272839" y="356269"/>
              <a:ext cx="2293960" cy="735263"/>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zh-CN" altLang="en-US" dirty="0">
                  <a:solidFill>
                    <a:srgbClr val="0C8882"/>
                  </a:solidFill>
                  <a:cs typeface="+mn-ea"/>
                  <a:sym typeface="+mn-lt"/>
                </a:rPr>
                <a:t>输入内容</a:t>
              </a:r>
              <a:endParaRPr lang="zh-CN" altLang="en-US" dirty="0">
                <a:solidFill>
                  <a:srgbClr val="0C8882"/>
                </a:solidFill>
                <a:cs typeface="+mn-ea"/>
                <a:sym typeface="+mn-lt"/>
              </a:endParaRPr>
            </a:p>
          </p:txBody>
        </p:sp>
      </p:grpSp>
      <p:grpSp>
        <p:nvGrpSpPr>
          <p:cNvPr id="10" name="组合 23"/>
          <p:cNvGrpSpPr/>
          <p:nvPr/>
        </p:nvGrpSpPr>
        <p:grpSpPr bwMode="auto">
          <a:xfrm>
            <a:off x="5978053" y="1292953"/>
            <a:ext cx="1916906" cy="681038"/>
            <a:chOff x="0" y="0"/>
            <a:chExt cx="2636520" cy="1447800"/>
          </a:xfrm>
          <a:solidFill>
            <a:srgbClr val="002060"/>
          </a:solidFill>
        </p:grpSpPr>
        <p:sp>
          <p:nvSpPr>
            <p:cNvPr id="11" name="任意多边形 7"/>
            <p:cNvSpPr>
              <a:spLocks noChangeArrowheads="1"/>
            </p:cNvSpPr>
            <p:nvPr/>
          </p:nvSpPr>
          <p:spPr bwMode="auto">
            <a:xfrm>
              <a:off x="0" y="0"/>
              <a:ext cx="2636520" cy="1447800"/>
            </a:xfrm>
            <a:custGeom>
              <a:avLst/>
              <a:gdLst>
                <a:gd name="T0" fmla="*/ 0 w 2636520"/>
                <a:gd name="T1" fmla="*/ 0 h 1447800"/>
                <a:gd name="T2" fmla="*/ 2103122 w 2636520"/>
                <a:gd name="T3" fmla="*/ 0 h 1447800"/>
                <a:gd name="T4" fmla="*/ 2636520 w 2636520"/>
                <a:gd name="T5" fmla="*/ 723900 h 1447800"/>
                <a:gd name="T6" fmla="*/ 2103122 w 2636520"/>
                <a:gd name="T7" fmla="*/ 1447800 h 1447800"/>
                <a:gd name="T8" fmla="*/ 0 w 2636520"/>
                <a:gd name="T9" fmla="*/ 1447800 h 1447800"/>
                <a:gd name="T10" fmla="*/ 0 w 2636520"/>
                <a:gd name="T11" fmla="*/ 1442632 h 1447800"/>
                <a:gd name="T12" fmla="*/ 529590 w 2636520"/>
                <a:gd name="T13" fmla="*/ 723900 h 1447800"/>
                <a:gd name="T14" fmla="*/ 0 w 2636520"/>
                <a:gd name="T15" fmla="*/ 5168 h 1447800"/>
                <a:gd name="T16" fmla="*/ 0 60000 65536"/>
                <a:gd name="T17" fmla="*/ 0 60000 65536"/>
                <a:gd name="T18" fmla="*/ 0 60000 65536"/>
                <a:gd name="T19" fmla="*/ 0 60000 65536"/>
                <a:gd name="T20" fmla="*/ 0 60000 65536"/>
                <a:gd name="T21" fmla="*/ 0 60000 65536"/>
                <a:gd name="T22" fmla="*/ 0 60000 65536"/>
                <a:gd name="T23" fmla="*/ 0 60000 65536"/>
                <a:gd name="T24" fmla="*/ 0 w 2636520"/>
                <a:gd name="T25" fmla="*/ 0 h 1447800"/>
                <a:gd name="T26" fmla="*/ 2636520 w 2636520"/>
                <a:gd name="T27" fmla="*/ 1447800 h 14478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36520" h="1447800">
                  <a:moveTo>
                    <a:pt x="0" y="0"/>
                  </a:moveTo>
                  <a:lnTo>
                    <a:pt x="2103122" y="0"/>
                  </a:lnTo>
                  <a:lnTo>
                    <a:pt x="2636520" y="723900"/>
                  </a:lnTo>
                  <a:lnTo>
                    <a:pt x="2103122" y="1447800"/>
                  </a:lnTo>
                  <a:lnTo>
                    <a:pt x="0" y="1447800"/>
                  </a:lnTo>
                  <a:lnTo>
                    <a:pt x="0" y="1442632"/>
                  </a:lnTo>
                  <a:lnTo>
                    <a:pt x="529590" y="723900"/>
                  </a:lnTo>
                  <a:lnTo>
                    <a:pt x="0" y="5168"/>
                  </a:lnTo>
                  <a:lnTo>
                    <a:pt x="0" y="0"/>
                  </a:lnTo>
                  <a:close/>
                </a:path>
              </a:pathLst>
            </a:cu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lt1"/>
                </a:solidFill>
                <a:cs typeface="+mn-ea"/>
                <a:sym typeface="+mn-lt"/>
              </a:endParaRPr>
            </a:p>
          </p:txBody>
        </p:sp>
        <p:sp>
          <p:nvSpPr>
            <p:cNvPr id="12" name="文本框 26"/>
            <p:cNvSpPr>
              <a:spLocks noChangeArrowheads="1"/>
            </p:cNvSpPr>
            <p:nvPr/>
          </p:nvSpPr>
          <p:spPr bwMode="auto">
            <a:xfrm>
              <a:off x="311563" y="380399"/>
              <a:ext cx="2230360" cy="687008"/>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zh-CN" altLang="en-US" dirty="0">
                  <a:solidFill>
                    <a:schemeClr val="lt1"/>
                  </a:solidFill>
                  <a:cs typeface="+mn-ea"/>
                  <a:sym typeface="+mn-lt"/>
                </a:rPr>
                <a:t>输入内容</a:t>
              </a:r>
              <a:endParaRPr lang="zh-CN" altLang="en-US" dirty="0">
                <a:solidFill>
                  <a:schemeClr val="lt1"/>
                </a:solidFill>
                <a:cs typeface="+mn-ea"/>
                <a:sym typeface="+mn-lt"/>
              </a:endParaRPr>
            </a:p>
          </p:txBody>
        </p:sp>
      </p:grpSp>
      <p:grpSp>
        <p:nvGrpSpPr>
          <p:cNvPr id="13" name="组合 22"/>
          <p:cNvGrpSpPr/>
          <p:nvPr/>
        </p:nvGrpSpPr>
        <p:grpSpPr bwMode="auto">
          <a:xfrm>
            <a:off x="4374281" y="1292953"/>
            <a:ext cx="1918097" cy="681038"/>
            <a:chOff x="0" y="0"/>
            <a:chExt cx="2636520" cy="1447800"/>
          </a:xfrm>
          <a:solidFill>
            <a:srgbClr val="002060"/>
          </a:solidFill>
        </p:grpSpPr>
        <p:sp>
          <p:nvSpPr>
            <p:cNvPr id="14" name="任意多边形 6"/>
            <p:cNvSpPr>
              <a:spLocks noChangeArrowheads="1"/>
            </p:cNvSpPr>
            <p:nvPr/>
          </p:nvSpPr>
          <p:spPr bwMode="auto">
            <a:xfrm>
              <a:off x="0" y="0"/>
              <a:ext cx="2636520" cy="1447800"/>
            </a:xfrm>
            <a:custGeom>
              <a:avLst/>
              <a:gdLst>
                <a:gd name="T0" fmla="*/ 0 w 2636520"/>
                <a:gd name="T1" fmla="*/ 0 h 1447800"/>
                <a:gd name="T2" fmla="*/ 2103122 w 2636520"/>
                <a:gd name="T3" fmla="*/ 0 h 1447800"/>
                <a:gd name="T4" fmla="*/ 2636520 w 2636520"/>
                <a:gd name="T5" fmla="*/ 723900 h 1447800"/>
                <a:gd name="T6" fmla="*/ 2103122 w 2636520"/>
                <a:gd name="T7" fmla="*/ 1447800 h 1447800"/>
                <a:gd name="T8" fmla="*/ 0 w 2636520"/>
                <a:gd name="T9" fmla="*/ 1447800 h 1447800"/>
                <a:gd name="T10" fmla="*/ 0 w 2636520"/>
                <a:gd name="T11" fmla="*/ 1442632 h 1447800"/>
                <a:gd name="T12" fmla="*/ 529590 w 2636520"/>
                <a:gd name="T13" fmla="*/ 723900 h 1447800"/>
                <a:gd name="T14" fmla="*/ 0 w 2636520"/>
                <a:gd name="T15" fmla="*/ 5168 h 1447800"/>
                <a:gd name="T16" fmla="*/ 0 60000 65536"/>
                <a:gd name="T17" fmla="*/ 0 60000 65536"/>
                <a:gd name="T18" fmla="*/ 0 60000 65536"/>
                <a:gd name="T19" fmla="*/ 0 60000 65536"/>
                <a:gd name="T20" fmla="*/ 0 60000 65536"/>
                <a:gd name="T21" fmla="*/ 0 60000 65536"/>
                <a:gd name="T22" fmla="*/ 0 60000 65536"/>
                <a:gd name="T23" fmla="*/ 0 60000 65536"/>
                <a:gd name="T24" fmla="*/ 0 w 2636520"/>
                <a:gd name="T25" fmla="*/ 0 h 1447800"/>
                <a:gd name="T26" fmla="*/ 2636520 w 2636520"/>
                <a:gd name="T27" fmla="*/ 1447800 h 14478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36520" h="1447800">
                  <a:moveTo>
                    <a:pt x="0" y="0"/>
                  </a:moveTo>
                  <a:lnTo>
                    <a:pt x="2103122" y="0"/>
                  </a:lnTo>
                  <a:lnTo>
                    <a:pt x="2636520" y="723900"/>
                  </a:lnTo>
                  <a:lnTo>
                    <a:pt x="2103122" y="1447800"/>
                  </a:lnTo>
                  <a:lnTo>
                    <a:pt x="0" y="1447800"/>
                  </a:lnTo>
                  <a:lnTo>
                    <a:pt x="0" y="1442632"/>
                  </a:lnTo>
                  <a:lnTo>
                    <a:pt x="529590" y="723900"/>
                  </a:lnTo>
                  <a:lnTo>
                    <a:pt x="0" y="5168"/>
                  </a:lnTo>
                  <a:lnTo>
                    <a:pt x="0" y="0"/>
                  </a:lnTo>
                  <a:close/>
                </a:path>
              </a:pathLst>
            </a:cu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rgbClr val="0C8882"/>
                </a:solidFill>
                <a:cs typeface="+mn-ea"/>
                <a:sym typeface="+mn-lt"/>
              </a:endParaRPr>
            </a:p>
          </p:txBody>
        </p:sp>
        <p:sp>
          <p:nvSpPr>
            <p:cNvPr id="15" name="文本框 27"/>
            <p:cNvSpPr>
              <a:spLocks noChangeArrowheads="1"/>
            </p:cNvSpPr>
            <p:nvPr/>
          </p:nvSpPr>
          <p:spPr bwMode="auto">
            <a:xfrm>
              <a:off x="330619" y="356273"/>
              <a:ext cx="2205655" cy="735263"/>
            </a:xfrm>
            <a:prstGeom prst="rect">
              <a:avLst/>
            </a:pr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r>
                <a:rPr lang="zh-CN" altLang="en-US">
                  <a:solidFill>
                    <a:srgbClr val="0C8882"/>
                  </a:solidFill>
                  <a:cs typeface="+mn-ea"/>
                  <a:sym typeface="+mn-lt"/>
                </a:rPr>
                <a:t>输入内容</a:t>
              </a:r>
              <a:endParaRPr lang="zh-CN" altLang="en-US">
                <a:solidFill>
                  <a:srgbClr val="0C8882"/>
                </a:solidFill>
                <a:cs typeface="+mn-ea"/>
                <a:sym typeface="+mn-lt"/>
              </a:endParaRPr>
            </a:p>
          </p:txBody>
        </p:sp>
      </p:grpSp>
      <p:sp>
        <p:nvSpPr>
          <p:cNvPr id="17" name="矩形 32"/>
          <p:cNvSpPr>
            <a:spLocks noChangeArrowheads="1"/>
          </p:cNvSpPr>
          <p:nvPr/>
        </p:nvSpPr>
        <p:spPr bwMode="auto">
          <a:xfrm>
            <a:off x="1512875" y="2700127"/>
            <a:ext cx="1010520" cy="33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1700" dirty="0">
                <a:solidFill>
                  <a:srgbClr val="0C8882"/>
                </a:solidFill>
                <a:latin typeface="+mn-lt"/>
                <a:ea typeface="+mn-ea"/>
                <a:cs typeface="+mn-ea"/>
                <a:sym typeface="+mn-lt"/>
              </a:rPr>
              <a:t>添加标题</a:t>
            </a:r>
            <a:endParaRPr lang="en-US" altLang="zh-CN" sz="1700" dirty="0">
              <a:solidFill>
                <a:srgbClr val="0C8882"/>
              </a:solidFill>
              <a:latin typeface="+mn-lt"/>
              <a:ea typeface="+mn-ea"/>
              <a:cs typeface="+mn-ea"/>
              <a:sym typeface="+mn-lt"/>
            </a:endParaRPr>
          </a:p>
        </p:txBody>
      </p:sp>
      <p:sp>
        <p:nvSpPr>
          <p:cNvPr id="18" name="矩形 47"/>
          <p:cNvSpPr>
            <a:spLocks noChangeArrowheads="1"/>
          </p:cNvSpPr>
          <p:nvPr/>
        </p:nvSpPr>
        <p:spPr bwMode="auto">
          <a:xfrm>
            <a:off x="1307961" y="3442039"/>
            <a:ext cx="1431131" cy="5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50000"/>
              </a:lnSpc>
              <a:spcBef>
                <a:spcPct val="0"/>
              </a:spcBef>
              <a:buFont typeface="Arial" panose="020B0604020202020204" pitchFamily="34" charset="0"/>
              <a:buNone/>
            </a:pPr>
            <a:r>
              <a:rPr lang="zh-CN" altLang="en-US" sz="1100" dirty="0">
                <a:solidFill>
                  <a:schemeClr val="tx1">
                    <a:lumMod val="65000"/>
                    <a:lumOff val="35000"/>
                  </a:schemeClr>
                </a:solidFill>
                <a:latin typeface="+mn-lt"/>
                <a:ea typeface="+mn-ea"/>
                <a:cs typeface="+mn-ea"/>
                <a:sym typeface="+mn-lt"/>
              </a:rPr>
              <a:t>在此录入上述图表的描述说明，在此</a:t>
            </a:r>
            <a:r>
              <a:rPr lang="zh-CN" altLang="en-US" sz="1100" dirty="0" smtClean="0">
                <a:solidFill>
                  <a:schemeClr val="tx1">
                    <a:lumMod val="65000"/>
                    <a:lumOff val="35000"/>
                  </a:schemeClr>
                </a:solidFill>
                <a:latin typeface="+mn-lt"/>
                <a:ea typeface="+mn-ea"/>
                <a:cs typeface="+mn-ea"/>
                <a:sym typeface="+mn-lt"/>
              </a:rPr>
              <a:t>录入</a:t>
            </a:r>
            <a:endParaRPr lang="zh-CN" altLang="en-US" sz="1400" dirty="0">
              <a:solidFill>
                <a:schemeClr val="tx1">
                  <a:lumMod val="65000"/>
                  <a:lumOff val="35000"/>
                </a:schemeClr>
              </a:solidFill>
              <a:latin typeface="+mn-lt"/>
              <a:ea typeface="+mn-ea"/>
              <a:cs typeface="+mn-ea"/>
              <a:sym typeface="+mn-lt"/>
            </a:endParaRPr>
          </a:p>
        </p:txBody>
      </p:sp>
      <p:sp>
        <p:nvSpPr>
          <p:cNvPr id="19" name="矩形 34"/>
          <p:cNvSpPr>
            <a:spLocks noChangeArrowheads="1"/>
          </p:cNvSpPr>
          <p:nvPr/>
        </p:nvSpPr>
        <p:spPr bwMode="auto">
          <a:xfrm>
            <a:off x="3192846" y="2700127"/>
            <a:ext cx="1010520" cy="33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1700" dirty="0">
                <a:solidFill>
                  <a:schemeClr val="bg1"/>
                </a:solidFill>
                <a:latin typeface="+mn-lt"/>
                <a:ea typeface="+mn-ea"/>
                <a:cs typeface="+mn-ea"/>
                <a:sym typeface="+mn-lt"/>
              </a:rPr>
              <a:t>添加标题</a:t>
            </a:r>
            <a:endParaRPr lang="en-US" altLang="zh-CN" sz="1700" dirty="0">
              <a:solidFill>
                <a:schemeClr val="bg1"/>
              </a:solidFill>
              <a:latin typeface="+mn-lt"/>
              <a:ea typeface="+mn-ea"/>
              <a:cs typeface="+mn-ea"/>
              <a:sym typeface="+mn-lt"/>
            </a:endParaRPr>
          </a:p>
        </p:txBody>
      </p:sp>
      <p:sp>
        <p:nvSpPr>
          <p:cNvPr id="20" name="矩形 47"/>
          <p:cNvSpPr>
            <a:spLocks noChangeArrowheads="1"/>
          </p:cNvSpPr>
          <p:nvPr/>
        </p:nvSpPr>
        <p:spPr bwMode="auto">
          <a:xfrm>
            <a:off x="3018888" y="3442039"/>
            <a:ext cx="1406129" cy="5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50000"/>
              </a:lnSpc>
              <a:spcBef>
                <a:spcPct val="0"/>
              </a:spcBef>
              <a:buFont typeface="Arial" panose="020B0604020202020204" pitchFamily="34" charset="0"/>
              <a:buNone/>
            </a:pPr>
            <a:r>
              <a:rPr lang="zh-CN" altLang="en-US" sz="1100" dirty="0">
                <a:solidFill>
                  <a:schemeClr val="tx1">
                    <a:lumMod val="65000"/>
                    <a:lumOff val="35000"/>
                  </a:schemeClr>
                </a:solidFill>
                <a:latin typeface="+mn-lt"/>
                <a:ea typeface="+mn-ea"/>
                <a:cs typeface="+mn-ea"/>
                <a:sym typeface="+mn-lt"/>
              </a:rPr>
              <a:t>在此录入上述图表的描述说明，在此</a:t>
            </a:r>
            <a:r>
              <a:rPr lang="zh-CN" altLang="en-US" sz="1100" dirty="0" smtClean="0">
                <a:solidFill>
                  <a:schemeClr val="tx1">
                    <a:lumMod val="65000"/>
                    <a:lumOff val="35000"/>
                  </a:schemeClr>
                </a:solidFill>
                <a:latin typeface="+mn-lt"/>
                <a:ea typeface="+mn-ea"/>
                <a:cs typeface="+mn-ea"/>
                <a:sym typeface="+mn-lt"/>
              </a:rPr>
              <a:t>录入</a:t>
            </a:r>
            <a:endParaRPr lang="zh-CN" altLang="en-US" sz="1400" dirty="0">
              <a:solidFill>
                <a:schemeClr val="tx1">
                  <a:lumMod val="65000"/>
                  <a:lumOff val="35000"/>
                </a:schemeClr>
              </a:solidFill>
              <a:latin typeface="+mn-lt"/>
              <a:ea typeface="+mn-ea"/>
              <a:cs typeface="+mn-ea"/>
              <a:sym typeface="+mn-lt"/>
            </a:endParaRPr>
          </a:p>
        </p:txBody>
      </p:sp>
      <p:sp>
        <p:nvSpPr>
          <p:cNvPr id="21" name="矩形 36"/>
          <p:cNvSpPr>
            <a:spLocks noChangeArrowheads="1"/>
          </p:cNvSpPr>
          <p:nvPr/>
        </p:nvSpPr>
        <p:spPr bwMode="auto">
          <a:xfrm>
            <a:off x="4870437" y="2700127"/>
            <a:ext cx="1010520" cy="33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1700" dirty="0">
                <a:solidFill>
                  <a:srgbClr val="0C8882"/>
                </a:solidFill>
                <a:latin typeface="+mn-lt"/>
                <a:ea typeface="+mn-ea"/>
                <a:cs typeface="+mn-ea"/>
                <a:sym typeface="+mn-lt"/>
              </a:rPr>
              <a:t>添加标题</a:t>
            </a:r>
            <a:endParaRPr lang="en-US" altLang="zh-CN" sz="1700" dirty="0">
              <a:solidFill>
                <a:srgbClr val="0C8882"/>
              </a:solidFill>
              <a:latin typeface="+mn-lt"/>
              <a:ea typeface="+mn-ea"/>
              <a:cs typeface="+mn-ea"/>
              <a:sym typeface="+mn-lt"/>
            </a:endParaRPr>
          </a:p>
        </p:txBody>
      </p:sp>
      <p:sp>
        <p:nvSpPr>
          <p:cNvPr id="22" name="矩形 47"/>
          <p:cNvSpPr>
            <a:spLocks noChangeArrowheads="1"/>
          </p:cNvSpPr>
          <p:nvPr/>
        </p:nvSpPr>
        <p:spPr bwMode="auto">
          <a:xfrm>
            <a:off x="4704813" y="3442039"/>
            <a:ext cx="1419225" cy="5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50000"/>
              </a:lnSpc>
              <a:spcBef>
                <a:spcPct val="0"/>
              </a:spcBef>
              <a:buFont typeface="Arial" panose="020B0604020202020204" pitchFamily="34" charset="0"/>
              <a:buNone/>
            </a:pPr>
            <a:r>
              <a:rPr lang="zh-CN" altLang="en-US" sz="1100" dirty="0">
                <a:solidFill>
                  <a:schemeClr val="tx1">
                    <a:lumMod val="65000"/>
                    <a:lumOff val="35000"/>
                  </a:schemeClr>
                </a:solidFill>
                <a:latin typeface="+mn-lt"/>
                <a:ea typeface="+mn-ea"/>
                <a:cs typeface="+mn-ea"/>
                <a:sym typeface="+mn-lt"/>
              </a:rPr>
              <a:t>在此录入上述图表的描述说明，在此</a:t>
            </a:r>
            <a:r>
              <a:rPr lang="zh-CN" altLang="en-US" sz="1100" dirty="0" smtClean="0">
                <a:solidFill>
                  <a:schemeClr val="tx1">
                    <a:lumMod val="65000"/>
                    <a:lumOff val="35000"/>
                  </a:schemeClr>
                </a:solidFill>
                <a:latin typeface="+mn-lt"/>
                <a:ea typeface="+mn-ea"/>
                <a:cs typeface="+mn-ea"/>
                <a:sym typeface="+mn-lt"/>
              </a:rPr>
              <a:t>录入</a:t>
            </a:r>
            <a:endParaRPr lang="zh-CN" altLang="en-US" sz="1400" dirty="0">
              <a:solidFill>
                <a:schemeClr val="tx1">
                  <a:lumMod val="65000"/>
                  <a:lumOff val="35000"/>
                </a:schemeClr>
              </a:solidFill>
              <a:latin typeface="+mn-lt"/>
              <a:ea typeface="+mn-ea"/>
              <a:cs typeface="+mn-ea"/>
              <a:sym typeface="+mn-lt"/>
            </a:endParaRPr>
          </a:p>
        </p:txBody>
      </p:sp>
      <p:sp>
        <p:nvSpPr>
          <p:cNvPr id="23" name="矩形 38"/>
          <p:cNvSpPr>
            <a:spLocks noChangeArrowheads="1"/>
          </p:cNvSpPr>
          <p:nvPr/>
        </p:nvSpPr>
        <p:spPr bwMode="auto">
          <a:xfrm>
            <a:off x="6549813" y="2700127"/>
            <a:ext cx="1010520" cy="33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1700">
                <a:solidFill>
                  <a:schemeClr val="bg1"/>
                </a:solidFill>
                <a:latin typeface="+mn-lt"/>
                <a:ea typeface="+mn-ea"/>
                <a:cs typeface="+mn-ea"/>
                <a:sym typeface="+mn-lt"/>
              </a:rPr>
              <a:t>添加标题</a:t>
            </a:r>
            <a:endParaRPr lang="en-US" altLang="zh-CN" sz="1700">
              <a:solidFill>
                <a:schemeClr val="bg1"/>
              </a:solidFill>
              <a:latin typeface="+mn-lt"/>
              <a:ea typeface="+mn-ea"/>
              <a:cs typeface="+mn-ea"/>
              <a:sym typeface="+mn-lt"/>
            </a:endParaRPr>
          </a:p>
        </p:txBody>
      </p:sp>
      <p:sp>
        <p:nvSpPr>
          <p:cNvPr id="24" name="矩形 47"/>
          <p:cNvSpPr>
            <a:spLocks noChangeArrowheads="1"/>
          </p:cNvSpPr>
          <p:nvPr/>
        </p:nvSpPr>
        <p:spPr bwMode="auto">
          <a:xfrm>
            <a:off x="6403835" y="3442039"/>
            <a:ext cx="1406128" cy="5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50000"/>
              </a:lnSpc>
              <a:spcBef>
                <a:spcPct val="0"/>
              </a:spcBef>
              <a:buFont typeface="Arial" panose="020B0604020202020204" pitchFamily="34" charset="0"/>
              <a:buNone/>
            </a:pPr>
            <a:r>
              <a:rPr lang="zh-CN" altLang="en-US" sz="1100" dirty="0">
                <a:solidFill>
                  <a:schemeClr val="tx1">
                    <a:lumMod val="65000"/>
                    <a:lumOff val="35000"/>
                  </a:schemeClr>
                </a:solidFill>
                <a:latin typeface="+mn-lt"/>
                <a:ea typeface="+mn-ea"/>
                <a:cs typeface="+mn-ea"/>
                <a:sym typeface="+mn-lt"/>
              </a:rPr>
              <a:t>在此录入上述图表的描述说明，在此</a:t>
            </a:r>
            <a:r>
              <a:rPr lang="zh-CN" altLang="en-US" sz="1100" dirty="0" smtClean="0">
                <a:solidFill>
                  <a:schemeClr val="tx1">
                    <a:lumMod val="65000"/>
                    <a:lumOff val="35000"/>
                  </a:schemeClr>
                </a:solidFill>
                <a:latin typeface="+mn-lt"/>
                <a:ea typeface="+mn-ea"/>
                <a:cs typeface="+mn-ea"/>
                <a:sym typeface="+mn-lt"/>
              </a:rPr>
              <a:t>录入</a:t>
            </a:r>
            <a:endParaRPr lang="zh-CN" altLang="en-US" sz="1400" dirty="0">
              <a:solidFill>
                <a:schemeClr val="tx1">
                  <a:lumMod val="65000"/>
                  <a:lumOff val="35000"/>
                </a:schemeClr>
              </a:solidFill>
              <a:latin typeface="+mn-lt"/>
              <a:ea typeface="+mn-ea"/>
              <a:cs typeface="+mn-ea"/>
              <a:sym typeface="+mn-lt"/>
            </a:endParaRPr>
          </a:p>
        </p:txBody>
      </p:sp>
      <p:sp>
        <p:nvSpPr>
          <p:cNvPr id="28" name="TextBox 93"/>
          <p:cNvSpPr txBox="1"/>
          <p:nvPr/>
        </p:nvSpPr>
        <p:spPr>
          <a:xfrm>
            <a:off x="714442" y="-53039"/>
            <a:ext cx="1364476"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pc="300" dirty="0" smtClean="0">
                <a:cs typeface="+mn-ea"/>
                <a:sym typeface="+mn-lt"/>
              </a:rPr>
              <a:t>经验总结</a:t>
            </a:r>
            <a:endParaRPr lang="zh-CN" altLang="en-US" sz="2000" b="1" spc="300" dirty="0">
              <a:cs typeface="+mn-ea"/>
              <a:sym typeface="+mn-lt"/>
            </a:endParaRPr>
          </a:p>
        </p:txBody>
      </p:sp>
      <p:sp>
        <p:nvSpPr>
          <p:cNvPr id="2" name="灯片编号占位符 1"/>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
        <p:nvSpPr>
          <p:cNvPr id="34" name="文本框 33"/>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ppt_x</p:attrName>
                                        </p:attrNameLst>
                                      </p:cBhvr>
                                      <p:tavLst>
                                        <p:tav tm="0">
                                          <p:val>
                                            <p:strVal val="#ppt_x-#ppt_w*1.125000"/>
                                          </p:val>
                                        </p:tav>
                                        <p:tav tm="100000">
                                          <p:val>
                                            <p:strVal val="#ppt_x"/>
                                          </p:val>
                                        </p:tav>
                                      </p:tavLst>
                                    </p:anim>
                                    <p:animEffect transition="in" filter="wipe(right)">
                                      <p:cBhvr>
                                        <p:cTn id="8" dur="500"/>
                                        <p:tgtEl>
                                          <p:spTgt spid="28"/>
                                        </p:tgtEl>
                                      </p:cBhvr>
                                    </p:animEffect>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400" fill="hold"/>
                                        <p:tgtEl>
                                          <p:spTgt spid="7"/>
                                        </p:tgtEl>
                                        <p:attrNameLst>
                                          <p:attrName>ppt_x</p:attrName>
                                        </p:attrNameLst>
                                      </p:cBhvr>
                                      <p:tavLst>
                                        <p:tav tm="0">
                                          <p:val>
                                            <p:strVal val="0-#ppt_w/2"/>
                                          </p:val>
                                        </p:tav>
                                        <p:tav tm="100000">
                                          <p:val>
                                            <p:strVal val="#ppt_x"/>
                                          </p:val>
                                        </p:tav>
                                      </p:tavLst>
                                    </p:anim>
                                    <p:anim calcmode="lin" valueType="num">
                                      <p:cBhvr>
                                        <p:cTn id="13" dur="400" fill="hold"/>
                                        <p:tgtEl>
                                          <p:spTgt spid="7"/>
                                        </p:tgtEl>
                                        <p:attrNameLst>
                                          <p:attrName>ppt_y</p:attrName>
                                        </p:attrNameLst>
                                      </p:cBhvr>
                                      <p:tavLst>
                                        <p:tav tm="0">
                                          <p:val>
                                            <p:strVal val="#ppt_y"/>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400"/>
                                        <p:tgtEl>
                                          <p:spTgt spid="30"/>
                                        </p:tgtEl>
                                      </p:cBhvr>
                                    </p:animEffect>
                                  </p:childTnLst>
                                </p:cTn>
                              </p:par>
                              <p:par>
                                <p:cTn id="17" presetID="12" presetClass="entr" presetSubtype="1" fill="hold" grpId="0" nodeType="withEffect">
                                  <p:stCondLst>
                                    <p:cond delay="500"/>
                                  </p:stCondLst>
                                  <p:childTnLst>
                                    <p:set>
                                      <p:cBhvr>
                                        <p:cTn id="18" dur="1" fill="hold">
                                          <p:stCondLst>
                                            <p:cond delay="0"/>
                                          </p:stCondLst>
                                        </p:cTn>
                                        <p:tgtEl>
                                          <p:spTgt spid="17"/>
                                        </p:tgtEl>
                                        <p:attrNameLst>
                                          <p:attrName>style.visibility</p:attrName>
                                        </p:attrNameLst>
                                      </p:cBhvr>
                                      <p:to>
                                        <p:strVal val="visible"/>
                                      </p:to>
                                    </p:set>
                                    <p:anim calcmode="lin" valueType="num">
                                      <p:cBhvr>
                                        <p:cTn id="19" dur="400"/>
                                        <p:tgtEl>
                                          <p:spTgt spid="17"/>
                                        </p:tgtEl>
                                        <p:attrNameLst>
                                          <p:attrName>ppt_y</p:attrName>
                                        </p:attrNameLst>
                                      </p:cBhvr>
                                      <p:tavLst>
                                        <p:tav tm="0">
                                          <p:val>
                                            <p:strVal val="#ppt_y-#ppt_h*1.125000"/>
                                          </p:val>
                                        </p:tav>
                                        <p:tav tm="100000">
                                          <p:val>
                                            <p:strVal val="#ppt_y"/>
                                          </p:val>
                                        </p:tav>
                                      </p:tavLst>
                                    </p:anim>
                                    <p:animEffect>
                                      <p:cBhvr>
                                        <p:cTn id="20" dur="400"/>
                                        <p:tgtEl>
                                          <p:spTgt spid="17"/>
                                        </p:tgtEl>
                                      </p:cBhvr>
                                    </p:animEffect>
                                  </p:childTnLst>
                                </p:cTn>
                              </p:par>
                              <p:par>
                                <p:cTn id="21" presetID="12" presetClass="entr" presetSubtype="1" fill="hold" grpId="0" nodeType="withEffect">
                                  <p:stCondLst>
                                    <p:cond delay="500"/>
                                  </p:stCondLst>
                                  <p:childTnLst>
                                    <p:set>
                                      <p:cBhvr>
                                        <p:cTn id="22" dur="1" fill="hold">
                                          <p:stCondLst>
                                            <p:cond delay="0"/>
                                          </p:stCondLst>
                                        </p:cTn>
                                        <p:tgtEl>
                                          <p:spTgt spid="18"/>
                                        </p:tgtEl>
                                        <p:attrNameLst>
                                          <p:attrName>style.visibility</p:attrName>
                                        </p:attrNameLst>
                                      </p:cBhvr>
                                      <p:to>
                                        <p:strVal val="visible"/>
                                      </p:to>
                                    </p:set>
                                    <p:anim calcmode="lin" valueType="num">
                                      <p:cBhvr>
                                        <p:cTn id="23" dur="400"/>
                                        <p:tgtEl>
                                          <p:spTgt spid="18"/>
                                        </p:tgtEl>
                                        <p:attrNameLst>
                                          <p:attrName>ppt_y</p:attrName>
                                        </p:attrNameLst>
                                      </p:cBhvr>
                                      <p:tavLst>
                                        <p:tav tm="0">
                                          <p:val>
                                            <p:strVal val="#ppt_y-#ppt_h*1.125000"/>
                                          </p:val>
                                        </p:tav>
                                        <p:tav tm="100000">
                                          <p:val>
                                            <p:strVal val="#ppt_y"/>
                                          </p:val>
                                        </p:tav>
                                      </p:tavLst>
                                    </p:anim>
                                    <p:animEffect>
                                      <p:cBhvr>
                                        <p:cTn id="24" dur="400"/>
                                        <p:tgtEl>
                                          <p:spTgt spid="18"/>
                                        </p:tgtEl>
                                      </p:cBhvr>
                                    </p:animEffect>
                                  </p:childTnLst>
                                </p:cTn>
                              </p:par>
                            </p:childTnLst>
                          </p:cTn>
                        </p:par>
                        <p:par>
                          <p:cTn id="25" fill="hold">
                            <p:stCondLst>
                              <p:cond delay="1000"/>
                            </p:stCondLst>
                            <p:childTnLst>
                              <p:par>
                                <p:cTn id="26" presetID="12" presetClass="entr" presetSubtype="8"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400"/>
                                        <p:tgtEl>
                                          <p:spTgt spid="4"/>
                                        </p:tgtEl>
                                        <p:attrNameLst>
                                          <p:attrName>ppt_x</p:attrName>
                                        </p:attrNameLst>
                                      </p:cBhvr>
                                      <p:tavLst>
                                        <p:tav tm="0">
                                          <p:val>
                                            <p:strVal val="#ppt_x-#ppt_w*1.125000"/>
                                          </p:val>
                                        </p:tav>
                                        <p:tav tm="100000">
                                          <p:val>
                                            <p:strVal val="#ppt_x"/>
                                          </p:val>
                                        </p:tav>
                                      </p:tavLst>
                                    </p:anim>
                                    <p:animEffect>
                                      <p:cBhvr>
                                        <p:cTn id="29" dur="400"/>
                                        <p:tgtEl>
                                          <p:spTgt spid="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400"/>
                                        <p:tgtEl>
                                          <p:spTgt spid="31"/>
                                        </p:tgtEl>
                                      </p:cBhvr>
                                    </p:animEffect>
                                  </p:childTnLst>
                                </p:cTn>
                              </p:par>
                              <p:par>
                                <p:cTn id="33" presetID="12" presetClass="entr" presetSubtype="1" fill="hold" grpId="0" nodeType="withEffect">
                                  <p:stCondLst>
                                    <p:cond delay="500"/>
                                  </p:stCondLst>
                                  <p:childTnLst>
                                    <p:set>
                                      <p:cBhvr>
                                        <p:cTn id="34" dur="1" fill="hold">
                                          <p:stCondLst>
                                            <p:cond delay="0"/>
                                          </p:stCondLst>
                                        </p:cTn>
                                        <p:tgtEl>
                                          <p:spTgt spid="19"/>
                                        </p:tgtEl>
                                        <p:attrNameLst>
                                          <p:attrName>style.visibility</p:attrName>
                                        </p:attrNameLst>
                                      </p:cBhvr>
                                      <p:to>
                                        <p:strVal val="visible"/>
                                      </p:to>
                                    </p:set>
                                    <p:anim calcmode="lin" valueType="num">
                                      <p:cBhvr>
                                        <p:cTn id="35" dur="400"/>
                                        <p:tgtEl>
                                          <p:spTgt spid="19"/>
                                        </p:tgtEl>
                                        <p:attrNameLst>
                                          <p:attrName>ppt_y</p:attrName>
                                        </p:attrNameLst>
                                      </p:cBhvr>
                                      <p:tavLst>
                                        <p:tav tm="0">
                                          <p:val>
                                            <p:strVal val="#ppt_y-#ppt_h*1.125000"/>
                                          </p:val>
                                        </p:tav>
                                        <p:tav tm="100000">
                                          <p:val>
                                            <p:strVal val="#ppt_y"/>
                                          </p:val>
                                        </p:tav>
                                      </p:tavLst>
                                    </p:anim>
                                    <p:animEffect>
                                      <p:cBhvr>
                                        <p:cTn id="36" dur="400"/>
                                        <p:tgtEl>
                                          <p:spTgt spid="19"/>
                                        </p:tgtEl>
                                      </p:cBhvr>
                                    </p:animEffect>
                                  </p:childTnLst>
                                </p:cTn>
                              </p:par>
                              <p:par>
                                <p:cTn id="37" presetID="12" presetClass="entr" presetSubtype="1" fill="hold" grpId="0" nodeType="withEffect">
                                  <p:stCondLst>
                                    <p:cond delay="500"/>
                                  </p:stCondLst>
                                  <p:childTnLst>
                                    <p:set>
                                      <p:cBhvr>
                                        <p:cTn id="38" dur="1" fill="hold">
                                          <p:stCondLst>
                                            <p:cond delay="0"/>
                                          </p:stCondLst>
                                        </p:cTn>
                                        <p:tgtEl>
                                          <p:spTgt spid="20"/>
                                        </p:tgtEl>
                                        <p:attrNameLst>
                                          <p:attrName>style.visibility</p:attrName>
                                        </p:attrNameLst>
                                      </p:cBhvr>
                                      <p:to>
                                        <p:strVal val="visible"/>
                                      </p:to>
                                    </p:set>
                                    <p:anim calcmode="lin" valueType="num">
                                      <p:cBhvr>
                                        <p:cTn id="39" dur="400"/>
                                        <p:tgtEl>
                                          <p:spTgt spid="20"/>
                                        </p:tgtEl>
                                        <p:attrNameLst>
                                          <p:attrName>ppt_y</p:attrName>
                                        </p:attrNameLst>
                                      </p:cBhvr>
                                      <p:tavLst>
                                        <p:tav tm="0">
                                          <p:val>
                                            <p:strVal val="#ppt_y-#ppt_h*1.125000"/>
                                          </p:val>
                                        </p:tav>
                                        <p:tav tm="100000">
                                          <p:val>
                                            <p:strVal val="#ppt_y"/>
                                          </p:val>
                                        </p:tav>
                                      </p:tavLst>
                                    </p:anim>
                                    <p:animEffect>
                                      <p:cBhvr>
                                        <p:cTn id="40" dur="400"/>
                                        <p:tgtEl>
                                          <p:spTgt spid="20"/>
                                        </p:tgtEl>
                                      </p:cBhvr>
                                    </p:animEffect>
                                  </p:childTnLst>
                                </p:cTn>
                              </p:par>
                            </p:childTnLst>
                          </p:cTn>
                        </p:par>
                        <p:par>
                          <p:cTn id="41" fill="hold">
                            <p:stCondLst>
                              <p:cond delay="1500"/>
                            </p:stCondLst>
                            <p:childTnLst>
                              <p:par>
                                <p:cTn id="42" presetID="12" presetClass="entr" presetSubtype="8"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400"/>
                                        <p:tgtEl>
                                          <p:spTgt spid="13"/>
                                        </p:tgtEl>
                                        <p:attrNameLst>
                                          <p:attrName>ppt_x</p:attrName>
                                        </p:attrNameLst>
                                      </p:cBhvr>
                                      <p:tavLst>
                                        <p:tav tm="0">
                                          <p:val>
                                            <p:strVal val="#ppt_x-#ppt_w*1.125000"/>
                                          </p:val>
                                        </p:tav>
                                        <p:tav tm="100000">
                                          <p:val>
                                            <p:strVal val="#ppt_x"/>
                                          </p:val>
                                        </p:tav>
                                      </p:tavLst>
                                    </p:anim>
                                    <p:animEffect>
                                      <p:cBhvr>
                                        <p:cTn id="45" dur="400"/>
                                        <p:tgtEl>
                                          <p:spTgt spid="1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400"/>
                                        <p:tgtEl>
                                          <p:spTgt spid="32"/>
                                        </p:tgtEl>
                                      </p:cBhvr>
                                    </p:animEffect>
                                  </p:childTnLst>
                                </p:cTn>
                              </p:par>
                              <p:par>
                                <p:cTn id="49" presetID="12" presetClass="entr" presetSubtype="1" fill="hold" grpId="0" nodeType="withEffect">
                                  <p:stCondLst>
                                    <p:cond delay="500"/>
                                  </p:stCondLst>
                                  <p:childTnLst>
                                    <p:set>
                                      <p:cBhvr>
                                        <p:cTn id="50" dur="1" fill="hold">
                                          <p:stCondLst>
                                            <p:cond delay="0"/>
                                          </p:stCondLst>
                                        </p:cTn>
                                        <p:tgtEl>
                                          <p:spTgt spid="21"/>
                                        </p:tgtEl>
                                        <p:attrNameLst>
                                          <p:attrName>style.visibility</p:attrName>
                                        </p:attrNameLst>
                                      </p:cBhvr>
                                      <p:to>
                                        <p:strVal val="visible"/>
                                      </p:to>
                                    </p:set>
                                    <p:anim calcmode="lin" valueType="num">
                                      <p:cBhvr>
                                        <p:cTn id="51" dur="400"/>
                                        <p:tgtEl>
                                          <p:spTgt spid="21"/>
                                        </p:tgtEl>
                                        <p:attrNameLst>
                                          <p:attrName>ppt_y</p:attrName>
                                        </p:attrNameLst>
                                      </p:cBhvr>
                                      <p:tavLst>
                                        <p:tav tm="0">
                                          <p:val>
                                            <p:strVal val="#ppt_y-#ppt_h*1.125000"/>
                                          </p:val>
                                        </p:tav>
                                        <p:tav tm="100000">
                                          <p:val>
                                            <p:strVal val="#ppt_y"/>
                                          </p:val>
                                        </p:tav>
                                      </p:tavLst>
                                    </p:anim>
                                    <p:animEffect>
                                      <p:cBhvr>
                                        <p:cTn id="52" dur="400"/>
                                        <p:tgtEl>
                                          <p:spTgt spid="21"/>
                                        </p:tgtEl>
                                      </p:cBhvr>
                                    </p:animEffect>
                                  </p:childTnLst>
                                </p:cTn>
                              </p:par>
                              <p:par>
                                <p:cTn id="53" presetID="12" presetClass="entr" presetSubtype="1" fill="hold" grpId="0" nodeType="withEffect">
                                  <p:stCondLst>
                                    <p:cond delay="500"/>
                                  </p:stCondLst>
                                  <p:childTnLst>
                                    <p:set>
                                      <p:cBhvr>
                                        <p:cTn id="54" dur="1" fill="hold">
                                          <p:stCondLst>
                                            <p:cond delay="0"/>
                                          </p:stCondLst>
                                        </p:cTn>
                                        <p:tgtEl>
                                          <p:spTgt spid="22"/>
                                        </p:tgtEl>
                                        <p:attrNameLst>
                                          <p:attrName>style.visibility</p:attrName>
                                        </p:attrNameLst>
                                      </p:cBhvr>
                                      <p:to>
                                        <p:strVal val="visible"/>
                                      </p:to>
                                    </p:set>
                                    <p:anim calcmode="lin" valueType="num">
                                      <p:cBhvr>
                                        <p:cTn id="55" dur="400"/>
                                        <p:tgtEl>
                                          <p:spTgt spid="22"/>
                                        </p:tgtEl>
                                        <p:attrNameLst>
                                          <p:attrName>ppt_y</p:attrName>
                                        </p:attrNameLst>
                                      </p:cBhvr>
                                      <p:tavLst>
                                        <p:tav tm="0">
                                          <p:val>
                                            <p:strVal val="#ppt_y-#ppt_h*1.125000"/>
                                          </p:val>
                                        </p:tav>
                                        <p:tav tm="100000">
                                          <p:val>
                                            <p:strVal val="#ppt_y"/>
                                          </p:val>
                                        </p:tav>
                                      </p:tavLst>
                                    </p:anim>
                                    <p:animEffect>
                                      <p:cBhvr>
                                        <p:cTn id="56" dur="400"/>
                                        <p:tgtEl>
                                          <p:spTgt spid="22"/>
                                        </p:tgtEl>
                                      </p:cBhvr>
                                    </p:animEffect>
                                  </p:childTnLst>
                                </p:cTn>
                              </p:par>
                            </p:childTnLst>
                          </p:cTn>
                        </p:par>
                        <p:par>
                          <p:cTn id="57" fill="hold">
                            <p:stCondLst>
                              <p:cond delay="2000"/>
                            </p:stCondLst>
                            <p:childTnLst>
                              <p:par>
                                <p:cTn id="58" presetID="12" presetClass="entr" presetSubtype="8" fill="hold" nodeType="after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p:cTn id="60" dur="400"/>
                                        <p:tgtEl>
                                          <p:spTgt spid="10"/>
                                        </p:tgtEl>
                                        <p:attrNameLst>
                                          <p:attrName>ppt_x</p:attrName>
                                        </p:attrNameLst>
                                      </p:cBhvr>
                                      <p:tavLst>
                                        <p:tav tm="0">
                                          <p:val>
                                            <p:strVal val="#ppt_x-#ppt_w*1.125000"/>
                                          </p:val>
                                        </p:tav>
                                        <p:tav tm="100000">
                                          <p:val>
                                            <p:strVal val="#ppt_x"/>
                                          </p:val>
                                        </p:tav>
                                      </p:tavLst>
                                    </p:anim>
                                    <p:animEffect>
                                      <p:cBhvr>
                                        <p:cTn id="61" dur="400"/>
                                        <p:tgtEl>
                                          <p:spTgt spid="1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400"/>
                                        <p:tgtEl>
                                          <p:spTgt spid="33"/>
                                        </p:tgtEl>
                                      </p:cBhvr>
                                    </p:animEffect>
                                  </p:childTnLst>
                                </p:cTn>
                              </p:par>
                              <p:par>
                                <p:cTn id="65" presetID="12" presetClass="entr" presetSubtype="1" fill="hold" grpId="0" nodeType="withEffect">
                                  <p:stCondLst>
                                    <p:cond delay="500"/>
                                  </p:stCondLst>
                                  <p:childTnLst>
                                    <p:set>
                                      <p:cBhvr>
                                        <p:cTn id="66" dur="1" fill="hold">
                                          <p:stCondLst>
                                            <p:cond delay="0"/>
                                          </p:stCondLst>
                                        </p:cTn>
                                        <p:tgtEl>
                                          <p:spTgt spid="23"/>
                                        </p:tgtEl>
                                        <p:attrNameLst>
                                          <p:attrName>style.visibility</p:attrName>
                                        </p:attrNameLst>
                                      </p:cBhvr>
                                      <p:to>
                                        <p:strVal val="visible"/>
                                      </p:to>
                                    </p:set>
                                    <p:anim calcmode="lin" valueType="num">
                                      <p:cBhvr>
                                        <p:cTn id="67" dur="400"/>
                                        <p:tgtEl>
                                          <p:spTgt spid="23"/>
                                        </p:tgtEl>
                                        <p:attrNameLst>
                                          <p:attrName>ppt_y</p:attrName>
                                        </p:attrNameLst>
                                      </p:cBhvr>
                                      <p:tavLst>
                                        <p:tav tm="0">
                                          <p:val>
                                            <p:strVal val="#ppt_y-#ppt_h*1.125000"/>
                                          </p:val>
                                        </p:tav>
                                        <p:tav tm="100000">
                                          <p:val>
                                            <p:strVal val="#ppt_y"/>
                                          </p:val>
                                        </p:tav>
                                      </p:tavLst>
                                    </p:anim>
                                    <p:animEffect>
                                      <p:cBhvr>
                                        <p:cTn id="68" dur="400"/>
                                        <p:tgtEl>
                                          <p:spTgt spid="23"/>
                                        </p:tgtEl>
                                      </p:cBhvr>
                                    </p:animEffect>
                                  </p:childTnLst>
                                </p:cTn>
                              </p:par>
                              <p:par>
                                <p:cTn id="69" presetID="12" presetClass="entr" presetSubtype="1" fill="hold" grpId="0" nodeType="withEffect">
                                  <p:stCondLst>
                                    <p:cond delay="500"/>
                                  </p:stCondLst>
                                  <p:childTnLst>
                                    <p:set>
                                      <p:cBhvr>
                                        <p:cTn id="70" dur="1" fill="hold">
                                          <p:stCondLst>
                                            <p:cond delay="0"/>
                                          </p:stCondLst>
                                        </p:cTn>
                                        <p:tgtEl>
                                          <p:spTgt spid="24"/>
                                        </p:tgtEl>
                                        <p:attrNameLst>
                                          <p:attrName>style.visibility</p:attrName>
                                        </p:attrNameLst>
                                      </p:cBhvr>
                                      <p:to>
                                        <p:strVal val="visible"/>
                                      </p:to>
                                    </p:set>
                                    <p:anim calcmode="lin" valueType="num">
                                      <p:cBhvr>
                                        <p:cTn id="71" dur="400"/>
                                        <p:tgtEl>
                                          <p:spTgt spid="24"/>
                                        </p:tgtEl>
                                        <p:attrNameLst>
                                          <p:attrName>ppt_y</p:attrName>
                                        </p:attrNameLst>
                                      </p:cBhvr>
                                      <p:tavLst>
                                        <p:tav tm="0">
                                          <p:val>
                                            <p:strVal val="#ppt_y-#ppt_h*1.125000"/>
                                          </p:val>
                                        </p:tav>
                                        <p:tav tm="100000">
                                          <p:val>
                                            <p:strVal val="#ppt_y"/>
                                          </p:val>
                                        </p:tav>
                                      </p:tavLst>
                                    </p:anim>
                                    <p:animEffect>
                                      <p:cBhvr>
                                        <p:cTn id="72" dur="400"/>
                                        <p:tgtEl>
                                          <p:spTgt spid="24"/>
                                        </p:tgtEl>
                                      </p:cBhvr>
                                    </p:animEffect>
                                  </p:childTnLst>
                                </p:cTn>
                              </p:par>
                            </p:childTnLst>
                          </p:cTn>
                        </p:par>
                        <p:par>
                          <p:cTn id="73" fill="hold">
                            <p:stCondLst>
                              <p:cond delay="2500"/>
                            </p:stCondLst>
                            <p:childTnLst>
                              <p:par>
                                <p:cTn id="74" presetID="22" presetClass="entr" presetSubtype="4" fill="hold" grpId="0" nodeType="after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ipe(down)">
                                      <p:cBhvr>
                                        <p:cTn id="7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0" grpId="0" animBg="1"/>
      <p:bldP spid="17" grpId="0" bldLvl="0" autoUpdateAnimBg="0"/>
      <p:bldP spid="18" grpId="0" bldLvl="0" autoUpdateAnimBg="0"/>
      <p:bldP spid="19" grpId="0" bldLvl="0" autoUpdateAnimBg="0"/>
      <p:bldP spid="20" grpId="0" bldLvl="0" autoUpdateAnimBg="0"/>
      <p:bldP spid="21" grpId="0" bldLvl="0" autoUpdateAnimBg="0"/>
      <p:bldP spid="22" grpId="0" bldLvl="0" autoUpdateAnimBg="0"/>
      <p:bldP spid="23" grpId="0" bldLvl="0" autoUpdateAnimBg="0"/>
      <p:bldP spid="24" grpId="0" bldLvl="0" autoUpdateAnimBg="0"/>
      <p:bldP spid="28" grpId="0"/>
      <p:bldP spid="3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extBox 93"/>
          <p:cNvSpPr txBox="1"/>
          <p:nvPr/>
        </p:nvSpPr>
        <p:spPr>
          <a:xfrm>
            <a:off x="683987" y="0"/>
            <a:ext cx="2339102"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工作中存在的问题</a:t>
            </a:r>
            <a:endParaRPr lang="zh-CN" altLang="en-US" dirty="0">
              <a:sym typeface="+mn-lt"/>
            </a:endParaRPr>
          </a:p>
        </p:txBody>
      </p:sp>
      <p:sp>
        <p:nvSpPr>
          <p:cNvPr id="68" name="TextBox 67"/>
          <p:cNvSpPr txBox="1"/>
          <p:nvPr/>
        </p:nvSpPr>
        <p:spPr>
          <a:xfrm>
            <a:off x="1841251" y="3306130"/>
            <a:ext cx="800219" cy="338554"/>
          </a:xfrm>
          <a:prstGeom prst="rect">
            <a:avLst/>
          </a:prstGeom>
          <a:noFill/>
          <a:ln>
            <a:noFill/>
          </a:ln>
        </p:spPr>
        <p:txBody>
          <a:bodyPr wrap="none" rtlCol="0">
            <a:spAutoFit/>
          </a:bodyPr>
          <a:lstStyle/>
          <a:p>
            <a:r>
              <a:rPr lang="zh-CN" altLang="en-US" sz="1600" dirty="0" smtClean="0">
                <a:cs typeface="+mn-ea"/>
                <a:sym typeface="+mn-lt"/>
              </a:rPr>
              <a:t>问题三</a:t>
            </a:r>
            <a:endParaRPr lang="zh-CN" altLang="en-US" sz="1600" dirty="0">
              <a:cs typeface="+mn-ea"/>
              <a:sym typeface="+mn-lt"/>
            </a:endParaRPr>
          </a:p>
        </p:txBody>
      </p:sp>
      <p:sp>
        <p:nvSpPr>
          <p:cNvPr id="69" name="TextBox 68"/>
          <p:cNvSpPr txBox="1"/>
          <p:nvPr/>
        </p:nvSpPr>
        <p:spPr>
          <a:xfrm>
            <a:off x="6448690" y="3288251"/>
            <a:ext cx="800219" cy="338554"/>
          </a:xfrm>
          <a:prstGeom prst="rect">
            <a:avLst/>
          </a:prstGeom>
          <a:noFill/>
          <a:ln>
            <a:noFill/>
          </a:ln>
        </p:spPr>
        <p:txBody>
          <a:bodyPr wrap="none" rtlCol="0">
            <a:spAutoFit/>
          </a:bodyPr>
          <a:lstStyle/>
          <a:p>
            <a:r>
              <a:rPr lang="zh-CN" altLang="en-US" sz="1600" dirty="0" smtClean="0">
                <a:solidFill>
                  <a:srgbClr val="0C8882"/>
                </a:solidFill>
                <a:cs typeface="+mn-ea"/>
                <a:sym typeface="+mn-lt"/>
              </a:rPr>
              <a:t>问题四</a:t>
            </a:r>
            <a:endParaRPr lang="zh-CN" altLang="en-US" sz="1600" dirty="0">
              <a:solidFill>
                <a:srgbClr val="0C8882"/>
              </a:solidFill>
              <a:cs typeface="+mn-ea"/>
              <a:sym typeface="+mn-lt"/>
            </a:endParaRPr>
          </a:p>
        </p:txBody>
      </p:sp>
      <p:sp>
        <p:nvSpPr>
          <p:cNvPr id="70" name="TextBox 69"/>
          <p:cNvSpPr txBox="1"/>
          <p:nvPr/>
        </p:nvSpPr>
        <p:spPr>
          <a:xfrm>
            <a:off x="6229615" y="1872240"/>
            <a:ext cx="1005403" cy="338554"/>
          </a:xfrm>
          <a:prstGeom prst="rect">
            <a:avLst/>
          </a:prstGeom>
          <a:noFill/>
          <a:ln>
            <a:noFill/>
          </a:ln>
        </p:spPr>
        <p:txBody>
          <a:bodyPr wrap="none" rtlCol="0">
            <a:spAutoFit/>
          </a:bodyPr>
          <a:lstStyle/>
          <a:p>
            <a:r>
              <a:rPr lang="zh-CN" altLang="en-US" sz="1600" dirty="0" smtClean="0">
                <a:cs typeface="+mn-ea"/>
                <a:sym typeface="+mn-lt"/>
              </a:rPr>
              <a:t>问题儿二</a:t>
            </a:r>
            <a:endParaRPr lang="zh-CN" altLang="en-US" sz="1600" dirty="0">
              <a:cs typeface="+mn-ea"/>
              <a:sym typeface="+mn-lt"/>
            </a:endParaRPr>
          </a:p>
        </p:txBody>
      </p:sp>
      <p:sp>
        <p:nvSpPr>
          <p:cNvPr id="71" name="TextBox 70"/>
          <p:cNvSpPr txBox="1"/>
          <p:nvPr/>
        </p:nvSpPr>
        <p:spPr>
          <a:xfrm>
            <a:off x="1712277" y="1963360"/>
            <a:ext cx="800219" cy="338554"/>
          </a:xfrm>
          <a:prstGeom prst="rect">
            <a:avLst/>
          </a:prstGeom>
          <a:noFill/>
          <a:ln>
            <a:noFill/>
          </a:ln>
        </p:spPr>
        <p:txBody>
          <a:bodyPr wrap="none" rtlCol="0">
            <a:spAutoFit/>
          </a:bodyPr>
          <a:lstStyle/>
          <a:p>
            <a:r>
              <a:rPr lang="zh-CN" altLang="en-US" sz="1600" dirty="0" smtClean="0">
                <a:solidFill>
                  <a:srgbClr val="0C8882"/>
                </a:solidFill>
                <a:cs typeface="+mn-ea"/>
                <a:sym typeface="+mn-lt"/>
              </a:rPr>
              <a:t>问题一</a:t>
            </a:r>
            <a:endParaRPr lang="zh-CN" altLang="en-US" sz="1600" dirty="0">
              <a:solidFill>
                <a:srgbClr val="0C8882"/>
              </a:solidFill>
              <a:cs typeface="+mn-ea"/>
              <a:sym typeface="+mn-lt"/>
            </a:endParaRPr>
          </a:p>
        </p:txBody>
      </p:sp>
      <p:sp>
        <p:nvSpPr>
          <p:cNvPr id="95" name="椭圆 34"/>
          <p:cNvSpPr/>
          <p:nvPr/>
        </p:nvSpPr>
        <p:spPr>
          <a:xfrm rot="10800000">
            <a:off x="3332268" y="1722676"/>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grpSp>
        <p:nvGrpSpPr>
          <p:cNvPr id="96" name="组合 95"/>
          <p:cNvGrpSpPr/>
          <p:nvPr/>
        </p:nvGrpSpPr>
        <p:grpSpPr>
          <a:xfrm rot="5400000">
            <a:off x="3536471" y="2949744"/>
            <a:ext cx="1061672" cy="1379360"/>
            <a:chOff x="4020870" y="2194485"/>
            <a:chExt cx="1102258" cy="1432090"/>
          </a:xfrm>
          <a:solidFill>
            <a:schemeClr val="tx1"/>
          </a:solidFill>
          <a:effectLst>
            <a:outerShdw blurRad="444500" dist="254000" dir="8100000" algn="tr" rotWithShape="0">
              <a:prstClr val="black">
                <a:alpha val="50000"/>
              </a:prstClr>
            </a:outerShdw>
          </a:effectLst>
        </p:grpSpPr>
        <p:sp>
          <p:nvSpPr>
            <p:cNvPr id="97"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sp>
          <p:nvSpPr>
            <p:cNvPr id="99"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grpSp>
      <p:sp>
        <p:nvSpPr>
          <p:cNvPr id="100" name="椭圆 34"/>
          <p:cNvSpPr/>
          <p:nvPr/>
        </p:nvSpPr>
        <p:spPr>
          <a:xfrm>
            <a:off x="4764152" y="2784349"/>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grpSp>
        <p:nvGrpSpPr>
          <p:cNvPr id="117" name="组合 116"/>
          <p:cNvGrpSpPr/>
          <p:nvPr/>
        </p:nvGrpSpPr>
        <p:grpSpPr>
          <a:xfrm rot="16200000">
            <a:off x="4568754" y="1525732"/>
            <a:ext cx="1061672" cy="1379360"/>
            <a:chOff x="4020870" y="2194485"/>
            <a:chExt cx="1102258" cy="1432090"/>
          </a:xfrm>
          <a:solidFill>
            <a:schemeClr val="tx1"/>
          </a:solidFill>
          <a:effectLst>
            <a:outerShdw blurRad="444500" dist="254000" dir="8100000" algn="tr" rotWithShape="0">
              <a:prstClr val="black">
                <a:alpha val="50000"/>
              </a:prstClr>
            </a:outerShdw>
          </a:effectLst>
        </p:grpSpPr>
        <p:sp>
          <p:nvSpPr>
            <p:cNvPr id="122"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sp>
          <p:nvSpPr>
            <p:cNvPr id="123"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grpSp>
      <p:sp>
        <p:nvSpPr>
          <p:cNvPr id="22" name="TextBox 21"/>
          <p:cNvSpPr txBox="1"/>
          <p:nvPr/>
        </p:nvSpPr>
        <p:spPr>
          <a:xfrm>
            <a:off x="870857" y="2277379"/>
            <a:ext cx="2125915" cy="3693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您的内容打在这里，或者通过复制您的文本后，在此框中选择粘贴</a:t>
            </a:r>
            <a:r>
              <a:rPr lang="zh-CN" altLang="en-US" sz="900" dirty="0" smtClean="0">
                <a:solidFill>
                  <a:schemeClr val="tx1">
                    <a:lumMod val="50000"/>
                    <a:lumOff val="50000"/>
                  </a:schemeClr>
                </a:solidFill>
                <a:cs typeface="+mn-ea"/>
                <a:sym typeface="+mn-lt"/>
              </a:rPr>
              <a:t>，</a:t>
            </a:r>
            <a:endParaRPr lang="zh-CN" altLang="en-US" sz="900" dirty="0">
              <a:solidFill>
                <a:schemeClr val="tx1">
                  <a:lumMod val="50000"/>
                  <a:lumOff val="50000"/>
                </a:schemeClr>
              </a:solidFill>
              <a:cs typeface="+mn-ea"/>
              <a:sym typeface="+mn-lt"/>
            </a:endParaRPr>
          </a:p>
        </p:txBody>
      </p:sp>
      <p:sp>
        <p:nvSpPr>
          <p:cNvPr id="23" name="TextBox 22"/>
          <p:cNvSpPr txBox="1"/>
          <p:nvPr/>
        </p:nvSpPr>
        <p:spPr>
          <a:xfrm>
            <a:off x="870857" y="3649644"/>
            <a:ext cx="2152232" cy="3693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您的内容打在这里，或者通过复制您的文本后，在此框中选择粘贴</a:t>
            </a:r>
            <a:r>
              <a:rPr lang="zh-CN" altLang="en-US" sz="900" dirty="0" smtClean="0">
                <a:solidFill>
                  <a:schemeClr val="tx1">
                    <a:lumMod val="50000"/>
                    <a:lumOff val="50000"/>
                  </a:schemeClr>
                </a:solidFill>
                <a:cs typeface="+mn-ea"/>
                <a:sym typeface="+mn-lt"/>
              </a:rPr>
              <a:t>，</a:t>
            </a:r>
            <a:endParaRPr lang="zh-CN" altLang="en-US" sz="900" dirty="0">
              <a:solidFill>
                <a:schemeClr val="tx1">
                  <a:lumMod val="50000"/>
                  <a:lumOff val="50000"/>
                </a:schemeClr>
              </a:solidFill>
              <a:cs typeface="+mn-ea"/>
              <a:sym typeface="+mn-lt"/>
            </a:endParaRPr>
          </a:p>
        </p:txBody>
      </p:sp>
      <p:sp>
        <p:nvSpPr>
          <p:cNvPr id="24" name="TextBox 23"/>
          <p:cNvSpPr txBox="1"/>
          <p:nvPr/>
        </p:nvSpPr>
        <p:spPr>
          <a:xfrm>
            <a:off x="6196036" y="2301914"/>
            <a:ext cx="2135164" cy="3693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您的内容打在这里，或者通过复制您的文本后，在此框中选择粘贴</a:t>
            </a:r>
            <a:r>
              <a:rPr lang="zh-CN" altLang="en-US" sz="900" dirty="0" smtClean="0">
                <a:solidFill>
                  <a:schemeClr val="tx1">
                    <a:lumMod val="50000"/>
                    <a:lumOff val="50000"/>
                  </a:schemeClr>
                </a:solidFill>
                <a:cs typeface="+mn-ea"/>
                <a:sym typeface="+mn-lt"/>
              </a:rPr>
              <a:t>，</a:t>
            </a:r>
            <a:endParaRPr lang="zh-CN" altLang="en-US" sz="900" dirty="0">
              <a:solidFill>
                <a:schemeClr val="tx1">
                  <a:lumMod val="50000"/>
                  <a:lumOff val="50000"/>
                </a:schemeClr>
              </a:solidFill>
              <a:cs typeface="+mn-ea"/>
              <a:sym typeface="+mn-lt"/>
            </a:endParaRPr>
          </a:p>
        </p:txBody>
      </p:sp>
      <p:sp>
        <p:nvSpPr>
          <p:cNvPr id="25" name="TextBox 24"/>
          <p:cNvSpPr txBox="1"/>
          <p:nvPr/>
        </p:nvSpPr>
        <p:spPr>
          <a:xfrm>
            <a:off x="6229615" y="3718893"/>
            <a:ext cx="2251345" cy="3693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您的内容打在这里，或者通过复制您的文本后，在此框中选择粘贴</a:t>
            </a:r>
            <a:r>
              <a:rPr lang="zh-CN" altLang="en-US" sz="900" dirty="0" smtClean="0">
                <a:solidFill>
                  <a:schemeClr val="tx1">
                    <a:lumMod val="50000"/>
                    <a:lumOff val="50000"/>
                  </a:schemeClr>
                </a:solidFill>
                <a:cs typeface="+mn-ea"/>
                <a:sym typeface="+mn-lt"/>
              </a:rPr>
              <a:t>，</a:t>
            </a:r>
            <a:endParaRPr lang="zh-CN" altLang="en-US" sz="900" dirty="0">
              <a:solidFill>
                <a:schemeClr val="tx1">
                  <a:lumMod val="50000"/>
                  <a:lumOff val="50000"/>
                </a:schemeClr>
              </a:solidFill>
              <a:cs typeface="+mn-ea"/>
              <a:sym typeface="+mn-lt"/>
            </a:endParaRPr>
          </a:p>
        </p:txBody>
      </p:sp>
      <p:sp>
        <p:nvSpPr>
          <p:cNvPr id="26" name="灯片编号占位符 1"/>
          <p:cNvSpPr>
            <a:spLocks noGrp="1"/>
          </p:cNvSpPr>
          <p:nvPr>
            <p:ph type="sldNum" sz="quarter" idx="12"/>
          </p:nvPr>
        </p:nvSpPr>
        <p:spPr>
          <a:xfrm>
            <a:off x="6683829" y="4660049"/>
            <a:ext cx="2133600" cy="273844"/>
          </a:xfrm>
        </p:spPr>
        <p:txBody>
          <a:bodyPr/>
          <a:lstStyle/>
          <a:p>
            <a:r>
              <a:rPr lang="en-US" altLang="zh-CN" dirty="0" smtClean="0">
                <a:cs typeface="+mn-ea"/>
                <a:sym typeface="+mn-lt"/>
              </a:rPr>
              <a:t>33</a:t>
            </a:r>
            <a:endParaRPr lang="zh-CN" altLang="en-US" dirty="0">
              <a:cs typeface="+mn-ea"/>
              <a:sym typeface="+mn-lt"/>
            </a:endParaRPr>
          </a:p>
        </p:txBody>
      </p:sp>
      <p:sp>
        <p:nvSpPr>
          <p:cNvPr id="27" name="文本框 26"/>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500"/>
                                            <p:tgtEl>
                                              <p:spTgt spid="94"/>
                                            </p:tgtEl>
                                            <p:attrNameLst>
                                              <p:attrName>ppt_x</p:attrName>
                                            </p:attrNameLst>
                                          </p:cBhvr>
                                          <p:tavLst>
                                            <p:tav tm="0">
                                              <p:val>
                                                <p:strVal val="#ppt_x-#ppt_w*1.125000"/>
                                              </p:val>
                                            </p:tav>
                                            <p:tav tm="100000">
                                              <p:val>
                                                <p:strVal val="#ppt_x"/>
                                              </p:val>
                                            </p:tav>
                                          </p:tavLst>
                                        </p:anim>
                                        <p:animEffect transition="in" filter="wipe(right)">
                                          <p:cBhvr>
                                            <p:cTn id="8" dur="500"/>
                                            <p:tgtEl>
                                              <p:spTgt spid="94"/>
                                            </p:tgtEl>
                                          </p:cBhvr>
                                        </p:animEffect>
                                      </p:childTnLst>
                                    </p:cTn>
                                  </p:par>
                                </p:childTnLst>
                              </p:cTn>
                            </p:par>
                            <p:par>
                              <p:cTn id="9" fill="hold">
                                <p:stCondLst>
                                  <p:cond delay="500"/>
                                </p:stCondLst>
                                <p:childTnLst>
                                  <p:par>
                                    <p:cTn id="10" presetID="2" presetClass="entr" presetSubtype="1" fill="hold" grpId="0" nodeType="afterEffect" p14:presetBounceEnd="40000">
                                      <p:stCondLst>
                                        <p:cond delay="0"/>
                                      </p:stCondLst>
                                      <p:childTnLst>
                                        <p:set>
                                          <p:cBhvr>
                                            <p:cTn id="11" dur="1" fill="hold">
                                              <p:stCondLst>
                                                <p:cond delay="0"/>
                                              </p:stCondLst>
                                            </p:cTn>
                                            <p:tgtEl>
                                              <p:spTgt spid="95"/>
                                            </p:tgtEl>
                                            <p:attrNameLst>
                                              <p:attrName>style.visibility</p:attrName>
                                            </p:attrNameLst>
                                          </p:cBhvr>
                                          <p:to>
                                            <p:strVal val="visible"/>
                                          </p:to>
                                        </p:set>
                                        <p:anim calcmode="lin" valueType="num" p14:bounceEnd="40000">
                                          <p:cBhvr additive="base">
                                            <p:cTn id="12" dur="500" fill="hold"/>
                                            <p:tgtEl>
                                              <p:spTgt spid="95"/>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95"/>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14:presetBounceEnd="40000">
                                      <p:stCondLst>
                                        <p:cond delay="300"/>
                                      </p:stCondLst>
                                      <p:childTnLst>
                                        <p:set>
                                          <p:cBhvr>
                                            <p:cTn id="15" dur="1" fill="hold">
                                              <p:stCondLst>
                                                <p:cond delay="0"/>
                                              </p:stCondLst>
                                            </p:cTn>
                                            <p:tgtEl>
                                              <p:spTgt spid="96"/>
                                            </p:tgtEl>
                                            <p:attrNameLst>
                                              <p:attrName>style.visibility</p:attrName>
                                            </p:attrNameLst>
                                          </p:cBhvr>
                                          <p:to>
                                            <p:strVal val="visible"/>
                                          </p:to>
                                        </p:set>
                                        <p:anim calcmode="lin" valueType="num" p14:bounceEnd="40000">
                                          <p:cBhvr additive="base">
                                            <p:cTn id="16" dur="500" fill="hold"/>
                                            <p:tgtEl>
                                              <p:spTgt spid="96"/>
                                            </p:tgtEl>
                                            <p:attrNameLst>
                                              <p:attrName>ppt_x</p:attrName>
                                            </p:attrNameLst>
                                          </p:cBhvr>
                                          <p:tavLst>
                                            <p:tav tm="0">
                                              <p:val>
                                                <p:strVal val="0-#ppt_w/2"/>
                                              </p:val>
                                            </p:tav>
                                            <p:tav tm="100000">
                                              <p:val>
                                                <p:strVal val="#ppt_x"/>
                                              </p:val>
                                            </p:tav>
                                          </p:tavLst>
                                        </p:anim>
                                        <p:anim calcmode="lin" valueType="num" p14:bounceEnd="40000">
                                          <p:cBhvr additive="base">
                                            <p:cTn id="17" dur="500" fill="hold"/>
                                            <p:tgtEl>
                                              <p:spTgt spid="96"/>
                                            </p:tgtEl>
                                            <p:attrNameLst>
                                              <p:attrName>ppt_y</p:attrName>
                                            </p:attrNameLst>
                                          </p:cBhvr>
                                          <p:tavLst>
                                            <p:tav tm="0">
                                              <p:val>
                                                <p:strVal val="#ppt_y"/>
                                              </p:val>
                                            </p:tav>
                                            <p:tav tm="100000">
                                              <p:val>
                                                <p:strVal val="#ppt_y"/>
                                              </p:val>
                                            </p:tav>
                                          </p:tavLst>
                                        </p:anim>
                                      </p:childTnLst>
                                    </p:cTn>
                                  </p:par>
                                  <p:par>
                                    <p:cTn id="18" presetID="12" presetClass="entr" presetSubtype="2" fill="hold" grpId="0" nodeType="withEffect">
                                      <p:stCondLst>
                                        <p:cond delay="900"/>
                                      </p:stCondLst>
                                      <p:childTnLst>
                                        <p:set>
                                          <p:cBhvr>
                                            <p:cTn id="19" dur="1" fill="hold">
                                              <p:stCondLst>
                                                <p:cond delay="0"/>
                                              </p:stCondLst>
                                            </p:cTn>
                                            <p:tgtEl>
                                              <p:spTgt spid="71"/>
                                            </p:tgtEl>
                                            <p:attrNameLst>
                                              <p:attrName>style.visibility</p:attrName>
                                            </p:attrNameLst>
                                          </p:cBhvr>
                                          <p:to>
                                            <p:strVal val="visible"/>
                                          </p:to>
                                        </p:set>
                                        <p:anim calcmode="lin" valueType="num">
                                          <p:cBhvr additive="base">
                                            <p:cTn id="20" dur="500"/>
                                            <p:tgtEl>
                                              <p:spTgt spid="71"/>
                                            </p:tgtEl>
                                            <p:attrNameLst>
                                              <p:attrName>ppt_x</p:attrName>
                                            </p:attrNameLst>
                                          </p:cBhvr>
                                          <p:tavLst>
                                            <p:tav tm="0">
                                              <p:val>
                                                <p:strVal val="#ppt_x+#ppt_w*1.125000"/>
                                              </p:val>
                                            </p:tav>
                                            <p:tav tm="100000">
                                              <p:val>
                                                <p:strVal val="#ppt_x"/>
                                              </p:val>
                                            </p:tav>
                                          </p:tavLst>
                                        </p:anim>
                                        <p:animEffect transition="in" filter="wipe(left)">
                                          <p:cBhvr>
                                            <p:cTn id="21" dur="500"/>
                                            <p:tgtEl>
                                              <p:spTgt spid="71"/>
                                            </p:tgtEl>
                                          </p:cBhvr>
                                        </p:animEffect>
                                      </p:childTnLst>
                                    </p:cTn>
                                  </p:par>
                                  <p:par>
                                    <p:cTn id="22" presetID="2" presetClass="entr" presetSubtype="4" fill="hold" grpId="0" nodeType="withEffect" p14:presetBounceEnd="40000">
                                      <p:stCondLst>
                                        <p:cond delay="600"/>
                                      </p:stCondLst>
                                      <p:childTnLst>
                                        <p:set>
                                          <p:cBhvr>
                                            <p:cTn id="23" dur="1" fill="hold">
                                              <p:stCondLst>
                                                <p:cond delay="0"/>
                                              </p:stCondLst>
                                            </p:cTn>
                                            <p:tgtEl>
                                              <p:spTgt spid="100"/>
                                            </p:tgtEl>
                                            <p:attrNameLst>
                                              <p:attrName>style.visibility</p:attrName>
                                            </p:attrNameLst>
                                          </p:cBhvr>
                                          <p:to>
                                            <p:strVal val="visible"/>
                                          </p:to>
                                        </p:set>
                                        <p:anim calcmode="lin" valueType="num" p14:bounceEnd="40000">
                                          <p:cBhvr additive="base">
                                            <p:cTn id="24" dur="500" fill="hold"/>
                                            <p:tgtEl>
                                              <p:spTgt spid="100"/>
                                            </p:tgtEl>
                                            <p:attrNameLst>
                                              <p:attrName>ppt_x</p:attrName>
                                            </p:attrNameLst>
                                          </p:cBhvr>
                                          <p:tavLst>
                                            <p:tav tm="0">
                                              <p:val>
                                                <p:strVal val="#ppt_x"/>
                                              </p:val>
                                            </p:tav>
                                            <p:tav tm="100000">
                                              <p:val>
                                                <p:strVal val="#ppt_x"/>
                                              </p:val>
                                            </p:tav>
                                          </p:tavLst>
                                        </p:anim>
                                        <p:anim calcmode="lin" valueType="num" p14:bounceEnd="40000">
                                          <p:cBhvr additive="base">
                                            <p:cTn id="25" dur="500" fill="hold"/>
                                            <p:tgtEl>
                                              <p:spTgt spid="100"/>
                                            </p:tgtEl>
                                            <p:attrNameLst>
                                              <p:attrName>ppt_y</p:attrName>
                                            </p:attrNameLst>
                                          </p:cBhvr>
                                          <p:tavLst>
                                            <p:tav tm="0">
                                              <p:val>
                                                <p:strVal val="1+#ppt_h/2"/>
                                              </p:val>
                                            </p:tav>
                                            <p:tav tm="100000">
                                              <p:val>
                                                <p:strVal val="#ppt_y"/>
                                              </p:val>
                                            </p:tav>
                                          </p:tavLst>
                                        </p:anim>
                                      </p:childTnLst>
                                    </p:cTn>
                                  </p:par>
                                  <p:par>
                                    <p:cTn id="26" presetID="12" presetClass="entr" presetSubtype="2" fill="hold" grpId="0" nodeType="withEffect">
                                      <p:stCondLst>
                                        <p:cond delay="1500"/>
                                      </p:stCondLst>
                                      <p:childTnLst>
                                        <p:set>
                                          <p:cBhvr>
                                            <p:cTn id="27" dur="1" fill="hold">
                                              <p:stCondLst>
                                                <p:cond delay="0"/>
                                              </p:stCondLst>
                                            </p:cTn>
                                            <p:tgtEl>
                                              <p:spTgt spid="68"/>
                                            </p:tgtEl>
                                            <p:attrNameLst>
                                              <p:attrName>style.visibility</p:attrName>
                                            </p:attrNameLst>
                                          </p:cBhvr>
                                          <p:to>
                                            <p:strVal val="visible"/>
                                          </p:to>
                                        </p:set>
                                        <p:anim calcmode="lin" valueType="num">
                                          <p:cBhvr additive="base">
                                            <p:cTn id="28" dur="500"/>
                                            <p:tgtEl>
                                              <p:spTgt spid="68"/>
                                            </p:tgtEl>
                                            <p:attrNameLst>
                                              <p:attrName>ppt_x</p:attrName>
                                            </p:attrNameLst>
                                          </p:cBhvr>
                                          <p:tavLst>
                                            <p:tav tm="0">
                                              <p:val>
                                                <p:strVal val="#ppt_x+#ppt_w*1.125000"/>
                                              </p:val>
                                            </p:tav>
                                            <p:tav tm="100000">
                                              <p:val>
                                                <p:strVal val="#ppt_x"/>
                                              </p:val>
                                            </p:tav>
                                          </p:tavLst>
                                        </p:anim>
                                        <p:animEffect transition="in" filter="wipe(left)">
                                          <p:cBhvr>
                                            <p:cTn id="29" dur="500"/>
                                            <p:tgtEl>
                                              <p:spTgt spid="68"/>
                                            </p:tgtEl>
                                          </p:cBhvr>
                                        </p:animEffect>
                                      </p:childTnLst>
                                    </p:cTn>
                                  </p:par>
                                  <p:par>
                                    <p:cTn id="30" presetID="2" presetClass="entr" presetSubtype="2" fill="hold" nodeType="withEffect" p14:presetBounceEnd="40000">
                                      <p:stCondLst>
                                        <p:cond delay="900"/>
                                      </p:stCondLst>
                                      <p:childTnLst>
                                        <p:set>
                                          <p:cBhvr>
                                            <p:cTn id="31" dur="1" fill="hold">
                                              <p:stCondLst>
                                                <p:cond delay="0"/>
                                              </p:stCondLst>
                                            </p:cTn>
                                            <p:tgtEl>
                                              <p:spTgt spid="117"/>
                                            </p:tgtEl>
                                            <p:attrNameLst>
                                              <p:attrName>style.visibility</p:attrName>
                                            </p:attrNameLst>
                                          </p:cBhvr>
                                          <p:to>
                                            <p:strVal val="visible"/>
                                          </p:to>
                                        </p:set>
                                        <p:anim calcmode="lin" valueType="num" p14:bounceEnd="40000">
                                          <p:cBhvr additive="base">
                                            <p:cTn id="32" dur="500" fill="hold"/>
                                            <p:tgtEl>
                                              <p:spTgt spid="117"/>
                                            </p:tgtEl>
                                            <p:attrNameLst>
                                              <p:attrName>ppt_x</p:attrName>
                                            </p:attrNameLst>
                                          </p:cBhvr>
                                          <p:tavLst>
                                            <p:tav tm="0">
                                              <p:val>
                                                <p:strVal val="1+#ppt_w/2"/>
                                              </p:val>
                                            </p:tav>
                                            <p:tav tm="100000">
                                              <p:val>
                                                <p:strVal val="#ppt_x"/>
                                              </p:val>
                                            </p:tav>
                                          </p:tavLst>
                                        </p:anim>
                                        <p:anim calcmode="lin" valueType="num" p14:bounceEnd="40000">
                                          <p:cBhvr additive="base">
                                            <p:cTn id="33" dur="500" fill="hold"/>
                                            <p:tgtEl>
                                              <p:spTgt spid="117"/>
                                            </p:tgtEl>
                                            <p:attrNameLst>
                                              <p:attrName>ppt_y</p:attrName>
                                            </p:attrNameLst>
                                          </p:cBhvr>
                                          <p:tavLst>
                                            <p:tav tm="0">
                                              <p:val>
                                                <p:strVal val="#ppt_y"/>
                                              </p:val>
                                            </p:tav>
                                            <p:tav tm="100000">
                                              <p:val>
                                                <p:strVal val="#ppt_y"/>
                                              </p:val>
                                            </p:tav>
                                          </p:tavLst>
                                        </p:anim>
                                      </p:childTnLst>
                                    </p:cTn>
                                  </p:par>
                                  <p:par>
                                    <p:cTn id="34" presetID="12" presetClass="entr" presetSubtype="8" fill="hold" grpId="0" nodeType="withEffect">
                                      <p:stCondLst>
                                        <p:cond delay="1800"/>
                                      </p:stCondLst>
                                      <p:childTnLst>
                                        <p:set>
                                          <p:cBhvr>
                                            <p:cTn id="35" dur="1" fill="hold">
                                              <p:stCondLst>
                                                <p:cond delay="0"/>
                                              </p:stCondLst>
                                            </p:cTn>
                                            <p:tgtEl>
                                              <p:spTgt spid="69"/>
                                            </p:tgtEl>
                                            <p:attrNameLst>
                                              <p:attrName>style.visibility</p:attrName>
                                            </p:attrNameLst>
                                          </p:cBhvr>
                                          <p:to>
                                            <p:strVal val="visible"/>
                                          </p:to>
                                        </p:set>
                                        <p:anim calcmode="lin" valueType="num">
                                          <p:cBhvr additive="base">
                                            <p:cTn id="36" dur="500"/>
                                            <p:tgtEl>
                                              <p:spTgt spid="69"/>
                                            </p:tgtEl>
                                            <p:attrNameLst>
                                              <p:attrName>ppt_x</p:attrName>
                                            </p:attrNameLst>
                                          </p:cBhvr>
                                          <p:tavLst>
                                            <p:tav tm="0">
                                              <p:val>
                                                <p:strVal val="#ppt_x-#ppt_w*1.125000"/>
                                              </p:val>
                                            </p:tav>
                                            <p:tav tm="100000">
                                              <p:val>
                                                <p:strVal val="#ppt_x"/>
                                              </p:val>
                                            </p:tav>
                                          </p:tavLst>
                                        </p:anim>
                                        <p:animEffect transition="in" filter="wipe(right)">
                                          <p:cBhvr>
                                            <p:cTn id="37" dur="500"/>
                                            <p:tgtEl>
                                              <p:spTgt spid="69"/>
                                            </p:tgtEl>
                                          </p:cBhvr>
                                        </p:animEffect>
                                      </p:childTnLst>
                                    </p:cTn>
                                  </p:par>
                                  <p:par>
                                    <p:cTn id="38" presetID="12" presetClass="entr" presetSubtype="8" fill="hold" grpId="0" nodeType="withEffect">
                                      <p:stCondLst>
                                        <p:cond delay="1200"/>
                                      </p:stCondLst>
                                      <p:childTnLst>
                                        <p:set>
                                          <p:cBhvr>
                                            <p:cTn id="39" dur="1" fill="hold">
                                              <p:stCondLst>
                                                <p:cond delay="0"/>
                                              </p:stCondLst>
                                            </p:cTn>
                                            <p:tgtEl>
                                              <p:spTgt spid="70"/>
                                            </p:tgtEl>
                                            <p:attrNameLst>
                                              <p:attrName>style.visibility</p:attrName>
                                            </p:attrNameLst>
                                          </p:cBhvr>
                                          <p:to>
                                            <p:strVal val="visible"/>
                                          </p:to>
                                        </p:set>
                                        <p:anim calcmode="lin" valueType="num">
                                          <p:cBhvr additive="base">
                                            <p:cTn id="40" dur="500"/>
                                            <p:tgtEl>
                                              <p:spTgt spid="70"/>
                                            </p:tgtEl>
                                            <p:attrNameLst>
                                              <p:attrName>ppt_x</p:attrName>
                                            </p:attrNameLst>
                                          </p:cBhvr>
                                          <p:tavLst>
                                            <p:tav tm="0">
                                              <p:val>
                                                <p:strVal val="#ppt_x-#ppt_w*1.125000"/>
                                              </p:val>
                                            </p:tav>
                                            <p:tav tm="100000">
                                              <p:val>
                                                <p:strVal val="#ppt_x"/>
                                              </p:val>
                                            </p:tav>
                                          </p:tavLst>
                                        </p:anim>
                                        <p:animEffect transition="in" filter="wipe(right)">
                                          <p:cBhvr>
                                            <p:cTn id="41" dur="500"/>
                                            <p:tgtEl>
                                              <p:spTgt spid="70"/>
                                            </p:tgtEl>
                                          </p:cBhvr>
                                        </p:animEffect>
                                      </p:childTnLst>
                                    </p:cTn>
                                  </p:par>
                                </p:childTnLst>
                              </p:cTn>
                            </p:par>
                            <p:par>
                              <p:cTn id="42" fill="hold">
                                <p:stCondLst>
                                  <p:cond delay="1000"/>
                                </p:stCondLst>
                                <p:childTnLst>
                                  <p:par>
                                    <p:cTn id="43" presetID="12" presetClass="entr" presetSubtype="8"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300"/>
                                            <p:tgtEl>
                                              <p:spTgt spid="22"/>
                                            </p:tgtEl>
                                            <p:attrNameLst>
                                              <p:attrName>ppt_x</p:attrName>
                                            </p:attrNameLst>
                                          </p:cBhvr>
                                          <p:tavLst>
                                            <p:tav tm="0">
                                              <p:val>
                                                <p:strVal val="#ppt_x-#ppt_w*1.125000"/>
                                              </p:val>
                                            </p:tav>
                                            <p:tav tm="100000">
                                              <p:val>
                                                <p:strVal val="#ppt_x"/>
                                              </p:val>
                                            </p:tav>
                                          </p:tavLst>
                                        </p:anim>
                                        <p:animEffect transition="in" filter="wipe(right)">
                                          <p:cBhvr>
                                            <p:cTn id="46" dur="300"/>
                                            <p:tgtEl>
                                              <p:spTgt spid="22"/>
                                            </p:tgtEl>
                                          </p:cBhvr>
                                        </p:animEffect>
                                      </p:childTnLst>
                                    </p:cTn>
                                  </p:par>
                                  <p:par>
                                    <p:cTn id="47" presetID="12" presetClass="entr" presetSubtype="8" fill="hold" grpId="0" nodeType="withEffect">
                                      <p:stCondLst>
                                        <p:cond delay="20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300"/>
                                            <p:tgtEl>
                                              <p:spTgt spid="23"/>
                                            </p:tgtEl>
                                            <p:attrNameLst>
                                              <p:attrName>ppt_x</p:attrName>
                                            </p:attrNameLst>
                                          </p:cBhvr>
                                          <p:tavLst>
                                            <p:tav tm="0">
                                              <p:val>
                                                <p:strVal val="#ppt_x-#ppt_w*1.125000"/>
                                              </p:val>
                                            </p:tav>
                                            <p:tav tm="100000">
                                              <p:val>
                                                <p:strVal val="#ppt_x"/>
                                              </p:val>
                                            </p:tav>
                                          </p:tavLst>
                                        </p:anim>
                                        <p:animEffect transition="in" filter="wipe(right)">
                                          <p:cBhvr>
                                            <p:cTn id="50" dur="300"/>
                                            <p:tgtEl>
                                              <p:spTgt spid="23"/>
                                            </p:tgtEl>
                                          </p:cBhvr>
                                        </p:animEffect>
                                      </p:childTnLst>
                                    </p:cTn>
                                  </p:par>
                                  <p:par>
                                    <p:cTn id="51" presetID="12" presetClass="entr" presetSubtype="8" fill="hold" grpId="0" nodeType="withEffect">
                                      <p:stCondLst>
                                        <p:cond delay="20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300"/>
                                            <p:tgtEl>
                                              <p:spTgt spid="24"/>
                                            </p:tgtEl>
                                            <p:attrNameLst>
                                              <p:attrName>ppt_x</p:attrName>
                                            </p:attrNameLst>
                                          </p:cBhvr>
                                          <p:tavLst>
                                            <p:tav tm="0">
                                              <p:val>
                                                <p:strVal val="#ppt_x-#ppt_w*1.125000"/>
                                              </p:val>
                                            </p:tav>
                                            <p:tav tm="100000">
                                              <p:val>
                                                <p:strVal val="#ppt_x"/>
                                              </p:val>
                                            </p:tav>
                                          </p:tavLst>
                                        </p:anim>
                                        <p:animEffect transition="in" filter="wipe(right)">
                                          <p:cBhvr>
                                            <p:cTn id="54" dur="300"/>
                                            <p:tgtEl>
                                              <p:spTgt spid="24"/>
                                            </p:tgtEl>
                                          </p:cBhvr>
                                        </p:animEffect>
                                      </p:childTnLst>
                                    </p:cTn>
                                  </p:par>
                                  <p:par>
                                    <p:cTn id="55" presetID="12" presetClass="entr" presetSubtype="8" fill="hold" grpId="0" nodeType="withEffect">
                                      <p:stCondLst>
                                        <p:cond delay="20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300"/>
                                            <p:tgtEl>
                                              <p:spTgt spid="25"/>
                                            </p:tgtEl>
                                            <p:attrNameLst>
                                              <p:attrName>ppt_x</p:attrName>
                                            </p:attrNameLst>
                                          </p:cBhvr>
                                          <p:tavLst>
                                            <p:tav tm="0">
                                              <p:val>
                                                <p:strVal val="#ppt_x-#ppt_w*1.125000"/>
                                              </p:val>
                                            </p:tav>
                                            <p:tav tm="100000">
                                              <p:val>
                                                <p:strVal val="#ppt_x"/>
                                              </p:val>
                                            </p:tav>
                                          </p:tavLst>
                                        </p:anim>
                                        <p:animEffect transition="in" filter="wipe(right)">
                                          <p:cBhvr>
                                            <p:cTn id="58" dur="300"/>
                                            <p:tgtEl>
                                              <p:spTgt spid="25"/>
                                            </p:tgtEl>
                                          </p:cBhvr>
                                        </p:animEffect>
                                      </p:childTnLst>
                                    </p:cTn>
                                  </p:par>
                                </p:childTnLst>
                              </p:cTn>
                            </p:par>
                            <p:par>
                              <p:cTn id="59" fill="hold">
                                <p:stCondLst>
                                  <p:cond delay="1500"/>
                                </p:stCondLst>
                                <p:childTnLst>
                                  <p:par>
                                    <p:cTn id="60" presetID="22" presetClass="entr" presetSubtype="4"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down)">
                                          <p:cBhvr>
                                            <p:cTn id="6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68" grpId="0"/>
          <p:bldP spid="69" grpId="0"/>
          <p:bldP spid="70" grpId="0"/>
          <p:bldP spid="71" grpId="0"/>
          <p:bldP spid="95" grpId="0" animBg="1"/>
          <p:bldP spid="100" grpId="0" animBg="1"/>
          <p:bldP spid="22" grpId="0"/>
          <p:bldP spid="23" grpId="0"/>
          <p:bldP spid="24" grpId="0"/>
          <p:bldP spid="25" grpId="0"/>
          <p:bldP spid="2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500"/>
                                            <p:tgtEl>
                                              <p:spTgt spid="94"/>
                                            </p:tgtEl>
                                            <p:attrNameLst>
                                              <p:attrName>ppt_x</p:attrName>
                                            </p:attrNameLst>
                                          </p:cBhvr>
                                          <p:tavLst>
                                            <p:tav tm="0">
                                              <p:val>
                                                <p:strVal val="#ppt_x-#ppt_w*1.125000"/>
                                              </p:val>
                                            </p:tav>
                                            <p:tav tm="100000">
                                              <p:val>
                                                <p:strVal val="#ppt_x"/>
                                              </p:val>
                                            </p:tav>
                                          </p:tavLst>
                                        </p:anim>
                                        <p:animEffect transition="in" filter="wipe(right)">
                                          <p:cBhvr>
                                            <p:cTn id="8" dur="500"/>
                                            <p:tgtEl>
                                              <p:spTgt spid="94"/>
                                            </p:tgtEl>
                                          </p:cBhvr>
                                        </p:animEffect>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95"/>
                                            </p:tgtEl>
                                            <p:attrNameLst>
                                              <p:attrName>style.visibility</p:attrName>
                                            </p:attrNameLst>
                                          </p:cBhvr>
                                          <p:to>
                                            <p:strVal val="visible"/>
                                          </p:to>
                                        </p:set>
                                        <p:anim calcmode="lin" valueType="num">
                                          <p:cBhvr additive="base">
                                            <p:cTn id="12" dur="500" fill="hold"/>
                                            <p:tgtEl>
                                              <p:spTgt spid="95"/>
                                            </p:tgtEl>
                                            <p:attrNameLst>
                                              <p:attrName>ppt_x</p:attrName>
                                            </p:attrNameLst>
                                          </p:cBhvr>
                                          <p:tavLst>
                                            <p:tav tm="0">
                                              <p:val>
                                                <p:strVal val="#ppt_x"/>
                                              </p:val>
                                            </p:tav>
                                            <p:tav tm="100000">
                                              <p:val>
                                                <p:strVal val="#ppt_x"/>
                                              </p:val>
                                            </p:tav>
                                          </p:tavLst>
                                        </p:anim>
                                        <p:anim calcmode="lin" valueType="num">
                                          <p:cBhvr additive="base">
                                            <p:cTn id="13" dur="500" fill="hold"/>
                                            <p:tgtEl>
                                              <p:spTgt spid="95"/>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300"/>
                                      </p:stCondLst>
                                      <p:childTnLst>
                                        <p:set>
                                          <p:cBhvr>
                                            <p:cTn id="15" dur="1" fill="hold">
                                              <p:stCondLst>
                                                <p:cond delay="0"/>
                                              </p:stCondLst>
                                            </p:cTn>
                                            <p:tgtEl>
                                              <p:spTgt spid="96"/>
                                            </p:tgtEl>
                                            <p:attrNameLst>
                                              <p:attrName>style.visibility</p:attrName>
                                            </p:attrNameLst>
                                          </p:cBhvr>
                                          <p:to>
                                            <p:strVal val="visible"/>
                                          </p:to>
                                        </p:set>
                                        <p:anim calcmode="lin" valueType="num">
                                          <p:cBhvr additive="base">
                                            <p:cTn id="16" dur="500" fill="hold"/>
                                            <p:tgtEl>
                                              <p:spTgt spid="96"/>
                                            </p:tgtEl>
                                            <p:attrNameLst>
                                              <p:attrName>ppt_x</p:attrName>
                                            </p:attrNameLst>
                                          </p:cBhvr>
                                          <p:tavLst>
                                            <p:tav tm="0">
                                              <p:val>
                                                <p:strVal val="0-#ppt_w/2"/>
                                              </p:val>
                                            </p:tav>
                                            <p:tav tm="100000">
                                              <p:val>
                                                <p:strVal val="#ppt_x"/>
                                              </p:val>
                                            </p:tav>
                                          </p:tavLst>
                                        </p:anim>
                                        <p:anim calcmode="lin" valueType="num">
                                          <p:cBhvr additive="base">
                                            <p:cTn id="17" dur="500" fill="hold"/>
                                            <p:tgtEl>
                                              <p:spTgt spid="96"/>
                                            </p:tgtEl>
                                            <p:attrNameLst>
                                              <p:attrName>ppt_y</p:attrName>
                                            </p:attrNameLst>
                                          </p:cBhvr>
                                          <p:tavLst>
                                            <p:tav tm="0">
                                              <p:val>
                                                <p:strVal val="#ppt_y"/>
                                              </p:val>
                                            </p:tav>
                                            <p:tav tm="100000">
                                              <p:val>
                                                <p:strVal val="#ppt_y"/>
                                              </p:val>
                                            </p:tav>
                                          </p:tavLst>
                                        </p:anim>
                                      </p:childTnLst>
                                    </p:cTn>
                                  </p:par>
                                  <p:par>
                                    <p:cTn id="18" presetID="12" presetClass="entr" presetSubtype="2" fill="hold" grpId="0" nodeType="withEffect">
                                      <p:stCondLst>
                                        <p:cond delay="900"/>
                                      </p:stCondLst>
                                      <p:childTnLst>
                                        <p:set>
                                          <p:cBhvr>
                                            <p:cTn id="19" dur="1" fill="hold">
                                              <p:stCondLst>
                                                <p:cond delay="0"/>
                                              </p:stCondLst>
                                            </p:cTn>
                                            <p:tgtEl>
                                              <p:spTgt spid="71"/>
                                            </p:tgtEl>
                                            <p:attrNameLst>
                                              <p:attrName>style.visibility</p:attrName>
                                            </p:attrNameLst>
                                          </p:cBhvr>
                                          <p:to>
                                            <p:strVal val="visible"/>
                                          </p:to>
                                        </p:set>
                                        <p:anim calcmode="lin" valueType="num">
                                          <p:cBhvr additive="base">
                                            <p:cTn id="20" dur="500"/>
                                            <p:tgtEl>
                                              <p:spTgt spid="71"/>
                                            </p:tgtEl>
                                            <p:attrNameLst>
                                              <p:attrName>ppt_x</p:attrName>
                                            </p:attrNameLst>
                                          </p:cBhvr>
                                          <p:tavLst>
                                            <p:tav tm="0">
                                              <p:val>
                                                <p:strVal val="#ppt_x+#ppt_w*1.125000"/>
                                              </p:val>
                                            </p:tav>
                                            <p:tav tm="100000">
                                              <p:val>
                                                <p:strVal val="#ppt_x"/>
                                              </p:val>
                                            </p:tav>
                                          </p:tavLst>
                                        </p:anim>
                                        <p:animEffect transition="in" filter="wipe(left)">
                                          <p:cBhvr>
                                            <p:cTn id="21" dur="500"/>
                                            <p:tgtEl>
                                              <p:spTgt spid="71"/>
                                            </p:tgtEl>
                                          </p:cBhvr>
                                        </p:animEffect>
                                      </p:childTnLst>
                                    </p:cTn>
                                  </p:par>
                                  <p:par>
                                    <p:cTn id="22" presetID="2" presetClass="entr" presetSubtype="4" fill="hold" grpId="0" nodeType="withEffect">
                                      <p:stCondLst>
                                        <p:cond delay="600"/>
                                      </p:stCondLst>
                                      <p:childTnLst>
                                        <p:set>
                                          <p:cBhvr>
                                            <p:cTn id="23" dur="1" fill="hold">
                                              <p:stCondLst>
                                                <p:cond delay="0"/>
                                              </p:stCondLst>
                                            </p:cTn>
                                            <p:tgtEl>
                                              <p:spTgt spid="100"/>
                                            </p:tgtEl>
                                            <p:attrNameLst>
                                              <p:attrName>style.visibility</p:attrName>
                                            </p:attrNameLst>
                                          </p:cBhvr>
                                          <p:to>
                                            <p:strVal val="visible"/>
                                          </p:to>
                                        </p:set>
                                        <p:anim calcmode="lin" valueType="num">
                                          <p:cBhvr additive="base">
                                            <p:cTn id="24" dur="500" fill="hold"/>
                                            <p:tgtEl>
                                              <p:spTgt spid="100"/>
                                            </p:tgtEl>
                                            <p:attrNameLst>
                                              <p:attrName>ppt_x</p:attrName>
                                            </p:attrNameLst>
                                          </p:cBhvr>
                                          <p:tavLst>
                                            <p:tav tm="0">
                                              <p:val>
                                                <p:strVal val="#ppt_x"/>
                                              </p:val>
                                            </p:tav>
                                            <p:tav tm="100000">
                                              <p:val>
                                                <p:strVal val="#ppt_x"/>
                                              </p:val>
                                            </p:tav>
                                          </p:tavLst>
                                        </p:anim>
                                        <p:anim calcmode="lin" valueType="num">
                                          <p:cBhvr additive="base">
                                            <p:cTn id="25" dur="500" fill="hold"/>
                                            <p:tgtEl>
                                              <p:spTgt spid="100"/>
                                            </p:tgtEl>
                                            <p:attrNameLst>
                                              <p:attrName>ppt_y</p:attrName>
                                            </p:attrNameLst>
                                          </p:cBhvr>
                                          <p:tavLst>
                                            <p:tav tm="0">
                                              <p:val>
                                                <p:strVal val="1+#ppt_h/2"/>
                                              </p:val>
                                            </p:tav>
                                            <p:tav tm="100000">
                                              <p:val>
                                                <p:strVal val="#ppt_y"/>
                                              </p:val>
                                            </p:tav>
                                          </p:tavLst>
                                        </p:anim>
                                      </p:childTnLst>
                                    </p:cTn>
                                  </p:par>
                                  <p:par>
                                    <p:cTn id="26" presetID="12" presetClass="entr" presetSubtype="2" fill="hold" grpId="0" nodeType="withEffect">
                                      <p:stCondLst>
                                        <p:cond delay="1500"/>
                                      </p:stCondLst>
                                      <p:childTnLst>
                                        <p:set>
                                          <p:cBhvr>
                                            <p:cTn id="27" dur="1" fill="hold">
                                              <p:stCondLst>
                                                <p:cond delay="0"/>
                                              </p:stCondLst>
                                            </p:cTn>
                                            <p:tgtEl>
                                              <p:spTgt spid="68"/>
                                            </p:tgtEl>
                                            <p:attrNameLst>
                                              <p:attrName>style.visibility</p:attrName>
                                            </p:attrNameLst>
                                          </p:cBhvr>
                                          <p:to>
                                            <p:strVal val="visible"/>
                                          </p:to>
                                        </p:set>
                                        <p:anim calcmode="lin" valueType="num">
                                          <p:cBhvr additive="base">
                                            <p:cTn id="28" dur="500"/>
                                            <p:tgtEl>
                                              <p:spTgt spid="68"/>
                                            </p:tgtEl>
                                            <p:attrNameLst>
                                              <p:attrName>ppt_x</p:attrName>
                                            </p:attrNameLst>
                                          </p:cBhvr>
                                          <p:tavLst>
                                            <p:tav tm="0">
                                              <p:val>
                                                <p:strVal val="#ppt_x+#ppt_w*1.125000"/>
                                              </p:val>
                                            </p:tav>
                                            <p:tav tm="100000">
                                              <p:val>
                                                <p:strVal val="#ppt_x"/>
                                              </p:val>
                                            </p:tav>
                                          </p:tavLst>
                                        </p:anim>
                                        <p:animEffect transition="in" filter="wipe(left)">
                                          <p:cBhvr>
                                            <p:cTn id="29" dur="500"/>
                                            <p:tgtEl>
                                              <p:spTgt spid="68"/>
                                            </p:tgtEl>
                                          </p:cBhvr>
                                        </p:animEffect>
                                      </p:childTnLst>
                                    </p:cTn>
                                  </p:par>
                                  <p:par>
                                    <p:cTn id="30" presetID="2" presetClass="entr" presetSubtype="2" fill="hold" nodeType="withEffect">
                                      <p:stCondLst>
                                        <p:cond delay="900"/>
                                      </p:stCondLst>
                                      <p:childTnLst>
                                        <p:set>
                                          <p:cBhvr>
                                            <p:cTn id="31" dur="1" fill="hold">
                                              <p:stCondLst>
                                                <p:cond delay="0"/>
                                              </p:stCondLst>
                                            </p:cTn>
                                            <p:tgtEl>
                                              <p:spTgt spid="117"/>
                                            </p:tgtEl>
                                            <p:attrNameLst>
                                              <p:attrName>style.visibility</p:attrName>
                                            </p:attrNameLst>
                                          </p:cBhvr>
                                          <p:to>
                                            <p:strVal val="visible"/>
                                          </p:to>
                                        </p:set>
                                        <p:anim calcmode="lin" valueType="num">
                                          <p:cBhvr additive="base">
                                            <p:cTn id="32" dur="500" fill="hold"/>
                                            <p:tgtEl>
                                              <p:spTgt spid="117"/>
                                            </p:tgtEl>
                                            <p:attrNameLst>
                                              <p:attrName>ppt_x</p:attrName>
                                            </p:attrNameLst>
                                          </p:cBhvr>
                                          <p:tavLst>
                                            <p:tav tm="0">
                                              <p:val>
                                                <p:strVal val="1+#ppt_w/2"/>
                                              </p:val>
                                            </p:tav>
                                            <p:tav tm="100000">
                                              <p:val>
                                                <p:strVal val="#ppt_x"/>
                                              </p:val>
                                            </p:tav>
                                          </p:tavLst>
                                        </p:anim>
                                        <p:anim calcmode="lin" valueType="num">
                                          <p:cBhvr additive="base">
                                            <p:cTn id="33" dur="500" fill="hold"/>
                                            <p:tgtEl>
                                              <p:spTgt spid="117"/>
                                            </p:tgtEl>
                                            <p:attrNameLst>
                                              <p:attrName>ppt_y</p:attrName>
                                            </p:attrNameLst>
                                          </p:cBhvr>
                                          <p:tavLst>
                                            <p:tav tm="0">
                                              <p:val>
                                                <p:strVal val="#ppt_y"/>
                                              </p:val>
                                            </p:tav>
                                            <p:tav tm="100000">
                                              <p:val>
                                                <p:strVal val="#ppt_y"/>
                                              </p:val>
                                            </p:tav>
                                          </p:tavLst>
                                        </p:anim>
                                      </p:childTnLst>
                                    </p:cTn>
                                  </p:par>
                                  <p:par>
                                    <p:cTn id="34" presetID="12" presetClass="entr" presetSubtype="8" fill="hold" grpId="0" nodeType="withEffect">
                                      <p:stCondLst>
                                        <p:cond delay="1800"/>
                                      </p:stCondLst>
                                      <p:childTnLst>
                                        <p:set>
                                          <p:cBhvr>
                                            <p:cTn id="35" dur="1" fill="hold">
                                              <p:stCondLst>
                                                <p:cond delay="0"/>
                                              </p:stCondLst>
                                            </p:cTn>
                                            <p:tgtEl>
                                              <p:spTgt spid="69"/>
                                            </p:tgtEl>
                                            <p:attrNameLst>
                                              <p:attrName>style.visibility</p:attrName>
                                            </p:attrNameLst>
                                          </p:cBhvr>
                                          <p:to>
                                            <p:strVal val="visible"/>
                                          </p:to>
                                        </p:set>
                                        <p:anim calcmode="lin" valueType="num">
                                          <p:cBhvr additive="base">
                                            <p:cTn id="36" dur="500"/>
                                            <p:tgtEl>
                                              <p:spTgt spid="69"/>
                                            </p:tgtEl>
                                            <p:attrNameLst>
                                              <p:attrName>ppt_x</p:attrName>
                                            </p:attrNameLst>
                                          </p:cBhvr>
                                          <p:tavLst>
                                            <p:tav tm="0">
                                              <p:val>
                                                <p:strVal val="#ppt_x-#ppt_w*1.125000"/>
                                              </p:val>
                                            </p:tav>
                                            <p:tav tm="100000">
                                              <p:val>
                                                <p:strVal val="#ppt_x"/>
                                              </p:val>
                                            </p:tav>
                                          </p:tavLst>
                                        </p:anim>
                                        <p:animEffect transition="in" filter="wipe(right)">
                                          <p:cBhvr>
                                            <p:cTn id="37" dur="500"/>
                                            <p:tgtEl>
                                              <p:spTgt spid="69"/>
                                            </p:tgtEl>
                                          </p:cBhvr>
                                        </p:animEffect>
                                      </p:childTnLst>
                                    </p:cTn>
                                  </p:par>
                                  <p:par>
                                    <p:cTn id="38" presetID="12" presetClass="entr" presetSubtype="8" fill="hold" grpId="0" nodeType="withEffect">
                                      <p:stCondLst>
                                        <p:cond delay="1200"/>
                                      </p:stCondLst>
                                      <p:childTnLst>
                                        <p:set>
                                          <p:cBhvr>
                                            <p:cTn id="39" dur="1" fill="hold">
                                              <p:stCondLst>
                                                <p:cond delay="0"/>
                                              </p:stCondLst>
                                            </p:cTn>
                                            <p:tgtEl>
                                              <p:spTgt spid="70"/>
                                            </p:tgtEl>
                                            <p:attrNameLst>
                                              <p:attrName>style.visibility</p:attrName>
                                            </p:attrNameLst>
                                          </p:cBhvr>
                                          <p:to>
                                            <p:strVal val="visible"/>
                                          </p:to>
                                        </p:set>
                                        <p:anim calcmode="lin" valueType="num">
                                          <p:cBhvr additive="base">
                                            <p:cTn id="40" dur="500"/>
                                            <p:tgtEl>
                                              <p:spTgt spid="70"/>
                                            </p:tgtEl>
                                            <p:attrNameLst>
                                              <p:attrName>ppt_x</p:attrName>
                                            </p:attrNameLst>
                                          </p:cBhvr>
                                          <p:tavLst>
                                            <p:tav tm="0">
                                              <p:val>
                                                <p:strVal val="#ppt_x-#ppt_w*1.125000"/>
                                              </p:val>
                                            </p:tav>
                                            <p:tav tm="100000">
                                              <p:val>
                                                <p:strVal val="#ppt_x"/>
                                              </p:val>
                                            </p:tav>
                                          </p:tavLst>
                                        </p:anim>
                                        <p:animEffect transition="in" filter="wipe(right)">
                                          <p:cBhvr>
                                            <p:cTn id="41" dur="500"/>
                                            <p:tgtEl>
                                              <p:spTgt spid="70"/>
                                            </p:tgtEl>
                                          </p:cBhvr>
                                        </p:animEffect>
                                      </p:childTnLst>
                                    </p:cTn>
                                  </p:par>
                                </p:childTnLst>
                              </p:cTn>
                            </p:par>
                            <p:par>
                              <p:cTn id="42" fill="hold">
                                <p:stCondLst>
                                  <p:cond delay="1000"/>
                                </p:stCondLst>
                                <p:childTnLst>
                                  <p:par>
                                    <p:cTn id="43" presetID="12" presetClass="entr" presetSubtype="8"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300"/>
                                            <p:tgtEl>
                                              <p:spTgt spid="22"/>
                                            </p:tgtEl>
                                            <p:attrNameLst>
                                              <p:attrName>ppt_x</p:attrName>
                                            </p:attrNameLst>
                                          </p:cBhvr>
                                          <p:tavLst>
                                            <p:tav tm="0">
                                              <p:val>
                                                <p:strVal val="#ppt_x-#ppt_w*1.125000"/>
                                              </p:val>
                                            </p:tav>
                                            <p:tav tm="100000">
                                              <p:val>
                                                <p:strVal val="#ppt_x"/>
                                              </p:val>
                                            </p:tav>
                                          </p:tavLst>
                                        </p:anim>
                                        <p:animEffect transition="in" filter="wipe(right)">
                                          <p:cBhvr>
                                            <p:cTn id="46" dur="300"/>
                                            <p:tgtEl>
                                              <p:spTgt spid="22"/>
                                            </p:tgtEl>
                                          </p:cBhvr>
                                        </p:animEffect>
                                      </p:childTnLst>
                                    </p:cTn>
                                  </p:par>
                                  <p:par>
                                    <p:cTn id="47" presetID="12" presetClass="entr" presetSubtype="8" fill="hold" grpId="0" nodeType="withEffect">
                                      <p:stCondLst>
                                        <p:cond delay="20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300"/>
                                            <p:tgtEl>
                                              <p:spTgt spid="23"/>
                                            </p:tgtEl>
                                            <p:attrNameLst>
                                              <p:attrName>ppt_x</p:attrName>
                                            </p:attrNameLst>
                                          </p:cBhvr>
                                          <p:tavLst>
                                            <p:tav tm="0">
                                              <p:val>
                                                <p:strVal val="#ppt_x-#ppt_w*1.125000"/>
                                              </p:val>
                                            </p:tav>
                                            <p:tav tm="100000">
                                              <p:val>
                                                <p:strVal val="#ppt_x"/>
                                              </p:val>
                                            </p:tav>
                                          </p:tavLst>
                                        </p:anim>
                                        <p:animEffect transition="in" filter="wipe(right)">
                                          <p:cBhvr>
                                            <p:cTn id="50" dur="300"/>
                                            <p:tgtEl>
                                              <p:spTgt spid="23"/>
                                            </p:tgtEl>
                                          </p:cBhvr>
                                        </p:animEffect>
                                      </p:childTnLst>
                                    </p:cTn>
                                  </p:par>
                                  <p:par>
                                    <p:cTn id="51" presetID="12" presetClass="entr" presetSubtype="8" fill="hold" grpId="0" nodeType="withEffect">
                                      <p:stCondLst>
                                        <p:cond delay="20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300"/>
                                            <p:tgtEl>
                                              <p:spTgt spid="24"/>
                                            </p:tgtEl>
                                            <p:attrNameLst>
                                              <p:attrName>ppt_x</p:attrName>
                                            </p:attrNameLst>
                                          </p:cBhvr>
                                          <p:tavLst>
                                            <p:tav tm="0">
                                              <p:val>
                                                <p:strVal val="#ppt_x-#ppt_w*1.125000"/>
                                              </p:val>
                                            </p:tav>
                                            <p:tav tm="100000">
                                              <p:val>
                                                <p:strVal val="#ppt_x"/>
                                              </p:val>
                                            </p:tav>
                                          </p:tavLst>
                                        </p:anim>
                                        <p:animEffect transition="in" filter="wipe(right)">
                                          <p:cBhvr>
                                            <p:cTn id="54" dur="300"/>
                                            <p:tgtEl>
                                              <p:spTgt spid="24"/>
                                            </p:tgtEl>
                                          </p:cBhvr>
                                        </p:animEffect>
                                      </p:childTnLst>
                                    </p:cTn>
                                  </p:par>
                                  <p:par>
                                    <p:cTn id="55" presetID="12" presetClass="entr" presetSubtype="8" fill="hold" grpId="0" nodeType="withEffect">
                                      <p:stCondLst>
                                        <p:cond delay="20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300"/>
                                            <p:tgtEl>
                                              <p:spTgt spid="25"/>
                                            </p:tgtEl>
                                            <p:attrNameLst>
                                              <p:attrName>ppt_x</p:attrName>
                                            </p:attrNameLst>
                                          </p:cBhvr>
                                          <p:tavLst>
                                            <p:tav tm="0">
                                              <p:val>
                                                <p:strVal val="#ppt_x-#ppt_w*1.125000"/>
                                              </p:val>
                                            </p:tav>
                                            <p:tav tm="100000">
                                              <p:val>
                                                <p:strVal val="#ppt_x"/>
                                              </p:val>
                                            </p:tav>
                                          </p:tavLst>
                                        </p:anim>
                                        <p:animEffect transition="in" filter="wipe(right)">
                                          <p:cBhvr>
                                            <p:cTn id="58" dur="300"/>
                                            <p:tgtEl>
                                              <p:spTgt spid="25"/>
                                            </p:tgtEl>
                                          </p:cBhvr>
                                        </p:animEffect>
                                      </p:childTnLst>
                                    </p:cTn>
                                  </p:par>
                                </p:childTnLst>
                              </p:cTn>
                            </p:par>
                            <p:par>
                              <p:cTn id="59" fill="hold">
                                <p:stCondLst>
                                  <p:cond delay="1500"/>
                                </p:stCondLst>
                                <p:childTnLst>
                                  <p:par>
                                    <p:cTn id="60" presetID="22" presetClass="entr" presetSubtype="4"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down)">
                                          <p:cBhvr>
                                            <p:cTn id="6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68" grpId="0"/>
          <p:bldP spid="69" grpId="0"/>
          <p:bldP spid="70" grpId="0"/>
          <p:bldP spid="71" grpId="0"/>
          <p:bldP spid="95" grpId="0" animBg="1"/>
          <p:bldP spid="100" grpId="0" animBg="1"/>
          <p:bldP spid="22" grpId="0"/>
          <p:bldP spid="23" grpId="0"/>
          <p:bldP spid="24" grpId="0"/>
          <p:bldP spid="25" grpId="0"/>
          <p:bldP spid="27"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6"/>
          <p:cNvSpPr>
            <a:spLocks noChangeArrowheads="1"/>
          </p:cNvSpPr>
          <p:nvPr/>
        </p:nvSpPr>
        <p:spPr bwMode="auto">
          <a:xfrm flipV="1">
            <a:off x="0" y="3058717"/>
            <a:ext cx="3446860" cy="277415"/>
          </a:xfrm>
          <a:prstGeom prst="rect">
            <a:avLst/>
          </a:prstGeom>
          <a:solidFill>
            <a:srgbClr val="0C8882"/>
          </a:solidFill>
          <a:ln>
            <a:noFill/>
          </a:ln>
        </p:spPr>
        <p:txBody>
          <a:bodyPr lIns="68573" tIns="34287" rIns="68573" bIns="34287"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mn-lt"/>
              <a:ea typeface="+mn-ea"/>
              <a:cs typeface="+mn-ea"/>
              <a:sym typeface="+mn-lt"/>
            </a:endParaRPr>
          </a:p>
        </p:txBody>
      </p:sp>
      <p:grpSp>
        <p:nvGrpSpPr>
          <p:cNvPr id="14" name="组合 8"/>
          <p:cNvGrpSpPr/>
          <p:nvPr/>
        </p:nvGrpSpPr>
        <p:grpSpPr bwMode="auto">
          <a:xfrm flipV="1">
            <a:off x="2590801" y="3058717"/>
            <a:ext cx="1735931" cy="1734740"/>
            <a:chOff x="0" y="0"/>
            <a:chExt cx="1970470" cy="1970470"/>
          </a:xfrm>
        </p:grpSpPr>
        <p:sp>
          <p:nvSpPr>
            <p:cNvPr id="15" name="任意多边形 9"/>
            <p:cNvSpPr>
              <a:spLocks noChangeArrowheads="1"/>
            </p:cNvSpPr>
            <p:nvPr/>
          </p:nvSpPr>
          <p:spPr bwMode="auto">
            <a:xfrm>
              <a:off x="0" y="0"/>
              <a:ext cx="1970470" cy="1523844"/>
            </a:xfrm>
            <a:custGeom>
              <a:avLst/>
              <a:gdLst>
                <a:gd name="T0" fmla="*/ 985235 w 1970470"/>
                <a:gd name="T1" fmla="*/ 0 h 1523844"/>
                <a:gd name="T2" fmla="*/ 1970470 w 1970470"/>
                <a:gd name="T3" fmla="*/ 985235 h 1523844"/>
                <a:gd name="T4" fmla="*/ 1851557 w 1970470"/>
                <a:gd name="T5" fmla="*/ 1454856 h 1523844"/>
                <a:gd name="T6" fmla="*/ 1809646 w 1970470"/>
                <a:gd name="T7" fmla="*/ 1523844 h 1523844"/>
                <a:gd name="T8" fmla="*/ 1380307 w 1970470"/>
                <a:gd name="T9" fmla="*/ 1523844 h 1523844"/>
                <a:gd name="T10" fmla="*/ 1458954 w 1970470"/>
                <a:gd name="T11" fmla="*/ 1458954 h 1523844"/>
                <a:gd name="T12" fmla="*/ 1655175 w 1970470"/>
                <a:gd name="T13" fmla="*/ 985235 h 1523844"/>
                <a:gd name="T14" fmla="*/ 985235 w 1970470"/>
                <a:gd name="T15" fmla="*/ 315295 h 1523844"/>
                <a:gd name="T16" fmla="*/ 315295 w 1970470"/>
                <a:gd name="T17" fmla="*/ 985235 h 1523844"/>
                <a:gd name="T18" fmla="*/ 511516 w 1970470"/>
                <a:gd name="T19" fmla="*/ 1458954 h 1523844"/>
                <a:gd name="T20" fmla="*/ 590163 w 1970470"/>
                <a:gd name="T21" fmla="*/ 1523844 h 1523844"/>
                <a:gd name="T22" fmla="*/ 160824 w 1970470"/>
                <a:gd name="T23" fmla="*/ 1523844 h 1523844"/>
                <a:gd name="T24" fmla="*/ 118913 w 1970470"/>
                <a:gd name="T25" fmla="*/ 1454856 h 1523844"/>
                <a:gd name="T26" fmla="*/ 0 w 1970470"/>
                <a:gd name="T27" fmla="*/ 985235 h 1523844"/>
                <a:gd name="T28" fmla="*/ 985235 w 1970470"/>
                <a:gd name="T29" fmla="*/ 0 h 15238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70470"/>
                <a:gd name="T46" fmla="*/ 0 h 1523844"/>
                <a:gd name="T47" fmla="*/ 1970470 w 1970470"/>
                <a:gd name="T48" fmla="*/ 1523844 h 15238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tx1">
                <a:lumMod val="65000"/>
                <a:lumOff val="35000"/>
                <a:alpha val="39999"/>
              </a:schemeClr>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a:cs typeface="+mn-ea"/>
                <a:sym typeface="+mn-lt"/>
              </a:endParaRPr>
            </a:p>
          </p:txBody>
        </p:sp>
        <p:sp>
          <p:nvSpPr>
            <p:cNvPr id="16" name="任意多边形 10"/>
            <p:cNvSpPr>
              <a:spLocks noChangeArrowheads="1"/>
            </p:cNvSpPr>
            <p:nvPr/>
          </p:nvSpPr>
          <p:spPr bwMode="auto">
            <a:xfrm>
              <a:off x="160824" y="1523844"/>
              <a:ext cx="1648822" cy="446626"/>
            </a:xfrm>
            <a:custGeom>
              <a:avLst/>
              <a:gdLst>
                <a:gd name="T0" fmla="*/ 0 w 1648822"/>
                <a:gd name="T1" fmla="*/ 0 h 446626"/>
                <a:gd name="T2" fmla="*/ 429339 w 1648822"/>
                <a:gd name="T3" fmla="*/ 0 h 446626"/>
                <a:gd name="T4" fmla="*/ 449841 w 1648822"/>
                <a:gd name="T5" fmla="*/ 16916 h 446626"/>
                <a:gd name="T6" fmla="*/ 824411 w 1648822"/>
                <a:gd name="T7" fmla="*/ 131331 h 446626"/>
                <a:gd name="T8" fmla="*/ 1198981 w 1648822"/>
                <a:gd name="T9" fmla="*/ 16916 h 446626"/>
                <a:gd name="T10" fmla="*/ 1219483 w 1648822"/>
                <a:gd name="T11" fmla="*/ 0 h 446626"/>
                <a:gd name="T12" fmla="*/ 1648822 w 1648822"/>
                <a:gd name="T13" fmla="*/ 0 h 446626"/>
                <a:gd name="T14" fmla="*/ 1641383 w 1648822"/>
                <a:gd name="T15" fmla="*/ 12245 h 446626"/>
                <a:gd name="T16" fmla="*/ 824411 w 1648822"/>
                <a:gd name="T17" fmla="*/ 446626 h 446626"/>
                <a:gd name="T18" fmla="*/ 7439 w 1648822"/>
                <a:gd name="T19" fmla="*/ 12245 h 446626"/>
                <a:gd name="T20" fmla="*/ 0 w 1648822"/>
                <a:gd name="T21" fmla="*/ 0 h 4466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8822"/>
                <a:gd name="T34" fmla="*/ 0 h 446626"/>
                <a:gd name="T35" fmla="*/ 1648822 w 1648822"/>
                <a:gd name="T36" fmla="*/ 446626 h 4466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rgbClr val="0C8882"/>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a:cs typeface="+mn-ea"/>
                <a:sym typeface="+mn-lt"/>
              </a:endParaRPr>
            </a:p>
          </p:txBody>
        </p:sp>
      </p:grpSp>
      <p:sp>
        <p:nvSpPr>
          <p:cNvPr id="17" name="矩形 11"/>
          <p:cNvSpPr>
            <a:spLocks noChangeArrowheads="1"/>
          </p:cNvSpPr>
          <p:nvPr/>
        </p:nvSpPr>
        <p:spPr bwMode="auto">
          <a:xfrm flipV="1">
            <a:off x="5243512" y="3058717"/>
            <a:ext cx="3900488" cy="277415"/>
          </a:xfrm>
          <a:prstGeom prst="rect">
            <a:avLst/>
          </a:prstGeom>
          <a:solidFill>
            <a:srgbClr val="0C8882"/>
          </a:solidFill>
          <a:ln>
            <a:noFill/>
          </a:ln>
        </p:spPr>
        <p:txBody>
          <a:bodyPr lIns="68573" tIns="34287" rIns="68573" bIns="34287"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mn-lt"/>
              <a:ea typeface="+mn-ea"/>
              <a:cs typeface="+mn-ea"/>
              <a:sym typeface="+mn-lt"/>
            </a:endParaRPr>
          </a:p>
        </p:txBody>
      </p:sp>
      <p:grpSp>
        <p:nvGrpSpPr>
          <p:cNvPr id="19" name="组合 13"/>
          <p:cNvGrpSpPr/>
          <p:nvPr/>
        </p:nvGrpSpPr>
        <p:grpSpPr bwMode="auto">
          <a:xfrm flipV="1">
            <a:off x="4424363" y="3058717"/>
            <a:ext cx="1734741" cy="1734740"/>
            <a:chOff x="0" y="0"/>
            <a:chExt cx="1970470" cy="1970470"/>
          </a:xfrm>
        </p:grpSpPr>
        <p:sp>
          <p:nvSpPr>
            <p:cNvPr id="20" name="任意多边形 14"/>
            <p:cNvSpPr>
              <a:spLocks noChangeArrowheads="1"/>
            </p:cNvSpPr>
            <p:nvPr/>
          </p:nvSpPr>
          <p:spPr bwMode="auto">
            <a:xfrm>
              <a:off x="0" y="0"/>
              <a:ext cx="1970470" cy="1523844"/>
            </a:xfrm>
            <a:custGeom>
              <a:avLst/>
              <a:gdLst>
                <a:gd name="T0" fmla="*/ 985235 w 1970470"/>
                <a:gd name="T1" fmla="*/ 0 h 1523844"/>
                <a:gd name="T2" fmla="*/ 1970470 w 1970470"/>
                <a:gd name="T3" fmla="*/ 985235 h 1523844"/>
                <a:gd name="T4" fmla="*/ 1851557 w 1970470"/>
                <a:gd name="T5" fmla="*/ 1454856 h 1523844"/>
                <a:gd name="T6" fmla="*/ 1809646 w 1970470"/>
                <a:gd name="T7" fmla="*/ 1523844 h 1523844"/>
                <a:gd name="T8" fmla="*/ 1380307 w 1970470"/>
                <a:gd name="T9" fmla="*/ 1523844 h 1523844"/>
                <a:gd name="T10" fmla="*/ 1458954 w 1970470"/>
                <a:gd name="T11" fmla="*/ 1458954 h 1523844"/>
                <a:gd name="T12" fmla="*/ 1655175 w 1970470"/>
                <a:gd name="T13" fmla="*/ 985235 h 1523844"/>
                <a:gd name="T14" fmla="*/ 985235 w 1970470"/>
                <a:gd name="T15" fmla="*/ 315295 h 1523844"/>
                <a:gd name="T16" fmla="*/ 315295 w 1970470"/>
                <a:gd name="T17" fmla="*/ 985235 h 1523844"/>
                <a:gd name="T18" fmla="*/ 511516 w 1970470"/>
                <a:gd name="T19" fmla="*/ 1458954 h 1523844"/>
                <a:gd name="T20" fmla="*/ 590163 w 1970470"/>
                <a:gd name="T21" fmla="*/ 1523844 h 1523844"/>
                <a:gd name="T22" fmla="*/ 160824 w 1970470"/>
                <a:gd name="T23" fmla="*/ 1523844 h 1523844"/>
                <a:gd name="T24" fmla="*/ 118913 w 1970470"/>
                <a:gd name="T25" fmla="*/ 1454856 h 1523844"/>
                <a:gd name="T26" fmla="*/ 0 w 1970470"/>
                <a:gd name="T27" fmla="*/ 985235 h 1523844"/>
                <a:gd name="T28" fmla="*/ 985235 w 1970470"/>
                <a:gd name="T29" fmla="*/ 0 h 15238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70470"/>
                <a:gd name="T46" fmla="*/ 0 h 1523844"/>
                <a:gd name="T47" fmla="*/ 1970470 w 1970470"/>
                <a:gd name="T48" fmla="*/ 1523844 h 15238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tx1">
                <a:lumMod val="65000"/>
                <a:lumOff val="35000"/>
                <a:alpha val="39999"/>
              </a:schemeClr>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a:solidFill>
                  <a:srgbClr val="002060"/>
                </a:solidFill>
                <a:cs typeface="+mn-ea"/>
                <a:sym typeface="+mn-lt"/>
              </a:endParaRPr>
            </a:p>
          </p:txBody>
        </p:sp>
        <p:sp>
          <p:nvSpPr>
            <p:cNvPr id="21" name="任意多边形 15"/>
            <p:cNvSpPr>
              <a:spLocks noChangeArrowheads="1"/>
            </p:cNvSpPr>
            <p:nvPr/>
          </p:nvSpPr>
          <p:spPr bwMode="auto">
            <a:xfrm>
              <a:off x="160824" y="1523844"/>
              <a:ext cx="1648822" cy="446626"/>
            </a:xfrm>
            <a:custGeom>
              <a:avLst/>
              <a:gdLst>
                <a:gd name="T0" fmla="*/ 0 w 1648822"/>
                <a:gd name="T1" fmla="*/ 0 h 446626"/>
                <a:gd name="T2" fmla="*/ 429339 w 1648822"/>
                <a:gd name="T3" fmla="*/ 0 h 446626"/>
                <a:gd name="T4" fmla="*/ 449841 w 1648822"/>
                <a:gd name="T5" fmla="*/ 16916 h 446626"/>
                <a:gd name="T6" fmla="*/ 824411 w 1648822"/>
                <a:gd name="T7" fmla="*/ 131331 h 446626"/>
                <a:gd name="T8" fmla="*/ 1198981 w 1648822"/>
                <a:gd name="T9" fmla="*/ 16916 h 446626"/>
                <a:gd name="T10" fmla="*/ 1219483 w 1648822"/>
                <a:gd name="T11" fmla="*/ 0 h 446626"/>
                <a:gd name="T12" fmla="*/ 1648822 w 1648822"/>
                <a:gd name="T13" fmla="*/ 0 h 446626"/>
                <a:gd name="T14" fmla="*/ 1641383 w 1648822"/>
                <a:gd name="T15" fmla="*/ 12245 h 446626"/>
                <a:gd name="T16" fmla="*/ 824411 w 1648822"/>
                <a:gd name="T17" fmla="*/ 446626 h 446626"/>
                <a:gd name="T18" fmla="*/ 7439 w 1648822"/>
                <a:gd name="T19" fmla="*/ 12245 h 446626"/>
                <a:gd name="T20" fmla="*/ 0 w 1648822"/>
                <a:gd name="T21" fmla="*/ 0 h 4466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8822"/>
                <a:gd name="T34" fmla="*/ 0 h 446626"/>
                <a:gd name="T35" fmla="*/ 1648822 w 1648822"/>
                <a:gd name="T36" fmla="*/ 446626 h 4466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rgbClr val="0C8882"/>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a:solidFill>
                  <a:srgbClr val="002060"/>
                </a:solidFill>
                <a:cs typeface="+mn-ea"/>
                <a:sym typeface="+mn-lt"/>
              </a:endParaRPr>
            </a:p>
          </p:txBody>
        </p:sp>
      </p:grpSp>
      <p:sp>
        <p:nvSpPr>
          <p:cNvPr id="7" name="矩形 6"/>
          <p:cNvSpPr>
            <a:spLocks noChangeArrowheads="1"/>
          </p:cNvSpPr>
          <p:nvPr/>
        </p:nvSpPr>
        <p:spPr bwMode="auto">
          <a:xfrm>
            <a:off x="0" y="2531269"/>
            <a:ext cx="5054204" cy="276225"/>
          </a:xfrm>
          <a:prstGeom prst="rect">
            <a:avLst/>
          </a:prstGeom>
          <a:solidFill>
            <a:srgbClr val="0C8882"/>
          </a:solidFill>
          <a:ln>
            <a:noFill/>
          </a:ln>
        </p:spPr>
        <p:txBody>
          <a:bodyPr lIns="68573" tIns="34287" rIns="68573" bIns="34287"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mn-lt"/>
              <a:ea typeface="+mn-ea"/>
              <a:cs typeface="+mn-ea"/>
              <a:sym typeface="+mn-lt"/>
            </a:endParaRPr>
          </a:p>
        </p:txBody>
      </p:sp>
      <p:grpSp>
        <p:nvGrpSpPr>
          <p:cNvPr id="9" name="组合 3"/>
          <p:cNvGrpSpPr/>
          <p:nvPr/>
        </p:nvGrpSpPr>
        <p:grpSpPr bwMode="auto">
          <a:xfrm>
            <a:off x="4214813" y="1071563"/>
            <a:ext cx="1734741" cy="1735931"/>
            <a:chOff x="0" y="0"/>
            <a:chExt cx="1970470" cy="1970470"/>
          </a:xfrm>
        </p:grpSpPr>
        <p:sp>
          <p:nvSpPr>
            <p:cNvPr id="10" name="任意多边形 4"/>
            <p:cNvSpPr>
              <a:spLocks noChangeArrowheads="1"/>
            </p:cNvSpPr>
            <p:nvPr/>
          </p:nvSpPr>
          <p:spPr bwMode="auto">
            <a:xfrm>
              <a:off x="0" y="0"/>
              <a:ext cx="1970470" cy="1523844"/>
            </a:xfrm>
            <a:custGeom>
              <a:avLst/>
              <a:gdLst>
                <a:gd name="T0" fmla="*/ 985235 w 1970470"/>
                <a:gd name="T1" fmla="*/ 0 h 1523844"/>
                <a:gd name="T2" fmla="*/ 1970470 w 1970470"/>
                <a:gd name="T3" fmla="*/ 985235 h 1523844"/>
                <a:gd name="T4" fmla="*/ 1851557 w 1970470"/>
                <a:gd name="T5" fmla="*/ 1454856 h 1523844"/>
                <a:gd name="T6" fmla="*/ 1809646 w 1970470"/>
                <a:gd name="T7" fmla="*/ 1523844 h 1523844"/>
                <a:gd name="T8" fmla="*/ 1380307 w 1970470"/>
                <a:gd name="T9" fmla="*/ 1523844 h 1523844"/>
                <a:gd name="T10" fmla="*/ 1458954 w 1970470"/>
                <a:gd name="T11" fmla="*/ 1458954 h 1523844"/>
                <a:gd name="T12" fmla="*/ 1655175 w 1970470"/>
                <a:gd name="T13" fmla="*/ 985235 h 1523844"/>
                <a:gd name="T14" fmla="*/ 985235 w 1970470"/>
                <a:gd name="T15" fmla="*/ 315295 h 1523844"/>
                <a:gd name="T16" fmla="*/ 315295 w 1970470"/>
                <a:gd name="T17" fmla="*/ 985235 h 1523844"/>
                <a:gd name="T18" fmla="*/ 511516 w 1970470"/>
                <a:gd name="T19" fmla="*/ 1458954 h 1523844"/>
                <a:gd name="T20" fmla="*/ 590163 w 1970470"/>
                <a:gd name="T21" fmla="*/ 1523844 h 1523844"/>
                <a:gd name="T22" fmla="*/ 160824 w 1970470"/>
                <a:gd name="T23" fmla="*/ 1523844 h 1523844"/>
                <a:gd name="T24" fmla="*/ 118913 w 1970470"/>
                <a:gd name="T25" fmla="*/ 1454856 h 1523844"/>
                <a:gd name="T26" fmla="*/ 0 w 1970470"/>
                <a:gd name="T27" fmla="*/ 985235 h 1523844"/>
                <a:gd name="T28" fmla="*/ 985235 w 1970470"/>
                <a:gd name="T29" fmla="*/ 0 h 15238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70470"/>
                <a:gd name="T46" fmla="*/ 0 h 1523844"/>
                <a:gd name="T47" fmla="*/ 1970470 w 1970470"/>
                <a:gd name="T48" fmla="*/ 1523844 h 15238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tx1">
                <a:lumMod val="65000"/>
                <a:lumOff val="35000"/>
                <a:alpha val="39999"/>
              </a:schemeClr>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a:solidFill>
                  <a:srgbClr val="002060"/>
                </a:solidFill>
                <a:cs typeface="+mn-ea"/>
                <a:sym typeface="+mn-lt"/>
              </a:endParaRPr>
            </a:p>
          </p:txBody>
        </p:sp>
        <p:sp>
          <p:nvSpPr>
            <p:cNvPr id="11" name="任意多边形 5"/>
            <p:cNvSpPr>
              <a:spLocks noChangeArrowheads="1"/>
            </p:cNvSpPr>
            <p:nvPr/>
          </p:nvSpPr>
          <p:spPr bwMode="auto">
            <a:xfrm>
              <a:off x="160824" y="1523844"/>
              <a:ext cx="1648822" cy="446626"/>
            </a:xfrm>
            <a:custGeom>
              <a:avLst/>
              <a:gdLst>
                <a:gd name="T0" fmla="*/ 0 w 1648822"/>
                <a:gd name="T1" fmla="*/ 0 h 446626"/>
                <a:gd name="T2" fmla="*/ 429339 w 1648822"/>
                <a:gd name="T3" fmla="*/ 0 h 446626"/>
                <a:gd name="T4" fmla="*/ 449841 w 1648822"/>
                <a:gd name="T5" fmla="*/ 16916 h 446626"/>
                <a:gd name="T6" fmla="*/ 824411 w 1648822"/>
                <a:gd name="T7" fmla="*/ 131331 h 446626"/>
                <a:gd name="T8" fmla="*/ 1198981 w 1648822"/>
                <a:gd name="T9" fmla="*/ 16916 h 446626"/>
                <a:gd name="T10" fmla="*/ 1219483 w 1648822"/>
                <a:gd name="T11" fmla="*/ 0 h 446626"/>
                <a:gd name="T12" fmla="*/ 1648822 w 1648822"/>
                <a:gd name="T13" fmla="*/ 0 h 446626"/>
                <a:gd name="T14" fmla="*/ 1641383 w 1648822"/>
                <a:gd name="T15" fmla="*/ 12245 h 446626"/>
                <a:gd name="T16" fmla="*/ 824411 w 1648822"/>
                <a:gd name="T17" fmla="*/ 446626 h 446626"/>
                <a:gd name="T18" fmla="*/ 7439 w 1648822"/>
                <a:gd name="T19" fmla="*/ 12245 h 446626"/>
                <a:gd name="T20" fmla="*/ 0 w 1648822"/>
                <a:gd name="T21" fmla="*/ 0 h 4466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8822"/>
                <a:gd name="T34" fmla="*/ 0 h 446626"/>
                <a:gd name="T35" fmla="*/ 1648822 w 1648822"/>
                <a:gd name="T36" fmla="*/ 446626 h 4466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rgbClr val="0C8882"/>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a:solidFill>
                  <a:srgbClr val="002060"/>
                </a:solidFill>
                <a:cs typeface="+mn-ea"/>
                <a:sym typeface="+mn-lt"/>
              </a:endParaRPr>
            </a:p>
          </p:txBody>
        </p:sp>
      </p:grpSp>
      <p:sp>
        <p:nvSpPr>
          <p:cNvPr id="6" name="TextBox 15"/>
          <p:cNvSpPr>
            <a:spLocks noChangeArrowheads="1"/>
          </p:cNvSpPr>
          <p:nvPr/>
        </p:nvSpPr>
        <p:spPr bwMode="auto">
          <a:xfrm>
            <a:off x="8803482" y="4656535"/>
            <a:ext cx="340519" cy="22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19" tIns="25709" rIns="51419" bIns="25709">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zh-CN" sz="1100">
                <a:solidFill>
                  <a:schemeClr val="bg1"/>
                </a:solidFill>
                <a:latin typeface="+mn-lt"/>
                <a:ea typeface="+mn-ea"/>
                <a:cs typeface="+mn-ea"/>
                <a:sym typeface="+mn-lt"/>
              </a:rPr>
              <a:t>* </a:t>
            </a:r>
            <a:endParaRPr lang="zh-CN" altLang="zh-CN" sz="1100" b="1">
              <a:solidFill>
                <a:schemeClr val="bg1"/>
              </a:solidFill>
              <a:latin typeface="+mn-lt"/>
              <a:ea typeface="+mn-ea"/>
              <a:cs typeface="+mn-ea"/>
              <a:sym typeface="+mn-lt"/>
            </a:endParaRPr>
          </a:p>
        </p:txBody>
      </p:sp>
      <p:grpSp>
        <p:nvGrpSpPr>
          <p:cNvPr id="48" name="组合 47"/>
          <p:cNvGrpSpPr/>
          <p:nvPr/>
        </p:nvGrpSpPr>
        <p:grpSpPr>
          <a:xfrm>
            <a:off x="4481014" y="1320593"/>
            <a:ext cx="1244010" cy="1244013"/>
            <a:chOff x="4481014" y="1320593"/>
            <a:chExt cx="1244010" cy="1244013"/>
          </a:xfrm>
        </p:grpSpPr>
        <p:grpSp>
          <p:nvGrpSpPr>
            <p:cNvPr id="29" name="组合 28"/>
            <p:cNvGrpSpPr/>
            <p:nvPr/>
          </p:nvGrpSpPr>
          <p:grpSpPr>
            <a:xfrm>
              <a:off x="4481014" y="1320593"/>
              <a:ext cx="1244010" cy="1244013"/>
              <a:chOff x="304800" y="673100"/>
              <a:chExt cx="4000500" cy="4000500"/>
            </a:xfrm>
            <a:effectLst>
              <a:outerShdw blurRad="444500" dist="2540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cs typeface="+mn-ea"/>
                  <a:sym typeface="+mn-lt"/>
                </a:endParaRPr>
              </a:p>
            </p:txBody>
          </p:sp>
          <p:sp>
            <p:nvSpPr>
              <p:cNvPr id="32" name="椭圆 31"/>
              <p:cNvSpPr/>
              <p:nvPr/>
            </p:nvSpPr>
            <p:spPr>
              <a:xfrm>
                <a:off x="392108"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cs typeface="+mn-ea"/>
                  <a:sym typeface="+mn-lt"/>
                </a:endParaRPr>
              </a:p>
            </p:txBody>
          </p:sp>
        </p:grpSp>
        <p:sp>
          <p:nvSpPr>
            <p:cNvPr id="8" name="文本框 3"/>
            <p:cNvSpPr>
              <a:spLocks noChangeArrowheads="1"/>
            </p:cNvSpPr>
            <p:nvPr/>
          </p:nvSpPr>
          <p:spPr bwMode="auto">
            <a:xfrm>
              <a:off x="4795729" y="1497806"/>
              <a:ext cx="614578" cy="90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sz="2000" dirty="0">
                  <a:latin typeface="+mn-lt"/>
                  <a:ea typeface="+mn-ea"/>
                  <a:cs typeface="+mn-ea"/>
                  <a:sym typeface="+mn-lt"/>
                </a:rPr>
                <a:t>Step</a:t>
              </a:r>
              <a:endParaRPr lang="en-US" altLang="zh-CN" sz="2700" dirty="0">
                <a:latin typeface="+mn-lt"/>
                <a:ea typeface="+mn-ea"/>
                <a:cs typeface="+mn-ea"/>
                <a:sym typeface="+mn-lt"/>
              </a:endParaRPr>
            </a:p>
            <a:p>
              <a:pPr algn="ctr" eaLnBrk="1" hangingPunct="1">
                <a:spcBef>
                  <a:spcPct val="0"/>
                </a:spcBef>
                <a:buFont typeface="Arial" panose="020B0604020202020204" pitchFamily="34" charset="0"/>
                <a:buNone/>
              </a:pPr>
              <a:r>
                <a:rPr lang="en-US" altLang="zh-CN" sz="4000" dirty="0">
                  <a:latin typeface="+mn-lt"/>
                  <a:ea typeface="+mn-ea"/>
                  <a:cs typeface="+mn-ea"/>
                  <a:sym typeface="+mn-lt"/>
                </a:rPr>
                <a:t>01</a:t>
              </a:r>
              <a:endParaRPr lang="zh-CN" altLang="en-US" sz="4500" dirty="0">
                <a:latin typeface="+mn-lt"/>
                <a:ea typeface="+mn-ea"/>
                <a:cs typeface="+mn-ea"/>
                <a:sym typeface="+mn-lt"/>
              </a:endParaRPr>
            </a:p>
          </p:txBody>
        </p:sp>
      </p:grpSp>
      <p:grpSp>
        <p:nvGrpSpPr>
          <p:cNvPr id="49" name="组合 48"/>
          <p:cNvGrpSpPr/>
          <p:nvPr/>
        </p:nvGrpSpPr>
        <p:grpSpPr>
          <a:xfrm>
            <a:off x="2824855" y="3294915"/>
            <a:ext cx="1244010" cy="1244013"/>
            <a:chOff x="2824855" y="3294915"/>
            <a:chExt cx="1244010" cy="1244013"/>
          </a:xfrm>
        </p:grpSpPr>
        <p:grpSp>
          <p:nvGrpSpPr>
            <p:cNvPr id="40" name="组合 39"/>
            <p:cNvGrpSpPr/>
            <p:nvPr/>
          </p:nvGrpSpPr>
          <p:grpSpPr>
            <a:xfrm>
              <a:off x="2824855" y="3294915"/>
              <a:ext cx="1244010" cy="1244013"/>
              <a:chOff x="304800" y="673100"/>
              <a:chExt cx="4000500" cy="4000500"/>
            </a:xfrm>
            <a:effectLst>
              <a:outerShdw blurRad="444500" dist="2540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cs typeface="+mn-ea"/>
                  <a:sym typeface="+mn-lt"/>
                </a:endParaRPr>
              </a:p>
            </p:txBody>
          </p:sp>
          <p:sp>
            <p:nvSpPr>
              <p:cNvPr id="42" name="椭圆 41"/>
              <p:cNvSpPr/>
              <p:nvPr/>
            </p:nvSpPr>
            <p:spPr>
              <a:xfrm>
                <a:off x="392108"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cs typeface="+mn-ea"/>
                  <a:sym typeface="+mn-lt"/>
                </a:endParaRPr>
              </a:p>
            </p:txBody>
          </p:sp>
        </p:grpSp>
        <p:sp>
          <p:nvSpPr>
            <p:cNvPr id="13" name="文本框 16"/>
            <p:cNvSpPr>
              <a:spLocks noChangeArrowheads="1"/>
            </p:cNvSpPr>
            <p:nvPr/>
          </p:nvSpPr>
          <p:spPr bwMode="auto">
            <a:xfrm>
              <a:off x="3119050" y="3471863"/>
              <a:ext cx="672286" cy="90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sz="2000" dirty="0">
                  <a:latin typeface="+mn-lt"/>
                  <a:ea typeface="+mn-ea"/>
                  <a:cs typeface="+mn-ea"/>
                  <a:sym typeface="+mn-lt"/>
                </a:rPr>
                <a:t>Step</a:t>
              </a:r>
              <a:endParaRPr lang="en-US" altLang="zh-CN" sz="2000" dirty="0">
                <a:latin typeface="+mn-lt"/>
                <a:ea typeface="+mn-ea"/>
                <a:cs typeface="+mn-ea"/>
                <a:sym typeface="+mn-lt"/>
              </a:endParaRPr>
            </a:p>
            <a:p>
              <a:pPr algn="ctr" eaLnBrk="1" hangingPunct="1">
                <a:spcBef>
                  <a:spcPct val="0"/>
                </a:spcBef>
                <a:buFont typeface="Arial" panose="020B0604020202020204" pitchFamily="34" charset="0"/>
                <a:buNone/>
              </a:pPr>
              <a:r>
                <a:rPr lang="en-US" altLang="zh-CN" sz="4000" dirty="0">
                  <a:latin typeface="+mn-lt"/>
                  <a:ea typeface="+mn-ea"/>
                  <a:cs typeface="+mn-ea"/>
                  <a:sym typeface="+mn-lt"/>
                </a:rPr>
                <a:t>02</a:t>
              </a:r>
              <a:endParaRPr lang="zh-CN" altLang="en-US" sz="4000" dirty="0">
                <a:latin typeface="+mn-lt"/>
                <a:ea typeface="+mn-ea"/>
                <a:cs typeface="+mn-ea"/>
                <a:sym typeface="+mn-lt"/>
              </a:endParaRPr>
            </a:p>
          </p:txBody>
        </p:sp>
      </p:grpSp>
      <p:grpSp>
        <p:nvGrpSpPr>
          <p:cNvPr id="50" name="组合 49"/>
          <p:cNvGrpSpPr/>
          <p:nvPr/>
        </p:nvGrpSpPr>
        <p:grpSpPr>
          <a:xfrm>
            <a:off x="4700208" y="3294650"/>
            <a:ext cx="1244010" cy="1244013"/>
            <a:chOff x="4700208" y="3294650"/>
            <a:chExt cx="1244010" cy="1244013"/>
          </a:xfrm>
        </p:grpSpPr>
        <p:grpSp>
          <p:nvGrpSpPr>
            <p:cNvPr id="37" name="组合 36"/>
            <p:cNvGrpSpPr/>
            <p:nvPr/>
          </p:nvGrpSpPr>
          <p:grpSpPr>
            <a:xfrm>
              <a:off x="4700208" y="3294650"/>
              <a:ext cx="1244010" cy="1244013"/>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cs typeface="+mn-ea"/>
                  <a:sym typeface="+mn-lt"/>
                </a:endParaRPr>
              </a:p>
            </p:txBody>
          </p:sp>
          <p:sp>
            <p:nvSpPr>
              <p:cNvPr id="39" name="椭圆 38"/>
              <p:cNvSpPr/>
              <p:nvPr/>
            </p:nvSpPr>
            <p:spPr>
              <a:xfrm>
                <a:off x="392108"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cs typeface="+mn-ea"/>
                  <a:sym typeface="+mn-lt"/>
                </a:endParaRPr>
              </a:p>
            </p:txBody>
          </p:sp>
        </p:grpSp>
        <p:sp>
          <p:nvSpPr>
            <p:cNvPr id="18" name="文本框 24"/>
            <p:cNvSpPr>
              <a:spLocks noChangeArrowheads="1"/>
            </p:cNvSpPr>
            <p:nvPr/>
          </p:nvSpPr>
          <p:spPr bwMode="auto">
            <a:xfrm>
              <a:off x="4953867" y="3483769"/>
              <a:ext cx="741214" cy="95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sz="2000" dirty="0">
                  <a:latin typeface="+mn-lt"/>
                  <a:ea typeface="+mn-ea"/>
                  <a:cs typeface="+mn-ea"/>
                  <a:sym typeface="+mn-lt"/>
                </a:rPr>
                <a:t>Step</a:t>
              </a:r>
              <a:endParaRPr lang="en-US" altLang="zh-CN" sz="2700" dirty="0">
                <a:latin typeface="+mn-lt"/>
                <a:ea typeface="+mn-ea"/>
                <a:cs typeface="+mn-ea"/>
                <a:sym typeface="+mn-lt"/>
              </a:endParaRPr>
            </a:p>
            <a:p>
              <a:pPr algn="ctr" eaLnBrk="1" hangingPunct="1">
                <a:spcBef>
                  <a:spcPct val="0"/>
                </a:spcBef>
                <a:buFont typeface="Arial" panose="020B0604020202020204" pitchFamily="34" charset="0"/>
                <a:buNone/>
              </a:pPr>
              <a:r>
                <a:rPr lang="en-US" altLang="zh-CN" sz="4400" dirty="0">
                  <a:latin typeface="+mn-lt"/>
                  <a:ea typeface="+mn-ea"/>
                  <a:cs typeface="+mn-ea"/>
                  <a:sym typeface="+mn-lt"/>
                </a:rPr>
                <a:t>03</a:t>
              </a:r>
              <a:endParaRPr lang="zh-CN" altLang="en-US" sz="4400" dirty="0">
                <a:latin typeface="+mn-lt"/>
                <a:ea typeface="+mn-ea"/>
                <a:cs typeface="+mn-ea"/>
                <a:sym typeface="+mn-lt"/>
              </a:endParaRPr>
            </a:p>
          </p:txBody>
        </p:sp>
      </p:grpSp>
      <p:sp>
        <p:nvSpPr>
          <p:cNvPr id="22" name="TextBox 59"/>
          <p:cNvSpPr>
            <a:spLocks noChangeArrowheads="1"/>
          </p:cNvSpPr>
          <p:nvPr/>
        </p:nvSpPr>
        <p:spPr bwMode="auto">
          <a:xfrm flipH="1">
            <a:off x="1980010" y="1406128"/>
            <a:ext cx="1941909"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r">
              <a:lnSpc>
                <a:spcPct val="100000"/>
              </a:lnSpc>
              <a:spcBef>
                <a:spcPct val="0"/>
              </a:spcBef>
              <a:buFont typeface="Arial" panose="020B0604020202020204" pitchFamily="34" charset="0"/>
              <a:buNone/>
            </a:pPr>
            <a:r>
              <a:rPr lang="zh-CN" altLang="en-US" sz="1500" dirty="0">
                <a:latin typeface="+mn-lt"/>
                <a:ea typeface="+mn-ea"/>
                <a:cs typeface="+mn-ea"/>
                <a:sym typeface="+mn-lt"/>
              </a:rPr>
              <a:t>点击此处输入内容</a:t>
            </a:r>
            <a:endParaRPr lang="en-US" altLang="zh-CN" sz="1500" dirty="0">
              <a:latin typeface="+mn-lt"/>
              <a:ea typeface="+mn-ea"/>
              <a:cs typeface="+mn-ea"/>
              <a:sym typeface="+mn-lt"/>
            </a:endParaRPr>
          </a:p>
        </p:txBody>
      </p:sp>
      <p:sp>
        <p:nvSpPr>
          <p:cNvPr id="23" name="矩形 17"/>
          <p:cNvSpPr>
            <a:spLocks noChangeArrowheads="1"/>
          </p:cNvSpPr>
          <p:nvPr/>
        </p:nvSpPr>
        <p:spPr bwMode="auto">
          <a:xfrm>
            <a:off x="1014412" y="1685926"/>
            <a:ext cx="2976563" cy="45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14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在此录入上述图表的综合描述说明，在此录入上述图表的综合描述</a:t>
            </a:r>
            <a:r>
              <a:rPr lang="zh-CN" altLang="en-US" sz="1100" dirty="0" smtClean="0">
                <a:solidFill>
                  <a:schemeClr val="tx1">
                    <a:lumMod val="50000"/>
                    <a:lumOff val="50000"/>
                  </a:schemeClr>
                </a:solidFill>
                <a:latin typeface="+mn-lt"/>
                <a:ea typeface="+mn-ea"/>
                <a:cs typeface="+mn-ea"/>
                <a:sym typeface="+mn-lt"/>
              </a:rPr>
              <a:t>说明</a:t>
            </a:r>
            <a:endParaRPr lang="zh-CN" altLang="en-US" sz="1100" dirty="0">
              <a:solidFill>
                <a:schemeClr val="tx1">
                  <a:lumMod val="50000"/>
                  <a:lumOff val="50000"/>
                </a:schemeClr>
              </a:solidFill>
              <a:latin typeface="+mn-lt"/>
              <a:ea typeface="+mn-ea"/>
              <a:cs typeface="+mn-ea"/>
              <a:sym typeface="+mn-lt"/>
            </a:endParaRPr>
          </a:p>
        </p:txBody>
      </p:sp>
      <p:sp>
        <p:nvSpPr>
          <p:cNvPr id="24" name="TextBox 59"/>
          <p:cNvSpPr>
            <a:spLocks noChangeArrowheads="1"/>
          </p:cNvSpPr>
          <p:nvPr/>
        </p:nvSpPr>
        <p:spPr bwMode="auto">
          <a:xfrm flipH="1">
            <a:off x="6179344" y="3451622"/>
            <a:ext cx="1940719"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a:lnSpc>
                <a:spcPct val="100000"/>
              </a:lnSpc>
              <a:spcBef>
                <a:spcPct val="0"/>
              </a:spcBef>
              <a:buFont typeface="Arial" panose="020B0604020202020204" pitchFamily="34" charset="0"/>
              <a:buNone/>
            </a:pPr>
            <a:r>
              <a:rPr lang="zh-CN" altLang="en-US" sz="1500" dirty="0">
                <a:latin typeface="+mn-lt"/>
                <a:ea typeface="+mn-ea"/>
                <a:cs typeface="+mn-ea"/>
                <a:sym typeface="+mn-lt"/>
              </a:rPr>
              <a:t>点击此处输入内容</a:t>
            </a:r>
            <a:endParaRPr lang="en-US" altLang="zh-CN" sz="1500" dirty="0">
              <a:latin typeface="+mn-lt"/>
              <a:ea typeface="+mn-ea"/>
              <a:cs typeface="+mn-ea"/>
              <a:sym typeface="+mn-lt"/>
            </a:endParaRPr>
          </a:p>
        </p:txBody>
      </p:sp>
      <p:sp>
        <p:nvSpPr>
          <p:cNvPr id="25" name="矩形 17"/>
          <p:cNvSpPr>
            <a:spLocks noChangeArrowheads="1"/>
          </p:cNvSpPr>
          <p:nvPr/>
        </p:nvSpPr>
        <p:spPr bwMode="auto">
          <a:xfrm>
            <a:off x="6294509" y="3867150"/>
            <a:ext cx="2474119" cy="45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14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在此录入上述图表的综合描述说明，在此录入上述图表的综合描述</a:t>
            </a:r>
            <a:r>
              <a:rPr lang="zh-CN" altLang="en-US" sz="1100" dirty="0" smtClean="0">
                <a:solidFill>
                  <a:schemeClr val="tx1">
                    <a:lumMod val="50000"/>
                    <a:lumOff val="50000"/>
                  </a:schemeClr>
                </a:solidFill>
                <a:latin typeface="+mn-lt"/>
                <a:ea typeface="+mn-ea"/>
                <a:cs typeface="+mn-ea"/>
                <a:sym typeface="+mn-lt"/>
              </a:rPr>
              <a:t>说明</a:t>
            </a:r>
            <a:endParaRPr lang="zh-CN" altLang="en-US" sz="1100" dirty="0">
              <a:solidFill>
                <a:schemeClr val="tx1">
                  <a:lumMod val="50000"/>
                  <a:lumOff val="50000"/>
                </a:schemeClr>
              </a:solidFill>
              <a:latin typeface="+mn-lt"/>
              <a:ea typeface="+mn-ea"/>
              <a:cs typeface="+mn-ea"/>
              <a:sym typeface="+mn-lt"/>
            </a:endParaRPr>
          </a:p>
        </p:txBody>
      </p:sp>
      <p:sp>
        <p:nvSpPr>
          <p:cNvPr id="26" name="TextBox 59"/>
          <p:cNvSpPr>
            <a:spLocks noChangeArrowheads="1"/>
          </p:cNvSpPr>
          <p:nvPr/>
        </p:nvSpPr>
        <p:spPr bwMode="auto">
          <a:xfrm flipH="1">
            <a:off x="742950" y="3429000"/>
            <a:ext cx="194191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a:lnSpc>
                <a:spcPct val="100000"/>
              </a:lnSpc>
              <a:spcBef>
                <a:spcPct val="0"/>
              </a:spcBef>
              <a:buFont typeface="Arial" panose="020B0604020202020204" pitchFamily="34" charset="0"/>
              <a:buNone/>
            </a:pPr>
            <a:r>
              <a:rPr lang="zh-CN" altLang="en-US" sz="1500" dirty="0">
                <a:latin typeface="+mn-lt"/>
                <a:ea typeface="+mn-ea"/>
                <a:cs typeface="+mn-ea"/>
                <a:sym typeface="+mn-lt"/>
              </a:rPr>
              <a:t>点击输入内容</a:t>
            </a:r>
            <a:endParaRPr lang="en-US" altLang="zh-CN" sz="1500" dirty="0">
              <a:latin typeface="+mn-lt"/>
              <a:ea typeface="+mn-ea"/>
              <a:cs typeface="+mn-ea"/>
              <a:sym typeface="+mn-lt"/>
            </a:endParaRPr>
          </a:p>
        </p:txBody>
      </p:sp>
      <p:sp>
        <p:nvSpPr>
          <p:cNvPr id="27" name="矩形 17"/>
          <p:cNvSpPr>
            <a:spLocks noChangeArrowheads="1"/>
          </p:cNvSpPr>
          <p:nvPr/>
        </p:nvSpPr>
        <p:spPr bwMode="auto">
          <a:xfrm>
            <a:off x="520966" y="3718323"/>
            <a:ext cx="1888860" cy="45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14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在此录入上述图表的综合描述说明，在此录入</a:t>
            </a:r>
            <a:r>
              <a:rPr lang="zh-CN" altLang="en-US" sz="1100" dirty="0" smtClean="0">
                <a:solidFill>
                  <a:schemeClr val="tx1">
                    <a:lumMod val="50000"/>
                    <a:lumOff val="50000"/>
                  </a:schemeClr>
                </a:solidFill>
                <a:latin typeface="+mn-lt"/>
                <a:ea typeface="+mn-ea"/>
                <a:cs typeface="+mn-ea"/>
                <a:sym typeface="+mn-lt"/>
              </a:rPr>
              <a:t>上述</a:t>
            </a:r>
            <a:endParaRPr lang="zh-CN" altLang="en-US" sz="1100" dirty="0">
              <a:solidFill>
                <a:schemeClr val="tx1">
                  <a:lumMod val="50000"/>
                  <a:lumOff val="50000"/>
                </a:schemeClr>
              </a:solidFill>
              <a:latin typeface="+mn-lt"/>
              <a:ea typeface="+mn-ea"/>
              <a:cs typeface="+mn-ea"/>
              <a:sym typeface="+mn-lt"/>
            </a:endParaRPr>
          </a:p>
        </p:txBody>
      </p:sp>
      <p:sp>
        <p:nvSpPr>
          <p:cNvPr id="45" name="TextBox 44"/>
          <p:cNvSpPr txBox="1"/>
          <p:nvPr/>
        </p:nvSpPr>
        <p:spPr>
          <a:xfrm>
            <a:off x="642743" y="-27623"/>
            <a:ext cx="2339102"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工作中存在的问题</a:t>
            </a:r>
            <a:endParaRPr lang="zh-CN" altLang="en-US" dirty="0">
              <a:sym typeface="+mn-lt"/>
            </a:endParaRPr>
          </a:p>
        </p:txBody>
      </p:sp>
      <p:sp>
        <p:nvSpPr>
          <p:cNvPr id="2" name="灯片编号占位符 1"/>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
        <p:nvSpPr>
          <p:cNvPr id="47" name="文本框 46"/>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p:tgtEl>
                                          <p:spTgt spid="45"/>
                                        </p:tgtEl>
                                        <p:attrNameLst>
                                          <p:attrName>ppt_x</p:attrName>
                                        </p:attrNameLst>
                                      </p:cBhvr>
                                      <p:tavLst>
                                        <p:tav tm="0">
                                          <p:val>
                                            <p:strVal val="#ppt_x-#ppt_w*1.125000"/>
                                          </p:val>
                                        </p:tav>
                                        <p:tav tm="100000">
                                          <p:val>
                                            <p:strVal val="#ppt_x"/>
                                          </p:val>
                                        </p:tav>
                                      </p:tavLst>
                                    </p:anim>
                                    <p:animEffect transition="in" filter="wipe(right)">
                                      <p:cBhvr>
                                        <p:cTn id="8" dur="500"/>
                                        <p:tgtEl>
                                          <p:spTgt spid="45"/>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par>
                                <p:cTn id="16" presetID="53" presetClass="entr" presetSubtype="16" fill="hold" nodeType="withEffect">
                                  <p:stCondLst>
                                    <p:cond delay="300"/>
                                  </p:stCondLst>
                                  <p:childTnLst>
                                    <p:set>
                                      <p:cBhvr>
                                        <p:cTn id="17" dur="1" fill="hold">
                                          <p:stCondLst>
                                            <p:cond delay="0"/>
                                          </p:stCondLst>
                                        </p:cTn>
                                        <p:tgtEl>
                                          <p:spTgt spid="49"/>
                                        </p:tgtEl>
                                        <p:attrNameLst>
                                          <p:attrName>style.visibility</p:attrName>
                                        </p:attrNameLst>
                                      </p:cBhvr>
                                      <p:to>
                                        <p:strVal val="visible"/>
                                      </p:to>
                                    </p:set>
                                    <p:anim calcmode="lin" valueType="num">
                                      <p:cBhvr>
                                        <p:cTn id="18" dur="500" fill="hold"/>
                                        <p:tgtEl>
                                          <p:spTgt spid="49"/>
                                        </p:tgtEl>
                                        <p:attrNameLst>
                                          <p:attrName>ppt_w</p:attrName>
                                        </p:attrNameLst>
                                      </p:cBhvr>
                                      <p:tavLst>
                                        <p:tav tm="0">
                                          <p:val>
                                            <p:fltVal val="0"/>
                                          </p:val>
                                        </p:tav>
                                        <p:tav tm="100000">
                                          <p:val>
                                            <p:strVal val="#ppt_w"/>
                                          </p:val>
                                        </p:tav>
                                      </p:tavLst>
                                    </p:anim>
                                    <p:anim calcmode="lin" valueType="num">
                                      <p:cBhvr>
                                        <p:cTn id="19" dur="500" fill="hold"/>
                                        <p:tgtEl>
                                          <p:spTgt spid="49"/>
                                        </p:tgtEl>
                                        <p:attrNameLst>
                                          <p:attrName>ppt_h</p:attrName>
                                        </p:attrNameLst>
                                      </p:cBhvr>
                                      <p:tavLst>
                                        <p:tav tm="0">
                                          <p:val>
                                            <p:fltVal val="0"/>
                                          </p:val>
                                        </p:tav>
                                        <p:tav tm="100000">
                                          <p:val>
                                            <p:strVal val="#ppt_h"/>
                                          </p:val>
                                        </p:tav>
                                      </p:tavLst>
                                    </p:anim>
                                    <p:animEffect transition="in" filter="fade">
                                      <p:cBhvr>
                                        <p:cTn id="20" dur="500"/>
                                        <p:tgtEl>
                                          <p:spTgt spid="49"/>
                                        </p:tgtEl>
                                      </p:cBhvr>
                                    </p:animEffect>
                                  </p:childTnLst>
                                </p:cTn>
                              </p:par>
                              <p:par>
                                <p:cTn id="21" presetID="53" presetClass="entr" presetSubtype="16" fill="hold" nodeType="withEffect">
                                  <p:stCondLst>
                                    <p:cond delay="600"/>
                                  </p:stCondLst>
                                  <p:childTnLst>
                                    <p:set>
                                      <p:cBhvr>
                                        <p:cTn id="22" dur="1" fill="hold">
                                          <p:stCondLst>
                                            <p:cond delay="0"/>
                                          </p:stCondLst>
                                        </p:cTn>
                                        <p:tgtEl>
                                          <p:spTgt spid="50"/>
                                        </p:tgtEl>
                                        <p:attrNameLst>
                                          <p:attrName>style.visibility</p:attrName>
                                        </p:attrNameLst>
                                      </p:cBhvr>
                                      <p:to>
                                        <p:strVal val="visible"/>
                                      </p:to>
                                    </p:set>
                                    <p:anim calcmode="lin" valueType="num">
                                      <p:cBhvr>
                                        <p:cTn id="23" dur="500" fill="hold"/>
                                        <p:tgtEl>
                                          <p:spTgt spid="50"/>
                                        </p:tgtEl>
                                        <p:attrNameLst>
                                          <p:attrName>ppt_w</p:attrName>
                                        </p:attrNameLst>
                                      </p:cBhvr>
                                      <p:tavLst>
                                        <p:tav tm="0">
                                          <p:val>
                                            <p:fltVal val="0"/>
                                          </p:val>
                                        </p:tav>
                                        <p:tav tm="100000">
                                          <p:val>
                                            <p:strVal val="#ppt_w"/>
                                          </p:val>
                                        </p:tav>
                                      </p:tavLst>
                                    </p:anim>
                                    <p:anim calcmode="lin" valueType="num">
                                      <p:cBhvr>
                                        <p:cTn id="24" dur="500" fill="hold"/>
                                        <p:tgtEl>
                                          <p:spTgt spid="50"/>
                                        </p:tgtEl>
                                        <p:attrNameLst>
                                          <p:attrName>ppt_h</p:attrName>
                                        </p:attrNameLst>
                                      </p:cBhvr>
                                      <p:tavLst>
                                        <p:tav tm="0">
                                          <p:val>
                                            <p:fltVal val="0"/>
                                          </p:val>
                                        </p:tav>
                                        <p:tav tm="100000">
                                          <p:val>
                                            <p:strVal val="#ppt_h"/>
                                          </p:val>
                                        </p:tav>
                                      </p:tavLst>
                                    </p:anim>
                                    <p:animEffect transition="in" filter="fade">
                                      <p:cBhvr>
                                        <p:cTn id="25" dur="5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1)">
                                      <p:cBhvr>
                                        <p:cTn id="30" dur="800"/>
                                        <p:tgtEl>
                                          <p:spTgt spid="9"/>
                                        </p:tgtEl>
                                      </p:cBhvr>
                                    </p:animEffect>
                                  </p:childTnLst>
                                </p:cTn>
                              </p:par>
                              <p:par>
                                <p:cTn id="31" presetID="21" presetClass="entr" presetSubtype="1"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heel(1)">
                                      <p:cBhvr>
                                        <p:cTn id="33" dur="800"/>
                                        <p:tgtEl>
                                          <p:spTgt spid="19"/>
                                        </p:tgtEl>
                                      </p:cBhvr>
                                    </p:animEffect>
                                  </p:childTnLst>
                                </p:cTn>
                              </p:par>
                              <p:par>
                                <p:cTn id="34" presetID="21" presetClass="entr" presetSubtype="1"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heel(1)">
                                      <p:cBhvr>
                                        <p:cTn id="36" dur="8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right)">
                                      <p:cBhvr>
                                        <p:cTn id="41" dur="500"/>
                                        <p:tgtEl>
                                          <p:spTgt spid="7"/>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right)">
                                      <p:cBhvr>
                                        <p:cTn id="44" dur="500"/>
                                        <p:tgtEl>
                                          <p:spTgt spid="12"/>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right)">
                                      <p:cBhvr>
                                        <p:cTn id="52" dur="500"/>
                                        <p:tgtEl>
                                          <p:spTgt spid="22"/>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right)">
                                      <p:cBhvr>
                                        <p:cTn id="55" dur="500"/>
                                        <p:tgtEl>
                                          <p:spTgt spid="23"/>
                                        </p:tgtEl>
                                      </p:cBhvr>
                                    </p:animEffect>
                                  </p:childTnLst>
                                </p:cTn>
                              </p:par>
                              <p:par>
                                <p:cTn id="56" presetID="22" presetClass="entr" presetSubtype="2" fill="hold" grpId="0" nodeType="withEffect">
                                  <p:stCondLst>
                                    <p:cond delay="400"/>
                                  </p:stCondLst>
                                  <p:childTnLst>
                                    <p:set>
                                      <p:cBhvr>
                                        <p:cTn id="57" dur="1" fill="hold">
                                          <p:stCondLst>
                                            <p:cond delay="0"/>
                                          </p:stCondLst>
                                        </p:cTn>
                                        <p:tgtEl>
                                          <p:spTgt spid="26"/>
                                        </p:tgtEl>
                                        <p:attrNameLst>
                                          <p:attrName>style.visibility</p:attrName>
                                        </p:attrNameLst>
                                      </p:cBhvr>
                                      <p:to>
                                        <p:strVal val="visible"/>
                                      </p:to>
                                    </p:set>
                                    <p:animEffect transition="in" filter="wipe(right)">
                                      <p:cBhvr>
                                        <p:cTn id="58" dur="500"/>
                                        <p:tgtEl>
                                          <p:spTgt spid="26"/>
                                        </p:tgtEl>
                                      </p:cBhvr>
                                    </p:animEffect>
                                  </p:childTnLst>
                                </p:cTn>
                              </p:par>
                              <p:par>
                                <p:cTn id="59" presetID="22" presetClass="entr" presetSubtype="2" fill="hold" grpId="0" nodeType="withEffect">
                                  <p:stCondLst>
                                    <p:cond delay="400"/>
                                  </p:stCondLst>
                                  <p:childTnLst>
                                    <p:set>
                                      <p:cBhvr>
                                        <p:cTn id="60" dur="1" fill="hold">
                                          <p:stCondLst>
                                            <p:cond delay="0"/>
                                          </p:stCondLst>
                                        </p:cTn>
                                        <p:tgtEl>
                                          <p:spTgt spid="27"/>
                                        </p:tgtEl>
                                        <p:attrNameLst>
                                          <p:attrName>style.visibility</p:attrName>
                                        </p:attrNameLst>
                                      </p:cBhvr>
                                      <p:to>
                                        <p:strVal val="visible"/>
                                      </p:to>
                                    </p:set>
                                    <p:animEffect transition="in" filter="wipe(right)">
                                      <p:cBhvr>
                                        <p:cTn id="61" dur="500"/>
                                        <p:tgtEl>
                                          <p:spTgt spid="27"/>
                                        </p:tgtEl>
                                      </p:cBhvr>
                                    </p:animEffect>
                                  </p:childTnLst>
                                </p:cTn>
                              </p:par>
                              <p:par>
                                <p:cTn id="62" presetID="22" presetClass="entr" presetSubtype="8" fill="hold" grpId="0" nodeType="withEffect">
                                  <p:stCondLst>
                                    <p:cond delay="800"/>
                                  </p:stCondLst>
                                  <p:childTnLst>
                                    <p:set>
                                      <p:cBhvr>
                                        <p:cTn id="63" dur="1" fill="hold">
                                          <p:stCondLst>
                                            <p:cond delay="0"/>
                                          </p:stCondLst>
                                        </p:cTn>
                                        <p:tgtEl>
                                          <p:spTgt spid="24"/>
                                        </p:tgtEl>
                                        <p:attrNameLst>
                                          <p:attrName>style.visibility</p:attrName>
                                        </p:attrNameLst>
                                      </p:cBhvr>
                                      <p:to>
                                        <p:strVal val="visible"/>
                                      </p:to>
                                    </p:set>
                                    <p:animEffect transition="in" filter="wipe(left)">
                                      <p:cBhvr>
                                        <p:cTn id="64" dur="500"/>
                                        <p:tgtEl>
                                          <p:spTgt spid="24"/>
                                        </p:tgtEl>
                                      </p:cBhvr>
                                    </p:animEffect>
                                  </p:childTnLst>
                                </p:cTn>
                              </p:par>
                              <p:par>
                                <p:cTn id="65" presetID="22" presetClass="entr" presetSubtype="8" fill="hold" grpId="0" nodeType="withEffect">
                                  <p:stCondLst>
                                    <p:cond delay="80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childTnLst>
                          </p:cTn>
                        </p:par>
                        <p:par>
                          <p:cTn id="68" fill="hold">
                            <p:stCondLst>
                              <p:cond delay="500"/>
                            </p:stCondLst>
                            <p:childTnLst>
                              <p:par>
                                <p:cTn id="69" presetID="22" presetClass="entr" presetSubtype="4" fill="hold" grpId="0" nodeType="after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wipe(down)">
                                      <p:cBhvr>
                                        <p:cTn id="71"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7" grpId="0" animBg="1"/>
      <p:bldP spid="22" grpId="0"/>
      <p:bldP spid="23" grpId="0"/>
      <p:bldP spid="24" grpId="0"/>
      <p:bldP spid="25" grpId="0"/>
      <p:bldP spid="26" grpId="0"/>
      <p:bldP spid="27" grpId="0"/>
      <p:bldP spid="45" grpId="0"/>
      <p:bldP spid="4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角三角形 1"/>
          <p:cNvSpPr/>
          <p:nvPr/>
        </p:nvSpPr>
        <p:spPr>
          <a:xfrm rot="16200000">
            <a:off x="3058893" y="-937095"/>
            <a:ext cx="4797100" cy="7364090"/>
          </a:xfrm>
          <a:prstGeom prst="rtTriangle">
            <a:avLst/>
          </a:prstGeom>
          <a:blipFill dpi="0" rotWithShape="0">
            <a:blip r:embed="rId1">
              <a:extLst>
                <a:ext uri="{28A0092B-C50C-407E-A947-70E740481C1C}">
                  <a14:useLocalDpi xmlns:a14="http://schemas.microsoft.com/office/drawing/2010/main" val="0"/>
                </a:ext>
              </a:extLst>
            </a:blip>
            <a:srcRect/>
            <a:stretch>
              <a:fillRect/>
            </a:stretch>
          </a:blipFill>
          <a:ln>
            <a:noFill/>
          </a:ln>
          <a:effectLst>
            <a:innerShdw blurRad="368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741934" y="3447745"/>
            <a:ext cx="1721136" cy="548848"/>
            <a:chOff x="695368" y="3811490"/>
            <a:chExt cx="1721136" cy="548848"/>
          </a:xfrm>
        </p:grpSpPr>
        <p:grpSp>
          <p:nvGrpSpPr>
            <p:cNvPr id="52" name="组合 51"/>
            <p:cNvGrpSpPr/>
            <p:nvPr/>
          </p:nvGrpSpPr>
          <p:grpSpPr>
            <a:xfrm>
              <a:off x="695368" y="3811490"/>
              <a:ext cx="1721136" cy="548848"/>
              <a:chOff x="4304043" y="1286668"/>
              <a:chExt cx="3837944" cy="2757793"/>
            </a:xfrm>
            <a:effectLst>
              <a:outerShdw blurRad="381000" dist="254000" dir="8100000" algn="tr" rotWithShape="0">
                <a:prstClr val="black">
                  <a:alpha val="40000"/>
                </a:prstClr>
              </a:outerShdw>
            </a:effectLst>
          </p:grpSpPr>
          <p:sp>
            <p:nvSpPr>
              <p:cNvPr id="53" name="圆角矩形 52"/>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4" name="圆角矩形 53"/>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2" name="椭圆 61"/>
            <p:cNvSpPr/>
            <p:nvPr/>
          </p:nvSpPr>
          <p:spPr>
            <a:xfrm>
              <a:off x="825405" y="3951961"/>
              <a:ext cx="279463" cy="279463"/>
            </a:xfrm>
            <a:prstGeom prst="ellipse">
              <a:avLst/>
            </a:prstGeom>
            <a:solidFill>
              <a:srgbClr val="0C8882"/>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4" name="组合 3"/>
          <p:cNvGrpSpPr/>
          <p:nvPr/>
        </p:nvGrpSpPr>
        <p:grpSpPr>
          <a:xfrm>
            <a:off x="1920950" y="2568404"/>
            <a:ext cx="1721136" cy="548848"/>
            <a:chOff x="2173927" y="3285519"/>
            <a:chExt cx="1721136" cy="548848"/>
          </a:xfrm>
        </p:grpSpPr>
        <p:grpSp>
          <p:nvGrpSpPr>
            <p:cNvPr id="49" name="组合 48"/>
            <p:cNvGrpSpPr/>
            <p:nvPr/>
          </p:nvGrpSpPr>
          <p:grpSpPr>
            <a:xfrm>
              <a:off x="2173927" y="3285519"/>
              <a:ext cx="1721136" cy="548848"/>
              <a:chOff x="4304043" y="1286668"/>
              <a:chExt cx="3837944" cy="2757793"/>
            </a:xfrm>
            <a:effectLst>
              <a:outerShdw blurRad="381000" dist="254000" dir="8100000" algn="tr" rotWithShape="0">
                <a:prstClr val="black">
                  <a:alpha val="40000"/>
                </a:prstClr>
              </a:outerShdw>
            </a:effectLst>
          </p:grpSpPr>
          <p:sp>
            <p:nvSpPr>
              <p:cNvPr id="50" name="圆角矩形 49"/>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1" name="圆角矩形 50"/>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3" name="椭圆 62"/>
            <p:cNvSpPr/>
            <p:nvPr/>
          </p:nvSpPr>
          <p:spPr>
            <a:xfrm>
              <a:off x="2307128" y="3420211"/>
              <a:ext cx="279463" cy="279463"/>
            </a:xfrm>
            <a:prstGeom prst="ellipse">
              <a:avLst/>
            </a:prstGeom>
            <a:solidFill>
              <a:srgbClr val="7E7E7E"/>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 name="组合 4"/>
          <p:cNvGrpSpPr/>
          <p:nvPr/>
        </p:nvGrpSpPr>
        <p:grpSpPr>
          <a:xfrm>
            <a:off x="3199917" y="1828041"/>
            <a:ext cx="1721136" cy="548848"/>
            <a:chOff x="3685227" y="2759547"/>
            <a:chExt cx="1721136" cy="548848"/>
          </a:xfrm>
        </p:grpSpPr>
        <p:grpSp>
          <p:nvGrpSpPr>
            <p:cNvPr id="46" name="组合 45"/>
            <p:cNvGrpSpPr/>
            <p:nvPr/>
          </p:nvGrpSpPr>
          <p:grpSpPr>
            <a:xfrm>
              <a:off x="3685227" y="2759547"/>
              <a:ext cx="1721136" cy="548848"/>
              <a:chOff x="4304043" y="1286668"/>
              <a:chExt cx="3837944" cy="2757793"/>
            </a:xfrm>
            <a:effectLst>
              <a:outerShdw blurRad="381000" dist="254000" dir="8100000" algn="tr" rotWithShape="0">
                <a:prstClr val="black">
                  <a:alpha val="40000"/>
                </a:prstClr>
              </a:outerShdw>
            </a:effectLst>
          </p:grpSpPr>
          <p:sp>
            <p:nvSpPr>
              <p:cNvPr id="47" name="圆角矩形 4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圆角矩形 47"/>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4" name="椭圆 63"/>
            <p:cNvSpPr/>
            <p:nvPr/>
          </p:nvSpPr>
          <p:spPr>
            <a:xfrm>
              <a:off x="3829063" y="2894239"/>
              <a:ext cx="279463" cy="279463"/>
            </a:xfrm>
            <a:prstGeom prst="ellipse">
              <a:avLst/>
            </a:prstGeom>
            <a:solidFill>
              <a:srgbClr val="0C8882"/>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6" name="组合 5"/>
          <p:cNvGrpSpPr/>
          <p:nvPr/>
        </p:nvGrpSpPr>
        <p:grpSpPr>
          <a:xfrm>
            <a:off x="4423435" y="1086237"/>
            <a:ext cx="1721136" cy="548848"/>
            <a:chOff x="5204626" y="2233575"/>
            <a:chExt cx="1721136" cy="548848"/>
          </a:xfrm>
        </p:grpSpPr>
        <p:grpSp>
          <p:nvGrpSpPr>
            <p:cNvPr id="43" name="组合 42"/>
            <p:cNvGrpSpPr/>
            <p:nvPr/>
          </p:nvGrpSpPr>
          <p:grpSpPr>
            <a:xfrm>
              <a:off x="5204626" y="2233575"/>
              <a:ext cx="1721136" cy="548848"/>
              <a:chOff x="4304043" y="1286668"/>
              <a:chExt cx="3837944" cy="2757793"/>
            </a:xfrm>
            <a:effectLst>
              <a:outerShdw blurRad="381000" dist="254000" dir="8100000" algn="tr" rotWithShape="0">
                <a:prstClr val="black">
                  <a:alpha val="40000"/>
                </a:prstClr>
              </a:outerShdw>
            </a:effectLst>
          </p:grpSpPr>
          <p:sp>
            <p:nvSpPr>
              <p:cNvPr id="44" name="圆角矩形 4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圆角矩形 44"/>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5" name="椭圆 64"/>
            <p:cNvSpPr/>
            <p:nvPr/>
          </p:nvSpPr>
          <p:spPr>
            <a:xfrm>
              <a:off x="5384889" y="2368267"/>
              <a:ext cx="279463" cy="279463"/>
            </a:xfrm>
            <a:prstGeom prst="ellipse">
              <a:avLst/>
            </a:prstGeom>
            <a:solidFill>
              <a:srgbClr val="7E7E7E"/>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8" name="TextBox 37"/>
          <p:cNvSpPr txBox="1"/>
          <p:nvPr/>
        </p:nvSpPr>
        <p:spPr>
          <a:xfrm>
            <a:off x="1151434" y="3579925"/>
            <a:ext cx="800219" cy="338554"/>
          </a:xfrm>
          <a:prstGeom prst="rect">
            <a:avLst/>
          </a:prstGeom>
          <a:noFill/>
          <a:effectLst/>
        </p:spPr>
        <p:txBody>
          <a:bodyPr wrap="none" rtlCol="0">
            <a:spAutoFit/>
          </a:bodyPr>
          <a:lstStyle/>
          <a:p>
            <a:r>
              <a:rPr lang="zh-CN" altLang="en-US" sz="1600" dirty="0" smtClean="0">
                <a:solidFill>
                  <a:srgbClr val="0C8882"/>
                </a:solidFill>
                <a:cs typeface="+mn-ea"/>
                <a:sym typeface="+mn-lt"/>
              </a:rPr>
              <a:t>问题四</a:t>
            </a:r>
            <a:endParaRPr lang="zh-CN" altLang="en-US" sz="1600" dirty="0">
              <a:solidFill>
                <a:srgbClr val="0C8882"/>
              </a:solidFill>
              <a:cs typeface="+mn-ea"/>
              <a:sym typeface="+mn-lt"/>
            </a:endParaRPr>
          </a:p>
        </p:txBody>
      </p:sp>
      <p:sp>
        <p:nvSpPr>
          <p:cNvPr id="39" name="TextBox 38"/>
          <p:cNvSpPr txBox="1"/>
          <p:nvPr/>
        </p:nvSpPr>
        <p:spPr>
          <a:xfrm>
            <a:off x="2377597" y="2673550"/>
            <a:ext cx="800219" cy="338554"/>
          </a:xfrm>
          <a:prstGeom prst="rect">
            <a:avLst/>
          </a:prstGeom>
          <a:noFill/>
          <a:effectLst/>
        </p:spPr>
        <p:txBody>
          <a:bodyPr wrap="none" rtlCol="0">
            <a:spAutoFit/>
          </a:bodyPr>
          <a:lstStyle/>
          <a:p>
            <a:r>
              <a:rPr lang="zh-CN" altLang="en-US" sz="1600" b="1" dirty="0" smtClean="0">
                <a:cs typeface="+mn-ea"/>
                <a:sym typeface="+mn-lt"/>
              </a:rPr>
              <a:t>问题三</a:t>
            </a:r>
            <a:endParaRPr lang="zh-CN" altLang="en-US" sz="1600" b="1" dirty="0">
              <a:cs typeface="+mn-ea"/>
              <a:sym typeface="+mn-lt"/>
            </a:endParaRPr>
          </a:p>
        </p:txBody>
      </p:sp>
      <p:sp>
        <p:nvSpPr>
          <p:cNvPr id="40" name="TextBox 39"/>
          <p:cNvSpPr txBox="1"/>
          <p:nvPr/>
        </p:nvSpPr>
        <p:spPr>
          <a:xfrm>
            <a:off x="3623216" y="1958588"/>
            <a:ext cx="800219" cy="338554"/>
          </a:xfrm>
          <a:prstGeom prst="rect">
            <a:avLst/>
          </a:prstGeom>
          <a:noFill/>
          <a:effectLst/>
        </p:spPr>
        <p:txBody>
          <a:bodyPr wrap="none" rtlCol="0">
            <a:spAutoFit/>
          </a:bodyPr>
          <a:lstStyle/>
          <a:p>
            <a:r>
              <a:rPr lang="zh-CN" altLang="en-US" sz="1600" dirty="0" smtClean="0">
                <a:solidFill>
                  <a:srgbClr val="0C8882"/>
                </a:solidFill>
                <a:cs typeface="+mn-ea"/>
                <a:sym typeface="+mn-lt"/>
              </a:rPr>
              <a:t>问题二</a:t>
            </a:r>
            <a:endParaRPr lang="zh-CN" altLang="en-US" sz="1600" dirty="0">
              <a:solidFill>
                <a:srgbClr val="0C8882"/>
              </a:solidFill>
              <a:cs typeface="+mn-ea"/>
              <a:sym typeface="+mn-lt"/>
            </a:endParaRPr>
          </a:p>
        </p:txBody>
      </p:sp>
      <p:sp>
        <p:nvSpPr>
          <p:cNvPr id="41" name="TextBox 40"/>
          <p:cNvSpPr txBox="1"/>
          <p:nvPr/>
        </p:nvSpPr>
        <p:spPr>
          <a:xfrm>
            <a:off x="4895883" y="1208294"/>
            <a:ext cx="800219" cy="338554"/>
          </a:xfrm>
          <a:prstGeom prst="rect">
            <a:avLst/>
          </a:prstGeom>
          <a:noFill/>
          <a:effectLst/>
        </p:spPr>
        <p:txBody>
          <a:bodyPr wrap="none" rtlCol="0">
            <a:spAutoFit/>
          </a:bodyPr>
          <a:lstStyle/>
          <a:p>
            <a:r>
              <a:rPr lang="zh-CN" altLang="en-US" sz="1600" b="1" dirty="0">
                <a:cs typeface="+mn-ea"/>
                <a:sym typeface="+mn-lt"/>
              </a:rPr>
              <a:t>问题一</a:t>
            </a:r>
            <a:endParaRPr lang="zh-CN" altLang="en-US" sz="1600" b="1" dirty="0">
              <a:cs typeface="+mn-ea"/>
              <a:sym typeface="+mn-lt"/>
            </a:endParaRPr>
          </a:p>
        </p:txBody>
      </p:sp>
      <p:grpSp>
        <p:nvGrpSpPr>
          <p:cNvPr id="72" name="组合 71"/>
          <p:cNvGrpSpPr/>
          <p:nvPr/>
        </p:nvGrpSpPr>
        <p:grpSpPr>
          <a:xfrm>
            <a:off x="946821" y="1331158"/>
            <a:ext cx="435531" cy="435531"/>
            <a:chOff x="304800" y="673100"/>
            <a:chExt cx="4000500" cy="4000500"/>
          </a:xfrm>
          <a:effectLst>
            <a:outerShdw blurRad="444500" dist="254000" dir="8100000" algn="tr" rotWithShape="0">
              <a:prstClr val="black">
                <a:alpha val="50000"/>
              </a:prstClr>
            </a:outerShdw>
          </a:effectLst>
        </p:grpSpPr>
        <p:sp>
          <p:nvSpPr>
            <p:cNvPr id="73" name="同心圆 72"/>
            <p:cNvSpPr/>
            <p:nvPr/>
          </p:nvSpPr>
          <p:spPr>
            <a:xfrm>
              <a:off x="304800" y="673100"/>
              <a:ext cx="4000500" cy="4000500"/>
            </a:xfrm>
            <a:prstGeom prst="donut">
              <a:avLst>
                <a:gd name="adj" fmla="val 4879"/>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sp>
          <p:nvSpPr>
            <p:cNvPr id="74" name="椭圆 73"/>
            <p:cNvSpPr/>
            <p:nvPr/>
          </p:nvSpPr>
          <p:spPr>
            <a:xfrm>
              <a:off x="392113" y="760413"/>
              <a:ext cx="3825874" cy="382587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grpSp>
      <p:grpSp>
        <p:nvGrpSpPr>
          <p:cNvPr id="82" name="组合 81"/>
          <p:cNvGrpSpPr/>
          <p:nvPr/>
        </p:nvGrpSpPr>
        <p:grpSpPr>
          <a:xfrm>
            <a:off x="1675069" y="1723697"/>
            <a:ext cx="387220" cy="387220"/>
            <a:chOff x="304800" y="673100"/>
            <a:chExt cx="4000500" cy="4000500"/>
          </a:xfrm>
          <a:effectLst>
            <a:outerShdw blurRad="317500" dist="190500" dir="8100000" algn="tr" rotWithShape="0">
              <a:prstClr val="black">
                <a:alpha val="50000"/>
              </a:prstClr>
            </a:outerShdw>
          </a:effectLst>
        </p:grpSpPr>
        <p:sp>
          <p:nvSpPr>
            <p:cNvPr id="98" name="同心圆 97"/>
            <p:cNvSpPr/>
            <p:nvPr/>
          </p:nvSpPr>
          <p:spPr>
            <a:xfrm>
              <a:off x="304800" y="673100"/>
              <a:ext cx="4000500" cy="4000500"/>
            </a:xfrm>
            <a:prstGeom prst="donut">
              <a:avLst>
                <a:gd name="adj" fmla="val 4879"/>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sp>
          <p:nvSpPr>
            <p:cNvPr id="101" name="椭圆 100"/>
            <p:cNvSpPr/>
            <p:nvPr/>
          </p:nvSpPr>
          <p:spPr>
            <a:xfrm>
              <a:off x="392113" y="760413"/>
              <a:ext cx="3825874" cy="3825874"/>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grpSp>
      <p:sp>
        <p:nvSpPr>
          <p:cNvPr id="109" name="椭圆 108"/>
          <p:cNvSpPr/>
          <p:nvPr/>
        </p:nvSpPr>
        <p:spPr>
          <a:xfrm>
            <a:off x="1850257" y="1399844"/>
            <a:ext cx="274777" cy="274777"/>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sp>
        <p:nvSpPr>
          <p:cNvPr id="110" name="椭圆 109"/>
          <p:cNvSpPr/>
          <p:nvPr/>
        </p:nvSpPr>
        <p:spPr>
          <a:xfrm>
            <a:off x="1044811" y="2042222"/>
            <a:ext cx="137389" cy="137389"/>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sp>
        <p:nvSpPr>
          <p:cNvPr id="115" name="椭圆 114"/>
          <p:cNvSpPr/>
          <p:nvPr/>
        </p:nvSpPr>
        <p:spPr>
          <a:xfrm>
            <a:off x="1382352" y="2382140"/>
            <a:ext cx="137389" cy="137389"/>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grpSp>
        <p:nvGrpSpPr>
          <p:cNvPr id="118" name="组合 117"/>
          <p:cNvGrpSpPr/>
          <p:nvPr/>
        </p:nvGrpSpPr>
        <p:grpSpPr>
          <a:xfrm>
            <a:off x="2595655" y="1807419"/>
            <a:ext cx="219777" cy="219777"/>
            <a:chOff x="304800" y="673100"/>
            <a:chExt cx="4000500" cy="4000500"/>
          </a:xfrm>
          <a:effectLst>
            <a:outerShdw blurRad="381000" dist="152400" dir="8100000" algn="tr" rotWithShape="0">
              <a:prstClr val="black">
                <a:alpha val="70000"/>
              </a:prstClr>
            </a:outerShdw>
          </a:effectLst>
        </p:grpSpPr>
        <p:sp>
          <p:nvSpPr>
            <p:cNvPr id="119" name="同心圆 1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120" name="椭圆 119"/>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8" name="TextBox 67"/>
          <p:cNvSpPr txBox="1"/>
          <p:nvPr/>
        </p:nvSpPr>
        <p:spPr>
          <a:xfrm>
            <a:off x="820773" y="4209401"/>
            <a:ext cx="2078066" cy="369332"/>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您的内容打在这里，或者通过复制您的文本后，在此框中选择粘贴</a:t>
            </a:r>
            <a:r>
              <a:rPr lang="zh-CN" altLang="en-US" sz="900" dirty="0" smtClean="0">
                <a:solidFill>
                  <a:schemeClr val="tx1">
                    <a:lumMod val="50000"/>
                    <a:lumOff val="50000"/>
                  </a:schemeClr>
                </a:solidFill>
                <a:cs typeface="+mn-ea"/>
                <a:sym typeface="+mn-lt"/>
              </a:rPr>
              <a:t>，</a:t>
            </a:r>
            <a:endParaRPr lang="zh-CN" altLang="en-US" sz="900" dirty="0">
              <a:solidFill>
                <a:schemeClr val="tx1">
                  <a:lumMod val="50000"/>
                  <a:lumOff val="50000"/>
                </a:schemeClr>
              </a:solidFill>
              <a:cs typeface="+mn-ea"/>
              <a:sym typeface="+mn-lt"/>
            </a:endParaRPr>
          </a:p>
        </p:txBody>
      </p:sp>
      <p:sp>
        <p:nvSpPr>
          <p:cNvPr id="69" name="TextBox 68"/>
          <p:cNvSpPr txBox="1"/>
          <p:nvPr/>
        </p:nvSpPr>
        <p:spPr>
          <a:xfrm>
            <a:off x="2548873" y="3293228"/>
            <a:ext cx="1680228" cy="507831"/>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您的内容打在这里，或者通过复制您的文本后，在此框中选择粘贴</a:t>
            </a:r>
            <a:r>
              <a:rPr lang="zh-CN" altLang="en-US" sz="900" dirty="0" smtClean="0">
                <a:solidFill>
                  <a:schemeClr val="tx1">
                    <a:lumMod val="50000"/>
                    <a:lumOff val="50000"/>
                  </a:schemeClr>
                </a:solidFill>
                <a:cs typeface="+mn-ea"/>
                <a:sym typeface="+mn-lt"/>
              </a:rPr>
              <a:t>，</a:t>
            </a:r>
            <a:endParaRPr lang="zh-CN" altLang="en-US" sz="900" dirty="0">
              <a:solidFill>
                <a:schemeClr val="tx1">
                  <a:lumMod val="50000"/>
                  <a:lumOff val="50000"/>
                </a:schemeClr>
              </a:solidFill>
              <a:cs typeface="+mn-ea"/>
              <a:sym typeface="+mn-lt"/>
            </a:endParaRPr>
          </a:p>
        </p:txBody>
      </p:sp>
      <p:sp>
        <p:nvSpPr>
          <p:cNvPr id="70" name="TextBox 69"/>
          <p:cNvSpPr txBox="1"/>
          <p:nvPr/>
        </p:nvSpPr>
        <p:spPr>
          <a:xfrm>
            <a:off x="3876269" y="2494112"/>
            <a:ext cx="1597432" cy="507831"/>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您的内容打在这里，或者通过复制您的文本后，在此框中选择粘贴</a:t>
            </a:r>
            <a:r>
              <a:rPr lang="zh-CN" altLang="en-US" sz="900" dirty="0" smtClean="0">
                <a:solidFill>
                  <a:schemeClr val="tx1">
                    <a:lumMod val="50000"/>
                    <a:lumOff val="50000"/>
                  </a:schemeClr>
                </a:solidFill>
                <a:cs typeface="+mn-ea"/>
                <a:sym typeface="+mn-lt"/>
              </a:rPr>
              <a:t>，</a:t>
            </a:r>
            <a:endParaRPr lang="zh-CN" altLang="en-US" sz="900" dirty="0">
              <a:solidFill>
                <a:schemeClr val="tx1">
                  <a:lumMod val="50000"/>
                  <a:lumOff val="50000"/>
                </a:schemeClr>
              </a:solidFill>
              <a:cs typeface="+mn-ea"/>
              <a:sym typeface="+mn-lt"/>
            </a:endParaRPr>
          </a:p>
        </p:txBody>
      </p:sp>
      <p:sp>
        <p:nvSpPr>
          <p:cNvPr id="71" name="TextBox 70"/>
          <p:cNvSpPr txBox="1"/>
          <p:nvPr/>
        </p:nvSpPr>
        <p:spPr>
          <a:xfrm>
            <a:off x="5155235" y="1763445"/>
            <a:ext cx="1372565" cy="507831"/>
          </a:xfrm>
          <a:prstGeom prst="rect">
            <a:avLst/>
          </a:prstGeom>
          <a:noFill/>
        </p:spPr>
        <p:txBody>
          <a:bodyPr wrap="square" rtlCol="0">
            <a:spAutoFit/>
          </a:bodyPr>
          <a:lstStyle/>
          <a:p>
            <a:r>
              <a:rPr lang="zh-CN" altLang="en-US" sz="900" dirty="0">
                <a:solidFill>
                  <a:schemeClr val="tx1">
                    <a:lumMod val="50000"/>
                    <a:lumOff val="50000"/>
                  </a:schemeClr>
                </a:solidFill>
                <a:cs typeface="+mn-ea"/>
                <a:sym typeface="+mn-lt"/>
              </a:rPr>
              <a:t>您的内容打在这里，或者通过复制您的文本后，在此框中选择粘贴</a:t>
            </a:r>
            <a:r>
              <a:rPr lang="zh-CN" altLang="en-US" sz="900" dirty="0" smtClean="0">
                <a:solidFill>
                  <a:schemeClr val="tx1">
                    <a:lumMod val="50000"/>
                    <a:lumOff val="50000"/>
                  </a:schemeClr>
                </a:solidFill>
                <a:cs typeface="+mn-ea"/>
                <a:sym typeface="+mn-lt"/>
              </a:rPr>
              <a:t>，</a:t>
            </a:r>
            <a:endParaRPr lang="zh-CN" altLang="en-US" sz="900" dirty="0">
              <a:solidFill>
                <a:schemeClr val="tx1">
                  <a:lumMod val="50000"/>
                  <a:lumOff val="50000"/>
                </a:schemeClr>
              </a:solidFill>
              <a:cs typeface="+mn-ea"/>
              <a:sym typeface="+mn-lt"/>
            </a:endParaRPr>
          </a:p>
        </p:txBody>
      </p:sp>
      <p:sp>
        <p:nvSpPr>
          <p:cNvPr id="77" name="TextBox 76"/>
          <p:cNvSpPr txBox="1"/>
          <p:nvPr/>
        </p:nvSpPr>
        <p:spPr>
          <a:xfrm>
            <a:off x="3472986" y="453073"/>
            <a:ext cx="2339102"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工作中存在的问题</a:t>
            </a:r>
            <a:endParaRPr lang="zh-CN" altLang="en-US" dirty="0">
              <a:sym typeface="+mn-lt"/>
            </a:endParaRPr>
          </a:p>
        </p:txBody>
      </p:sp>
      <p:sp>
        <p:nvSpPr>
          <p:cNvPr id="60" name="文本框 59"/>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p:tgtEl>
                                              <p:spTgt spid="77"/>
                                            </p:tgtEl>
                                            <p:attrNameLst>
                                              <p:attrName>ppt_x</p:attrName>
                                            </p:attrNameLst>
                                          </p:cBhvr>
                                          <p:tavLst>
                                            <p:tav tm="0">
                                              <p:val>
                                                <p:strVal val="#ppt_x-#ppt_w*1.125000"/>
                                              </p:val>
                                            </p:tav>
                                            <p:tav tm="100000">
                                              <p:val>
                                                <p:strVal val="#ppt_x"/>
                                              </p:val>
                                            </p:tav>
                                          </p:tavLst>
                                        </p:anim>
                                        <p:animEffect transition="in" filter="wipe(right)">
                                          <p:cBhvr>
                                            <p:cTn id="8" dur="500"/>
                                            <p:tgtEl>
                                              <p:spTgt spid="77"/>
                                            </p:tgtEl>
                                          </p:cBhvr>
                                        </p:animEffect>
                                      </p:childTnLst>
                                    </p:cTn>
                                  </p:par>
                                </p:childTnLst>
                              </p:cTn>
                            </p:par>
                            <p:par>
                              <p:cTn id="9" fill="hold">
                                <p:stCondLst>
                                  <p:cond delay="500"/>
                                </p:stCondLst>
                                <p:childTnLst>
                                  <p:par>
                                    <p:cTn id="10" presetID="2" presetClass="entr" presetSubtype="6" accel="50000" fill="hold" grpId="0" nodeType="afterEffect" p14:presetBounceEnd="5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10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8" fill="hold" nodeType="afterEffect" p14:presetBounceEnd="44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44000">
                                          <p:cBhvr additive="base">
                                            <p:cTn id="17" dur="500" fill="hold"/>
                                            <p:tgtEl>
                                              <p:spTgt spid="3"/>
                                            </p:tgtEl>
                                            <p:attrNameLst>
                                              <p:attrName>ppt_x</p:attrName>
                                            </p:attrNameLst>
                                          </p:cBhvr>
                                          <p:tavLst>
                                            <p:tav tm="0">
                                              <p:val>
                                                <p:strVal val="0-#ppt_w/2"/>
                                              </p:val>
                                            </p:tav>
                                            <p:tav tm="100000">
                                              <p:val>
                                                <p:strVal val="#ppt_x"/>
                                              </p:val>
                                            </p:tav>
                                          </p:tavLst>
                                        </p:anim>
                                        <p:anim calcmode="lin" valueType="num" p14:bounceEnd="44000">
                                          <p:cBhvr additive="base">
                                            <p:cTn id="18" dur="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14:presetBounceEnd="44000">
                                      <p:stCondLst>
                                        <p:cond delay="300"/>
                                      </p:stCondLst>
                                      <p:childTnLst>
                                        <p:set>
                                          <p:cBhvr>
                                            <p:cTn id="20" dur="1" fill="hold">
                                              <p:stCondLst>
                                                <p:cond delay="0"/>
                                              </p:stCondLst>
                                            </p:cTn>
                                            <p:tgtEl>
                                              <p:spTgt spid="4"/>
                                            </p:tgtEl>
                                            <p:attrNameLst>
                                              <p:attrName>style.visibility</p:attrName>
                                            </p:attrNameLst>
                                          </p:cBhvr>
                                          <p:to>
                                            <p:strVal val="visible"/>
                                          </p:to>
                                        </p:set>
                                        <p:anim calcmode="lin" valueType="num" p14:bounceEnd="44000">
                                          <p:cBhvr additive="base">
                                            <p:cTn id="21" dur="500" fill="hold"/>
                                            <p:tgtEl>
                                              <p:spTgt spid="4"/>
                                            </p:tgtEl>
                                            <p:attrNameLst>
                                              <p:attrName>ppt_x</p:attrName>
                                            </p:attrNameLst>
                                          </p:cBhvr>
                                          <p:tavLst>
                                            <p:tav tm="0">
                                              <p:val>
                                                <p:strVal val="0-#ppt_w/2"/>
                                              </p:val>
                                            </p:tav>
                                            <p:tav tm="100000">
                                              <p:val>
                                                <p:strVal val="#ppt_x"/>
                                              </p:val>
                                            </p:tav>
                                          </p:tavLst>
                                        </p:anim>
                                        <p:anim calcmode="lin" valueType="num" p14:bounceEnd="44000">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14:presetBounceEnd="44000">
                                      <p:stCondLst>
                                        <p:cond delay="600"/>
                                      </p:stCondLst>
                                      <p:childTnLst>
                                        <p:set>
                                          <p:cBhvr>
                                            <p:cTn id="24" dur="1" fill="hold">
                                              <p:stCondLst>
                                                <p:cond delay="0"/>
                                              </p:stCondLst>
                                            </p:cTn>
                                            <p:tgtEl>
                                              <p:spTgt spid="5"/>
                                            </p:tgtEl>
                                            <p:attrNameLst>
                                              <p:attrName>style.visibility</p:attrName>
                                            </p:attrNameLst>
                                          </p:cBhvr>
                                          <p:to>
                                            <p:strVal val="visible"/>
                                          </p:to>
                                        </p:set>
                                        <p:anim calcmode="lin" valueType="num" p14:bounceEnd="44000">
                                          <p:cBhvr additive="base">
                                            <p:cTn id="25" dur="500" fill="hold"/>
                                            <p:tgtEl>
                                              <p:spTgt spid="5"/>
                                            </p:tgtEl>
                                            <p:attrNameLst>
                                              <p:attrName>ppt_x</p:attrName>
                                            </p:attrNameLst>
                                          </p:cBhvr>
                                          <p:tavLst>
                                            <p:tav tm="0">
                                              <p:val>
                                                <p:strVal val="0-#ppt_w/2"/>
                                              </p:val>
                                            </p:tav>
                                            <p:tav tm="100000">
                                              <p:val>
                                                <p:strVal val="#ppt_x"/>
                                              </p:val>
                                            </p:tav>
                                          </p:tavLst>
                                        </p:anim>
                                        <p:anim calcmode="lin" valueType="num" p14:bounceEnd="44000">
                                          <p:cBhvr additive="base">
                                            <p:cTn id="26" dur="50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14:presetBounceEnd="44000">
                                      <p:stCondLst>
                                        <p:cond delay="900"/>
                                      </p:stCondLst>
                                      <p:childTnLst>
                                        <p:set>
                                          <p:cBhvr>
                                            <p:cTn id="28" dur="1" fill="hold">
                                              <p:stCondLst>
                                                <p:cond delay="0"/>
                                              </p:stCondLst>
                                            </p:cTn>
                                            <p:tgtEl>
                                              <p:spTgt spid="6"/>
                                            </p:tgtEl>
                                            <p:attrNameLst>
                                              <p:attrName>style.visibility</p:attrName>
                                            </p:attrNameLst>
                                          </p:cBhvr>
                                          <p:to>
                                            <p:strVal val="visible"/>
                                          </p:to>
                                        </p:set>
                                        <p:anim calcmode="lin" valueType="num" p14:bounceEnd="44000">
                                          <p:cBhvr additive="base">
                                            <p:cTn id="29" dur="500" fill="hold"/>
                                            <p:tgtEl>
                                              <p:spTgt spid="6"/>
                                            </p:tgtEl>
                                            <p:attrNameLst>
                                              <p:attrName>ppt_x</p:attrName>
                                            </p:attrNameLst>
                                          </p:cBhvr>
                                          <p:tavLst>
                                            <p:tav tm="0">
                                              <p:val>
                                                <p:strVal val="0-#ppt_w/2"/>
                                              </p:val>
                                            </p:tav>
                                            <p:tav tm="100000">
                                              <p:val>
                                                <p:strVal val="#ppt_x"/>
                                              </p:val>
                                            </p:tav>
                                          </p:tavLst>
                                        </p:anim>
                                        <p:anim calcmode="lin" valueType="num" p14:bounceEnd="44000">
                                          <p:cBhvr additive="base">
                                            <p:cTn id="30" dur="500" fill="hold"/>
                                            <p:tgtEl>
                                              <p:spTgt spid="6"/>
                                            </p:tgtEl>
                                            <p:attrNameLst>
                                              <p:attrName>ppt_y</p:attrName>
                                            </p:attrNameLst>
                                          </p:cBhvr>
                                          <p:tavLst>
                                            <p:tav tm="0">
                                              <p:val>
                                                <p:strVal val="#ppt_y"/>
                                              </p:val>
                                            </p:tav>
                                            <p:tav tm="100000">
                                              <p:val>
                                                <p:strVal val="#ppt_y"/>
                                              </p:val>
                                            </p:tav>
                                          </p:tavLst>
                                        </p:anim>
                                      </p:childTnLst>
                                    </p:cTn>
                                  </p:par>
                                  <p:par>
                                    <p:cTn id="31" presetID="12" presetClass="entr" presetSubtype="2" fill="hold" grpId="0" nodeType="withEffect">
                                      <p:stCondLst>
                                        <p:cond delay="300"/>
                                      </p:stCondLst>
                                      <p:childTnLst>
                                        <p:set>
                                          <p:cBhvr>
                                            <p:cTn id="32" dur="1" fill="hold">
                                              <p:stCondLst>
                                                <p:cond delay="0"/>
                                              </p:stCondLst>
                                            </p:cTn>
                                            <p:tgtEl>
                                              <p:spTgt spid="38"/>
                                            </p:tgtEl>
                                            <p:attrNameLst>
                                              <p:attrName>style.visibility</p:attrName>
                                            </p:attrNameLst>
                                          </p:cBhvr>
                                          <p:to>
                                            <p:strVal val="visible"/>
                                          </p:to>
                                        </p:set>
                                        <p:anim calcmode="lin" valueType="num">
                                          <p:cBhvr additive="base">
                                            <p:cTn id="33" dur="500"/>
                                            <p:tgtEl>
                                              <p:spTgt spid="38"/>
                                            </p:tgtEl>
                                            <p:attrNameLst>
                                              <p:attrName>ppt_x</p:attrName>
                                            </p:attrNameLst>
                                          </p:cBhvr>
                                          <p:tavLst>
                                            <p:tav tm="0">
                                              <p:val>
                                                <p:strVal val="#ppt_x+#ppt_w*1.125000"/>
                                              </p:val>
                                            </p:tav>
                                            <p:tav tm="100000">
                                              <p:val>
                                                <p:strVal val="#ppt_x"/>
                                              </p:val>
                                            </p:tav>
                                          </p:tavLst>
                                        </p:anim>
                                        <p:animEffect transition="in" filter="wipe(left)">
                                          <p:cBhvr>
                                            <p:cTn id="34" dur="500"/>
                                            <p:tgtEl>
                                              <p:spTgt spid="38"/>
                                            </p:tgtEl>
                                          </p:cBhvr>
                                        </p:animEffect>
                                      </p:childTnLst>
                                    </p:cTn>
                                  </p:par>
                                  <p:par>
                                    <p:cTn id="35" presetID="12" presetClass="entr" presetSubtype="2" fill="hold" grpId="0" nodeType="withEffect">
                                      <p:stCondLst>
                                        <p:cond delay="60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p:tgtEl>
                                              <p:spTgt spid="39"/>
                                            </p:tgtEl>
                                            <p:attrNameLst>
                                              <p:attrName>ppt_x</p:attrName>
                                            </p:attrNameLst>
                                          </p:cBhvr>
                                          <p:tavLst>
                                            <p:tav tm="0">
                                              <p:val>
                                                <p:strVal val="#ppt_x+#ppt_w*1.125000"/>
                                              </p:val>
                                            </p:tav>
                                            <p:tav tm="100000">
                                              <p:val>
                                                <p:strVal val="#ppt_x"/>
                                              </p:val>
                                            </p:tav>
                                          </p:tavLst>
                                        </p:anim>
                                        <p:animEffect transition="in" filter="wipe(left)">
                                          <p:cBhvr>
                                            <p:cTn id="38" dur="500"/>
                                            <p:tgtEl>
                                              <p:spTgt spid="39"/>
                                            </p:tgtEl>
                                          </p:cBhvr>
                                        </p:animEffect>
                                      </p:childTnLst>
                                    </p:cTn>
                                  </p:par>
                                  <p:par>
                                    <p:cTn id="39" presetID="12" presetClass="entr" presetSubtype="2" fill="hold" grpId="0" nodeType="withEffect">
                                      <p:stCondLst>
                                        <p:cond delay="900"/>
                                      </p:stCondLst>
                                      <p:childTnLst>
                                        <p:set>
                                          <p:cBhvr>
                                            <p:cTn id="40" dur="1" fill="hold">
                                              <p:stCondLst>
                                                <p:cond delay="0"/>
                                              </p:stCondLst>
                                            </p:cTn>
                                            <p:tgtEl>
                                              <p:spTgt spid="40"/>
                                            </p:tgtEl>
                                            <p:attrNameLst>
                                              <p:attrName>style.visibility</p:attrName>
                                            </p:attrNameLst>
                                          </p:cBhvr>
                                          <p:to>
                                            <p:strVal val="visible"/>
                                          </p:to>
                                        </p:set>
                                        <p:anim calcmode="lin" valueType="num">
                                          <p:cBhvr additive="base">
                                            <p:cTn id="41" dur="500"/>
                                            <p:tgtEl>
                                              <p:spTgt spid="40"/>
                                            </p:tgtEl>
                                            <p:attrNameLst>
                                              <p:attrName>ppt_x</p:attrName>
                                            </p:attrNameLst>
                                          </p:cBhvr>
                                          <p:tavLst>
                                            <p:tav tm="0">
                                              <p:val>
                                                <p:strVal val="#ppt_x+#ppt_w*1.125000"/>
                                              </p:val>
                                            </p:tav>
                                            <p:tav tm="100000">
                                              <p:val>
                                                <p:strVal val="#ppt_x"/>
                                              </p:val>
                                            </p:tav>
                                          </p:tavLst>
                                        </p:anim>
                                        <p:animEffect transition="in" filter="wipe(left)">
                                          <p:cBhvr>
                                            <p:cTn id="42" dur="500"/>
                                            <p:tgtEl>
                                              <p:spTgt spid="40"/>
                                            </p:tgtEl>
                                          </p:cBhvr>
                                        </p:animEffect>
                                      </p:childTnLst>
                                    </p:cTn>
                                  </p:par>
                                  <p:par>
                                    <p:cTn id="43" presetID="12" presetClass="entr" presetSubtype="2" fill="hold" grpId="0" nodeType="withEffect">
                                      <p:stCondLst>
                                        <p:cond delay="120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500"/>
                                            <p:tgtEl>
                                              <p:spTgt spid="41"/>
                                            </p:tgtEl>
                                            <p:attrNameLst>
                                              <p:attrName>ppt_x</p:attrName>
                                            </p:attrNameLst>
                                          </p:cBhvr>
                                          <p:tavLst>
                                            <p:tav tm="0">
                                              <p:val>
                                                <p:strVal val="#ppt_x+#ppt_w*1.125000"/>
                                              </p:val>
                                            </p:tav>
                                            <p:tav tm="100000">
                                              <p:val>
                                                <p:strVal val="#ppt_x"/>
                                              </p:val>
                                            </p:tav>
                                          </p:tavLst>
                                        </p:anim>
                                        <p:animEffect transition="in" filter="wipe(left)">
                                          <p:cBhvr>
                                            <p:cTn id="46" dur="500"/>
                                            <p:tgtEl>
                                              <p:spTgt spid="41"/>
                                            </p:tgtEl>
                                          </p:cBhvr>
                                        </p:animEffect>
                                      </p:childTnLst>
                                    </p:cTn>
                                  </p:par>
                                </p:childTnLst>
                              </p:cTn>
                            </p:par>
                            <p:par>
                              <p:cTn id="47" fill="hold">
                                <p:stCondLst>
                                  <p:cond delay="2000"/>
                                </p:stCondLst>
                                <p:childTnLst>
                                  <p:par>
                                    <p:cTn id="48" presetID="53" presetClass="entr" presetSubtype="16" fill="hold" nodeType="afterEffect">
                                      <p:stCondLst>
                                        <p:cond delay="0"/>
                                      </p:stCondLst>
                                      <p:childTnLst>
                                        <p:set>
                                          <p:cBhvr>
                                            <p:cTn id="49" dur="1" fill="hold">
                                              <p:stCondLst>
                                                <p:cond delay="0"/>
                                              </p:stCondLst>
                                            </p:cTn>
                                            <p:tgtEl>
                                              <p:spTgt spid="72"/>
                                            </p:tgtEl>
                                            <p:attrNameLst>
                                              <p:attrName>style.visibility</p:attrName>
                                            </p:attrNameLst>
                                          </p:cBhvr>
                                          <p:to>
                                            <p:strVal val="visible"/>
                                          </p:to>
                                        </p:set>
                                        <p:anim calcmode="lin" valueType="num">
                                          <p:cBhvr>
                                            <p:cTn id="50" dur="500" fill="hold"/>
                                            <p:tgtEl>
                                              <p:spTgt spid="72"/>
                                            </p:tgtEl>
                                            <p:attrNameLst>
                                              <p:attrName>ppt_w</p:attrName>
                                            </p:attrNameLst>
                                          </p:cBhvr>
                                          <p:tavLst>
                                            <p:tav tm="0">
                                              <p:val>
                                                <p:fltVal val="0"/>
                                              </p:val>
                                            </p:tav>
                                            <p:tav tm="100000">
                                              <p:val>
                                                <p:strVal val="#ppt_w"/>
                                              </p:val>
                                            </p:tav>
                                          </p:tavLst>
                                        </p:anim>
                                        <p:anim calcmode="lin" valueType="num">
                                          <p:cBhvr>
                                            <p:cTn id="51" dur="500" fill="hold"/>
                                            <p:tgtEl>
                                              <p:spTgt spid="72"/>
                                            </p:tgtEl>
                                            <p:attrNameLst>
                                              <p:attrName>ppt_h</p:attrName>
                                            </p:attrNameLst>
                                          </p:cBhvr>
                                          <p:tavLst>
                                            <p:tav tm="0">
                                              <p:val>
                                                <p:fltVal val="0"/>
                                              </p:val>
                                            </p:tav>
                                            <p:tav tm="100000">
                                              <p:val>
                                                <p:strVal val="#ppt_h"/>
                                              </p:val>
                                            </p:tav>
                                          </p:tavLst>
                                        </p:anim>
                                        <p:animEffect transition="in" filter="fade">
                                          <p:cBhvr>
                                            <p:cTn id="52" dur="500"/>
                                            <p:tgtEl>
                                              <p:spTgt spid="72"/>
                                            </p:tgtEl>
                                          </p:cBhvr>
                                        </p:animEffect>
                                      </p:childTnLst>
                                    </p:cTn>
                                  </p:par>
                                  <p:par>
                                    <p:cTn id="53" presetID="53" presetClass="entr" presetSubtype="16" fill="hold" nodeType="withEffect">
                                      <p:stCondLst>
                                        <p:cond delay="0"/>
                                      </p:stCondLst>
                                      <p:childTnLst>
                                        <p:set>
                                          <p:cBhvr>
                                            <p:cTn id="54" dur="1" fill="hold">
                                              <p:stCondLst>
                                                <p:cond delay="0"/>
                                              </p:stCondLst>
                                            </p:cTn>
                                            <p:tgtEl>
                                              <p:spTgt spid="82"/>
                                            </p:tgtEl>
                                            <p:attrNameLst>
                                              <p:attrName>style.visibility</p:attrName>
                                            </p:attrNameLst>
                                          </p:cBhvr>
                                          <p:to>
                                            <p:strVal val="visible"/>
                                          </p:to>
                                        </p:set>
                                        <p:anim calcmode="lin" valueType="num">
                                          <p:cBhvr>
                                            <p:cTn id="55" dur="500" fill="hold"/>
                                            <p:tgtEl>
                                              <p:spTgt spid="82"/>
                                            </p:tgtEl>
                                            <p:attrNameLst>
                                              <p:attrName>ppt_w</p:attrName>
                                            </p:attrNameLst>
                                          </p:cBhvr>
                                          <p:tavLst>
                                            <p:tav tm="0">
                                              <p:val>
                                                <p:fltVal val="0"/>
                                              </p:val>
                                            </p:tav>
                                            <p:tav tm="100000">
                                              <p:val>
                                                <p:strVal val="#ppt_w"/>
                                              </p:val>
                                            </p:tav>
                                          </p:tavLst>
                                        </p:anim>
                                        <p:anim calcmode="lin" valueType="num">
                                          <p:cBhvr>
                                            <p:cTn id="56" dur="500" fill="hold"/>
                                            <p:tgtEl>
                                              <p:spTgt spid="82"/>
                                            </p:tgtEl>
                                            <p:attrNameLst>
                                              <p:attrName>ppt_h</p:attrName>
                                            </p:attrNameLst>
                                          </p:cBhvr>
                                          <p:tavLst>
                                            <p:tav tm="0">
                                              <p:val>
                                                <p:fltVal val="0"/>
                                              </p:val>
                                            </p:tav>
                                            <p:tav tm="100000">
                                              <p:val>
                                                <p:strVal val="#ppt_h"/>
                                              </p:val>
                                            </p:tav>
                                          </p:tavLst>
                                        </p:anim>
                                        <p:animEffect transition="in" filter="fade">
                                          <p:cBhvr>
                                            <p:cTn id="57" dur="500"/>
                                            <p:tgtEl>
                                              <p:spTgt spid="82"/>
                                            </p:tgtEl>
                                          </p:cBhvr>
                                        </p:animEffect>
                                      </p:childTnLst>
                                    </p:cTn>
                                  </p:par>
                                  <p:par>
                                    <p:cTn id="58" presetID="53" presetClass="entr" presetSubtype="16" fill="hold" grpId="0" nodeType="withEffect">
                                      <p:stCondLst>
                                        <p:cond delay="200"/>
                                      </p:stCondLst>
                                      <p:childTnLst>
                                        <p:set>
                                          <p:cBhvr>
                                            <p:cTn id="59" dur="1" fill="hold">
                                              <p:stCondLst>
                                                <p:cond delay="0"/>
                                              </p:stCondLst>
                                            </p:cTn>
                                            <p:tgtEl>
                                              <p:spTgt spid="109"/>
                                            </p:tgtEl>
                                            <p:attrNameLst>
                                              <p:attrName>style.visibility</p:attrName>
                                            </p:attrNameLst>
                                          </p:cBhvr>
                                          <p:to>
                                            <p:strVal val="visible"/>
                                          </p:to>
                                        </p:set>
                                        <p:anim calcmode="lin" valueType="num">
                                          <p:cBhvr>
                                            <p:cTn id="60" dur="500" fill="hold"/>
                                            <p:tgtEl>
                                              <p:spTgt spid="109"/>
                                            </p:tgtEl>
                                            <p:attrNameLst>
                                              <p:attrName>ppt_w</p:attrName>
                                            </p:attrNameLst>
                                          </p:cBhvr>
                                          <p:tavLst>
                                            <p:tav tm="0">
                                              <p:val>
                                                <p:fltVal val="0"/>
                                              </p:val>
                                            </p:tav>
                                            <p:tav tm="100000">
                                              <p:val>
                                                <p:strVal val="#ppt_w"/>
                                              </p:val>
                                            </p:tav>
                                          </p:tavLst>
                                        </p:anim>
                                        <p:anim calcmode="lin" valueType="num">
                                          <p:cBhvr>
                                            <p:cTn id="61" dur="500" fill="hold"/>
                                            <p:tgtEl>
                                              <p:spTgt spid="109"/>
                                            </p:tgtEl>
                                            <p:attrNameLst>
                                              <p:attrName>ppt_h</p:attrName>
                                            </p:attrNameLst>
                                          </p:cBhvr>
                                          <p:tavLst>
                                            <p:tav tm="0">
                                              <p:val>
                                                <p:fltVal val="0"/>
                                              </p:val>
                                            </p:tav>
                                            <p:tav tm="100000">
                                              <p:val>
                                                <p:strVal val="#ppt_h"/>
                                              </p:val>
                                            </p:tav>
                                          </p:tavLst>
                                        </p:anim>
                                        <p:animEffect transition="in" filter="fade">
                                          <p:cBhvr>
                                            <p:cTn id="62" dur="500"/>
                                            <p:tgtEl>
                                              <p:spTgt spid="109"/>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110"/>
                                            </p:tgtEl>
                                            <p:attrNameLst>
                                              <p:attrName>style.visibility</p:attrName>
                                            </p:attrNameLst>
                                          </p:cBhvr>
                                          <p:to>
                                            <p:strVal val="visible"/>
                                          </p:to>
                                        </p:set>
                                        <p:anim calcmode="lin" valueType="num">
                                          <p:cBhvr>
                                            <p:cTn id="65" dur="500" fill="hold"/>
                                            <p:tgtEl>
                                              <p:spTgt spid="110"/>
                                            </p:tgtEl>
                                            <p:attrNameLst>
                                              <p:attrName>ppt_w</p:attrName>
                                            </p:attrNameLst>
                                          </p:cBhvr>
                                          <p:tavLst>
                                            <p:tav tm="0">
                                              <p:val>
                                                <p:fltVal val="0"/>
                                              </p:val>
                                            </p:tav>
                                            <p:tav tm="100000">
                                              <p:val>
                                                <p:strVal val="#ppt_w"/>
                                              </p:val>
                                            </p:tav>
                                          </p:tavLst>
                                        </p:anim>
                                        <p:anim calcmode="lin" valueType="num">
                                          <p:cBhvr>
                                            <p:cTn id="66" dur="500" fill="hold"/>
                                            <p:tgtEl>
                                              <p:spTgt spid="110"/>
                                            </p:tgtEl>
                                            <p:attrNameLst>
                                              <p:attrName>ppt_h</p:attrName>
                                            </p:attrNameLst>
                                          </p:cBhvr>
                                          <p:tavLst>
                                            <p:tav tm="0">
                                              <p:val>
                                                <p:fltVal val="0"/>
                                              </p:val>
                                            </p:tav>
                                            <p:tav tm="100000">
                                              <p:val>
                                                <p:strVal val="#ppt_h"/>
                                              </p:val>
                                            </p:tav>
                                          </p:tavLst>
                                        </p:anim>
                                        <p:animEffect transition="in" filter="fade">
                                          <p:cBhvr>
                                            <p:cTn id="67" dur="500"/>
                                            <p:tgtEl>
                                              <p:spTgt spid="110"/>
                                            </p:tgtEl>
                                          </p:cBhvr>
                                        </p:animEffect>
                                      </p:childTnLst>
                                    </p:cTn>
                                  </p:par>
                                  <p:par>
                                    <p:cTn id="68" presetID="53" presetClass="entr" presetSubtype="16" fill="hold" grpId="0" nodeType="withEffect">
                                      <p:stCondLst>
                                        <p:cond delay="200"/>
                                      </p:stCondLst>
                                      <p:childTnLst>
                                        <p:set>
                                          <p:cBhvr>
                                            <p:cTn id="69" dur="1" fill="hold">
                                              <p:stCondLst>
                                                <p:cond delay="0"/>
                                              </p:stCondLst>
                                            </p:cTn>
                                            <p:tgtEl>
                                              <p:spTgt spid="115"/>
                                            </p:tgtEl>
                                            <p:attrNameLst>
                                              <p:attrName>style.visibility</p:attrName>
                                            </p:attrNameLst>
                                          </p:cBhvr>
                                          <p:to>
                                            <p:strVal val="visible"/>
                                          </p:to>
                                        </p:set>
                                        <p:anim calcmode="lin" valueType="num">
                                          <p:cBhvr>
                                            <p:cTn id="70" dur="500" fill="hold"/>
                                            <p:tgtEl>
                                              <p:spTgt spid="115"/>
                                            </p:tgtEl>
                                            <p:attrNameLst>
                                              <p:attrName>ppt_w</p:attrName>
                                            </p:attrNameLst>
                                          </p:cBhvr>
                                          <p:tavLst>
                                            <p:tav tm="0">
                                              <p:val>
                                                <p:fltVal val="0"/>
                                              </p:val>
                                            </p:tav>
                                            <p:tav tm="100000">
                                              <p:val>
                                                <p:strVal val="#ppt_w"/>
                                              </p:val>
                                            </p:tav>
                                          </p:tavLst>
                                        </p:anim>
                                        <p:anim calcmode="lin" valueType="num">
                                          <p:cBhvr>
                                            <p:cTn id="71" dur="500" fill="hold"/>
                                            <p:tgtEl>
                                              <p:spTgt spid="115"/>
                                            </p:tgtEl>
                                            <p:attrNameLst>
                                              <p:attrName>ppt_h</p:attrName>
                                            </p:attrNameLst>
                                          </p:cBhvr>
                                          <p:tavLst>
                                            <p:tav tm="0">
                                              <p:val>
                                                <p:fltVal val="0"/>
                                              </p:val>
                                            </p:tav>
                                            <p:tav tm="100000">
                                              <p:val>
                                                <p:strVal val="#ppt_h"/>
                                              </p:val>
                                            </p:tav>
                                          </p:tavLst>
                                        </p:anim>
                                        <p:animEffect transition="in" filter="fade">
                                          <p:cBhvr>
                                            <p:cTn id="72" dur="500"/>
                                            <p:tgtEl>
                                              <p:spTgt spid="115"/>
                                            </p:tgtEl>
                                          </p:cBhvr>
                                        </p:animEffect>
                                      </p:childTnLst>
                                    </p:cTn>
                                  </p:par>
                                  <p:par>
                                    <p:cTn id="73" presetID="53" presetClass="entr" presetSubtype="16" fill="hold" nodeType="withEffect">
                                      <p:stCondLst>
                                        <p:cond delay="400"/>
                                      </p:stCondLst>
                                      <p:childTnLst>
                                        <p:set>
                                          <p:cBhvr>
                                            <p:cTn id="74" dur="1" fill="hold">
                                              <p:stCondLst>
                                                <p:cond delay="0"/>
                                              </p:stCondLst>
                                            </p:cTn>
                                            <p:tgtEl>
                                              <p:spTgt spid="118"/>
                                            </p:tgtEl>
                                            <p:attrNameLst>
                                              <p:attrName>style.visibility</p:attrName>
                                            </p:attrNameLst>
                                          </p:cBhvr>
                                          <p:to>
                                            <p:strVal val="visible"/>
                                          </p:to>
                                        </p:set>
                                        <p:anim calcmode="lin" valueType="num">
                                          <p:cBhvr>
                                            <p:cTn id="75" dur="500" fill="hold"/>
                                            <p:tgtEl>
                                              <p:spTgt spid="118"/>
                                            </p:tgtEl>
                                            <p:attrNameLst>
                                              <p:attrName>ppt_w</p:attrName>
                                            </p:attrNameLst>
                                          </p:cBhvr>
                                          <p:tavLst>
                                            <p:tav tm="0">
                                              <p:val>
                                                <p:fltVal val="0"/>
                                              </p:val>
                                            </p:tav>
                                            <p:tav tm="100000">
                                              <p:val>
                                                <p:strVal val="#ppt_w"/>
                                              </p:val>
                                            </p:tav>
                                          </p:tavLst>
                                        </p:anim>
                                        <p:anim calcmode="lin" valueType="num">
                                          <p:cBhvr>
                                            <p:cTn id="76" dur="500" fill="hold"/>
                                            <p:tgtEl>
                                              <p:spTgt spid="118"/>
                                            </p:tgtEl>
                                            <p:attrNameLst>
                                              <p:attrName>ppt_h</p:attrName>
                                            </p:attrNameLst>
                                          </p:cBhvr>
                                          <p:tavLst>
                                            <p:tav tm="0">
                                              <p:val>
                                                <p:fltVal val="0"/>
                                              </p:val>
                                            </p:tav>
                                            <p:tav tm="100000">
                                              <p:val>
                                                <p:strVal val="#ppt_h"/>
                                              </p:val>
                                            </p:tav>
                                          </p:tavLst>
                                        </p:anim>
                                        <p:animEffect transition="in" filter="fade">
                                          <p:cBhvr>
                                            <p:cTn id="77" dur="500"/>
                                            <p:tgtEl>
                                              <p:spTgt spid="118"/>
                                            </p:tgtEl>
                                          </p:cBhvr>
                                        </p:animEffect>
                                      </p:childTnLst>
                                    </p:cTn>
                                  </p:par>
                                </p:childTnLst>
                              </p:cTn>
                            </p:par>
                            <p:par>
                              <p:cTn id="78" fill="hold">
                                <p:stCondLst>
                                  <p:cond delay="2500"/>
                                </p:stCondLst>
                                <p:childTnLst>
                                  <p:par>
                                    <p:cTn id="79" presetID="12" presetClass="entr" presetSubtype="8" fill="hold" grpId="0" nodeType="afterEffect">
                                      <p:stCondLst>
                                        <p:cond delay="0"/>
                                      </p:stCondLst>
                                      <p:childTnLst>
                                        <p:set>
                                          <p:cBhvr>
                                            <p:cTn id="80" dur="1" fill="hold">
                                              <p:stCondLst>
                                                <p:cond delay="0"/>
                                              </p:stCondLst>
                                            </p:cTn>
                                            <p:tgtEl>
                                              <p:spTgt spid="68"/>
                                            </p:tgtEl>
                                            <p:attrNameLst>
                                              <p:attrName>style.visibility</p:attrName>
                                            </p:attrNameLst>
                                          </p:cBhvr>
                                          <p:to>
                                            <p:strVal val="visible"/>
                                          </p:to>
                                        </p:set>
                                        <p:anim calcmode="lin" valueType="num">
                                          <p:cBhvr additive="base">
                                            <p:cTn id="81" dur="300"/>
                                            <p:tgtEl>
                                              <p:spTgt spid="68"/>
                                            </p:tgtEl>
                                            <p:attrNameLst>
                                              <p:attrName>ppt_x</p:attrName>
                                            </p:attrNameLst>
                                          </p:cBhvr>
                                          <p:tavLst>
                                            <p:tav tm="0">
                                              <p:val>
                                                <p:strVal val="#ppt_x-#ppt_w*1.125000"/>
                                              </p:val>
                                            </p:tav>
                                            <p:tav tm="100000">
                                              <p:val>
                                                <p:strVal val="#ppt_x"/>
                                              </p:val>
                                            </p:tav>
                                          </p:tavLst>
                                        </p:anim>
                                        <p:animEffect transition="in" filter="wipe(right)">
                                          <p:cBhvr>
                                            <p:cTn id="82" dur="300"/>
                                            <p:tgtEl>
                                              <p:spTgt spid="68"/>
                                            </p:tgtEl>
                                          </p:cBhvr>
                                        </p:animEffect>
                                      </p:childTnLst>
                                    </p:cTn>
                                  </p:par>
                                  <p:par>
                                    <p:cTn id="83" presetID="12" presetClass="entr" presetSubtype="8" fill="hold" grpId="0" nodeType="withEffect">
                                      <p:stCondLst>
                                        <p:cond delay="200"/>
                                      </p:stCondLst>
                                      <p:childTnLst>
                                        <p:set>
                                          <p:cBhvr>
                                            <p:cTn id="84" dur="1" fill="hold">
                                              <p:stCondLst>
                                                <p:cond delay="0"/>
                                              </p:stCondLst>
                                            </p:cTn>
                                            <p:tgtEl>
                                              <p:spTgt spid="69"/>
                                            </p:tgtEl>
                                            <p:attrNameLst>
                                              <p:attrName>style.visibility</p:attrName>
                                            </p:attrNameLst>
                                          </p:cBhvr>
                                          <p:to>
                                            <p:strVal val="visible"/>
                                          </p:to>
                                        </p:set>
                                        <p:anim calcmode="lin" valueType="num">
                                          <p:cBhvr additive="base">
                                            <p:cTn id="85" dur="300"/>
                                            <p:tgtEl>
                                              <p:spTgt spid="69"/>
                                            </p:tgtEl>
                                            <p:attrNameLst>
                                              <p:attrName>ppt_x</p:attrName>
                                            </p:attrNameLst>
                                          </p:cBhvr>
                                          <p:tavLst>
                                            <p:tav tm="0">
                                              <p:val>
                                                <p:strVal val="#ppt_x-#ppt_w*1.125000"/>
                                              </p:val>
                                            </p:tav>
                                            <p:tav tm="100000">
                                              <p:val>
                                                <p:strVal val="#ppt_x"/>
                                              </p:val>
                                            </p:tav>
                                          </p:tavLst>
                                        </p:anim>
                                        <p:animEffect transition="in" filter="wipe(right)">
                                          <p:cBhvr>
                                            <p:cTn id="86" dur="300"/>
                                            <p:tgtEl>
                                              <p:spTgt spid="69"/>
                                            </p:tgtEl>
                                          </p:cBhvr>
                                        </p:animEffect>
                                      </p:childTnLst>
                                    </p:cTn>
                                  </p:par>
                                  <p:par>
                                    <p:cTn id="87" presetID="12" presetClass="entr" presetSubtype="8" fill="hold" grpId="0" nodeType="withEffect">
                                      <p:stCondLst>
                                        <p:cond delay="200"/>
                                      </p:stCondLst>
                                      <p:childTnLst>
                                        <p:set>
                                          <p:cBhvr>
                                            <p:cTn id="88" dur="1" fill="hold">
                                              <p:stCondLst>
                                                <p:cond delay="0"/>
                                              </p:stCondLst>
                                            </p:cTn>
                                            <p:tgtEl>
                                              <p:spTgt spid="70"/>
                                            </p:tgtEl>
                                            <p:attrNameLst>
                                              <p:attrName>style.visibility</p:attrName>
                                            </p:attrNameLst>
                                          </p:cBhvr>
                                          <p:to>
                                            <p:strVal val="visible"/>
                                          </p:to>
                                        </p:set>
                                        <p:anim calcmode="lin" valueType="num">
                                          <p:cBhvr additive="base">
                                            <p:cTn id="89" dur="300"/>
                                            <p:tgtEl>
                                              <p:spTgt spid="70"/>
                                            </p:tgtEl>
                                            <p:attrNameLst>
                                              <p:attrName>ppt_x</p:attrName>
                                            </p:attrNameLst>
                                          </p:cBhvr>
                                          <p:tavLst>
                                            <p:tav tm="0">
                                              <p:val>
                                                <p:strVal val="#ppt_x-#ppt_w*1.125000"/>
                                              </p:val>
                                            </p:tav>
                                            <p:tav tm="100000">
                                              <p:val>
                                                <p:strVal val="#ppt_x"/>
                                              </p:val>
                                            </p:tav>
                                          </p:tavLst>
                                        </p:anim>
                                        <p:animEffect transition="in" filter="wipe(right)">
                                          <p:cBhvr>
                                            <p:cTn id="90" dur="300"/>
                                            <p:tgtEl>
                                              <p:spTgt spid="70"/>
                                            </p:tgtEl>
                                          </p:cBhvr>
                                        </p:animEffect>
                                      </p:childTnLst>
                                    </p:cTn>
                                  </p:par>
                                  <p:par>
                                    <p:cTn id="91" presetID="12" presetClass="entr" presetSubtype="8" fill="hold" grpId="0" nodeType="withEffect">
                                      <p:stCondLst>
                                        <p:cond delay="200"/>
                                      </p:stCondLst>
                                      <p:childTnLst>
                                        <p:set>
                                          <p:cBhvr>
                                            <p:cTn id="92" dur="1" fill="hold">
                                              <p:stCondLst>
                                                <p:cond delay="0"/>
                                              </p:stCondLst>
                                            </p:cTn>
                                            <p:tgtEl>
                                              <p:spTgt spid="71"/>
                                            </p:tgtEl>
                                            <p:attrNameLst>
                                              <p:attrName>style.visibility</p:attrName>
                                            </p:attrNameLst>
                                          </p:cBhvr>
                                          <p:to>
                                            <p:strVal val="visible"/>
                                          </p:to>
                                        </p:set>
                                        <p:anim calcmode="lin" valueType="num">
                                          <p:cBhvr additive="base">
                                            <p:cTn id="93" dur="300"/>
                                            <p:tgtEl>
                                              <p:spTgt spid="71"/>
                                            </p:tgtEl>
                                            <p:attrNameLst>
                                              <p:attrName>ppt_x</p:attrName>
                                            </p:attrNameLst>
                                          </p:cBhvr>
                                          <p:tavLst>
                                            <p:tav tm="0">
                                              <p:val>
                                                <p:strVal val="#ppt_x-#ppt_w*1.125000"/>
                                              </p:val>
                                            </p:tav>
                                            <p:tav tm="100000">
                                              <p:val>
                                                <p:strVal val="#ppt_x"/>
                                              </p:val>
                                            </p:tav>
                                          </p:tavLst>
                                        </p:anim>
                                        <p:animEffect transition="in" filter="wipe(right)">
                                          <p:cBhvr>
                                            <p:cTn id="94" dur="300"/>
                                            <p:tgtEl>
                                              <p:spTgt spid="71"/>
                                            </p:tgtEl>
                                          </p:cBhvr>
                                        </p:animEffect>
                                      </p:childTnLst>
                                    </p:cTn>
                                  </p:par>
                                </p:childTnLst>
                              </p:cTn>
                            </p:par>
                            <p:par>
                              <p:cTn id="95" fill="hold">
                                <p:stCondLst>
                                  <p:cond delay="3000"/>
                                </p:stCondLst>
                                <p:childTnLst>
                                  <p:par>
                                    <p:cTn id="96" presetID="22" presetClass="entr" presetSubtype="4" fill="hold" grpId="0" nodeType="afterEffect">
                                      <p:stCondLst>
                                        <p:cond delay="0"/>
                                      </p:stCondLst>
                                      <p:childTnLst>
                                        <p:set>
                                          <p:cBhvr>
                                            <p:cTn id="97" dur="1" fill="hold">
                                              <p:stCondLst>
                                                <p:cond delay="0"/>
                                              </p:stCondLst>
                                            </p:cTn>
                                            <p:tgtEl>
                                              <p:spTgt spid="60"/>
                                            </p:tgtEl>
                                            <p:attrNameLst>
                                              <p:attrName>style.visibility</p:attrName>
                                            </p:attrNameLst>
                                          </p:cBhvr>
                                          <p:to>
                                            <p:strVal val="visible"/>
                                          </p:to>
                                        </p:set>
                                        <p:animEffect transition="in" filter="wipe(down)">
                                          <p:cBhvr>
                                            <p:cTn id="98"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p:bldP spid="39" grpId="0"/>
          <p:bldP spid="40" grpId="0"/>
          <p:bldP spid="41" grpId="0"/>
          <p:bldP spid="109" grpId="0" animBg="1"/>
          <p:bldP spid="110" grpId="0" animBg="1"/>
          <p:bldP spid="115" grpId="0" animBg="1"/>
          <p:bldP spid="68" grpId="0"/>
          <p:bldP spid="69" grpId="0"/>
          <p:bldP spid="70" grpId="0"/>
          <p:bldP spid="71" grpId="0"/>
          <p:bldP spid="77" grpId="0"/>
          <p:bldP spid="6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p:tgtEl>
                                              <p:spTgt spid="77"/>
                                            </p:tgtEl>
                                            <p:attrNameLst>
                                              <p:attrName>ppt_x</p:attrName>
                                            </p:attrNameLst>
                                          </p:cBhvr>
                                          <p:tavLst>
                                            <p:tav tm="0">
                                              <p:val>
                                                <p:strVal val="#ppt_x-#ppt_w*1.125000"/>
                                              </p:val>
                                            </p:tav>
                                            <p:tav tm="100000">
                                              <p:val>
                                                <p:strVal val="#ppt_x"/>
                                              </p:val>
                                            </p:tav>
                                          </p:tavLst>
                                        </p:anim>
                                        <p:animEffect transition="in" filter="wipe(right)">
                                          <p:cBhvr>
                                            <p:cTn id="8" dur="500"/>
                                            <p:tgtEl>
                                              <p:spTgt spid="77"/>
                                            </p:tgtEl>
                                          </p:cBhvr>
                                        </p:animEffect>
                                      </p:childTnLst>
                                    </p:cTn>
                                  </p:par>
                                </p:childTnLst>
                              </p:cTn>
                            </p:par>
                            <p:par>
                              <p:cTn id="9" fill="hold">
                                <p:stCondLst>
                                  <p:cond delay="500"/>
                                </p:stCondLst>
                                <p:childTnLst>
                                  <p:par>
                                    <p:cTn id="10" presetID="2" presetClass="entr" presetSubtype="6" accel="5000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3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60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90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par>
                                    <p:cTn id="31" presetID="12" presetClass="entr" presetSubtype="2" fill="hold" grpId="0" nodeType="withEffect">
                                      <p:stCondLst>
                                        <p:cond delay="300"/>
                                      </p:stCondLst>
                                      <p:childTnLst>
                                        <p:set>
                                          <p:cBhvr>
                                            <p:cTn id="32" dur="1" fill="hold">
                                              <p:stCondLst>
                                                <p:cond delay="0"/>
                                              </p:stCondLst>
                                            </p:cTn>
                                            <p:tgtEl>
                                              <p:spTgt spid="38"/>
                                            </p:tgtEl>
                                            <p:attrNameLst>
                                              <p:attrName>style.visibility</p:attrName>
                                            </p:attrNameLst>
                                          </p:cBhvr>
                                          <p:to>
                                            <p:strVal val="visible"/>
                                          </p:to>
                                        </p:set>
                                        <p:anim calcmode="lin" valueType="num">
                                          <p:cBhvr additive="base">
                                            <p:cTn id="33" dur="500"/>
                                            <p:tgtEl>
                                              <p:spTgt spid="38"/>
                                            </p:tgtEl>
                                            <p:attrNameLst>
                                              <p:attrName>ppt_x</p:attrName>
                                            </p:attrNameLst>
                                          </p:cBhvr>
                                          <p:tavLst>
                                            <p:tav tm="0">
                                              <p:val>
                                                <p:strVal val="#ppt_x+#ppt_w*1.125000"/>
                                              </p:val>
                                            </p:tav>
                                            <p:tav tm="100000">
                                              <p:val>
                                                <p:strVal val="#ppt_x"/>
                                              </p:val>
                                            </p:tav>
                                          </p:tavLst>
                                        </p:anim>
                                        <p:animEffect transition="in" filter="wipe(left)">
                                          <p:cBhvr>
                                            <p:cTn id="34" dur="500"/>
                                            <p:tgtEl>
                                              <p:spTgt spid="38"/>
                                            </p:tgtEl>
                                          </p:cBhvr>
                                        </p:animEffect>
                                      </p:childTnLst>
                                    </p:cTn>
                                  </p:par>
                                  <p:par>
                                    <p:cTn id="35" presetID="12" presetClass="entr" presetSubtype="2" fill="hold" grpId="0" nodeType="withEffect">
                                      <p:stCondLst>
                                        <p:cond delay="60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p:tgtEl>
                                              <p:spTgt spid="39"/>
                                            </p:tgtEl>
                                            <p:attrNameLst>
                                              <p:attrName>ppt_x</p:attrName>
                                            </p:attrNameLst>
                                          </p:cBhvr>
                                          <p:tavLst>
                                            <p:tav tm="0">
                                              <p:val>
                                                <p:strVal val="#ppt_x+#ppt_w*1.125000"/>
                                              </p:val>
                                            </p:tav>
                                            <p:tav tm="100000">
                                              <p:val>
                                                <p:strVal val="#ppt_x"/>
                                              </p:val>
                                            </p:tav>
                                          </p:tavLst>
                                        </p:anim>
                                        <p:animEffect transition="in" filter="wipe(left)">
                                          <p:cBhvr>
                                            <p:cTn id="38" dur="500"/>
                                            <p:tgtEl>
                                              <p:spTgt spid="39"/>
                                            </p:tgtEl>
                                          </p:cBhvr>
                                        </p:animEffect>
                                      </p:childTnLst>
                                    </p:cTn>
                                  </p:par>
                                  <p:par>
                                    <p:cTn id="39" presetID="12" presetClass="entr" presetSubtype="2" fill="hold" grpId="0" nodeType="withEffect">
                                      <p:stCondLst>
                                        <p:cond delay="900"/>
                                      </p:stCondLst>
                                      <p:childTnLst>
                                        <p:set>
                                          <p:cBhvr>
                                            <p:cTn id="40" dur="1" fill="hold">
                                              <p:stCondLst>
                                                <p:cond delay="0"/>
                                              </p:stCondLst>
                                            </p:cTn>
                                            <p:tgtEl>
                                              <p:spTgt spid="40"/>
                                            </p:tgtEl>
                                            <p:attrNameLst>
                                              <p:attrName>style.visibility</p:attrName>
                                            </p:attrNameLst>
                                          </p:cBhvr>
                                          <p:to>
                                            <p:strVal val="visible"/>
                                          </p:to>
                                        </p:set>
                                        <p:anim calcmode="lin" valueType="num">
                                          <p:cBhvr additive="base">
                                            <p:cTn id="41" dur="500"/>
                                            <p:tgtEl>
                                              <p:spTgt spid="40"/>
                                            </p:tgtEl>
                                            <p:attrNameLst>
                                              <p:attrName>ppt_x</p:attrName>
                                            </p:attrNameLst>
                                          </p:cBhvr>
                                          <p:tavLst>
                                            <p:tav tm="0">
                                              <p:val>
                                                <p:strVal val="#ppt_x+#ppt_w*1.125000"/>
                                              </p:val>
                                            </p:tav>
                                            <p:tav tm="100000">
                                              <p:val>
                                                <p:strVal val="#ppt_x"/>
                                              </p:val>
                                            </p:tav>
                                          </p:tavLst>
                                        </p:anim>
                                        <p:animEffect transition="in" filter="wipe(left)">
                                          <p:cBhvr>
                                            <p:cTn id="42" dur="500"/>
                                            <p:tgtEl>
                                              <p:spTgt spid="40"/>
                                            </p:tgtEl>
                                          </p:cBhvr>
                                        </p:animEffect>
                                      </p:childTnLst>
                                    </p:cTn>
                                  </p:par>
                                  <p:par>
                                    <p:cTn id="43" presetID="12" presetClass="entr" presetSubtype="2" fill="hold" grpId="0" nodeType="withEffect">
                                      <p:stCondLst>
                                        <p:cond delay="120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500"/>
                                            <p:tgtEl>
                                              <p:spTgt spid="41"/>
                                            </p:tgtEl>
                                            <p:attrNameLst>
                                              <p:attrName>ppt_x</p:attrName>
                                            </p:attrNameLst>
                                          </p:cBhvr>
                                          <p:tavLst>
                                            <p:tav tm="0">
                                              <p:val>
                                                <p:strVal val="#ppt_x+#ppt_w*1.125000"/>
                                              </p:val>
                                            </p:tav>
                                            <p:tav tm="100000">
                                              <p:val>
                                                <p:strVal val="#ppt_x"/>
                                              </p:val>
                                            </p:tav>
                                          </p:tavLst>
                                        </p:anim>
                                        <p:animEffect transition="in" filter="wipe(left)">
                                          <p:cBhvr>
                                            <p:cTn id="46" dur="500"/>
                                            <p:tgtEl>
                                              <p:spTgt spid="41"/>
                                            </p:tgtEl>
                                          </p:cBhvr>
                                        </p:animEffect>
                                      </p:childTnLst>
                                    </p:cTn>
                                  </p:par>
                                </p:childTnLst>
                              </p:cTn>
                            </p:par>
                            <p:par>
                              <p:cTn id="47" fill="hold">
                                <p:stCondLst>
                                  <p:cond delay="2000"/>
                                </p:stCondLst>
                                <p:childTnLst>
                                  <p:par>
                                    <p:cTn id="48" presetID="53" presetClass="entr" presetSubtype="16" fill="hold" nodeType="afterEffect">
                                      <p:stCondLst>
                                        <p:cond delay="0"/>
                                      </p:stCondLst>
                                      <p:childTnLst>
                                        <p:set>
                                          <p:cBhvr>
                                            <p:cTn id="49" dur="1" fill="hold">
                                              <p:stCondLst>
                                                <p:cond delay="0"/>
                                              </p:stCondLst>
                                            </p:cTn>
                                            <p:tgtEl>
                                              <p:spTgt spid="72"/>
                                            </p:tgtEl>
                                            <p:attrNameLst>
                                              <p:attrName>style.visibility</p:attrName>
                                            </p:attrNameLst>
                                          </p:cBhvr>
                                          <p:to>
                                            <p:strVal val="visible"/>
                                          </p:to>
                                        </p:set>
                                        <p:anim calcmode="lin" valueType="num">
                                          <p:cBhvr>
                                            <p:cTn id="50" dur="500" fill="hold"/>
                                            <p:tgtEl>
                                              <p:spTgt spid="72"/>
                                            </p:tgtEl>
                                            <p:attrNameLst>
                                              <p:attrName>ppt_w</p:attrName>
                                            </p:attrNameLst>
                                          </p:cBhvr>
                                          <p:tavLst>
                                            <p:tav tm="0">
                                              <p:val>
                                                <p:fltVal val="0"/>
                                              </p:val>
                                            </p:tav>
                                            <p:tav tm="100000">
                                              <p:val>
                                                <p:strVal val="#ppt_w"/>
                                              </p:val>
                                            </p:tav>
                                          </p:tavLst>
                                        </p:anim>
                                        <p:anim calcmode="lin" valueType="num">
                                          <p:cBhvr>
                                            <p:cTn id="51" dur="500" fill="hold"/>
                                            <p:tgtEl>
                                              <p:spTgt spid="72"/>
                                            </p:tgtEl>
                                            <p:attrNameLst>
                                              <p:attrName>ppt_h</p:attrName>
                                            </p:attrNameLst>
                                          </p:cBhvr>
                                          <p:tavLst>
                                            <p:tav tm="0">
                                              <p:val>
                                                <p:fltVal val="0"/>
                                              </p:val>
                                            </p:tav>
                                            <p:tav tm="100000">
                                              <p:val>
                                                <p:strVal val="#ppt_h"/>
                                              </p:val>
                                            </p:tav>
                                          </p:tavLst>
                                        </p:anim>
                                        <p:animEffect transition="in" filter="fade">
                                          <p:cBhvr>
                                            <p:cTn id="52" dur="500"/>
                                            <p:tgtEl>
                                              <p:spTgt spid="72"/>
                                            </p:tgtEl>
                                          </p:cBhvr>
                                        </p:animEffect>
                                      </p:childTnLst>
                                    </p:cTn>
                                  </p:par>
                                  <p:par>
                                    <p:cTn id="53" presetID="53" presetClass="entr" presetSubtype="16" fill="hold" nodeType="withEffect">
                                      <p:stCondLst>
                                        <p:cond delay="0"/>
                                      </p:stCondLst>
                                      <p:childTnLst>
                                        <p:set>
                                          <p:cBhvr>
                                            <p:cTn id="54" dur="1" fill="hold">
                                              <p:stCondLst>
                                                <p:cond delay="0"/>
                                              </p:stCondLst>
                                            </p:cTn>
                                            <p:tgtEl>
                                              <p:spTgt spid="82"/>
                                            </p:tgtEl>
                                            <p:attrNameLst>
                                              <p:attrName>style.visibility</p:attrName>
                                            </p:attrNameLst>
                                          </p:cBhvr>
                                          <p:to>
                                            <p:strVal val="visible"/>
                                          </p:to>
                                        </p:set>
                                        <p:anim calcmode="lin" valueType="num">
                                          <p:cBhvr>
                                            <p:cTn id="55" dur="500" fill="hold"/>
                                            <p:tgtEl>
                                              <p:spTgt spid="82"/>
                                            </p:tgtEl>
                                            <p:attrNameLst>
                                              <p:attrName>ppt_w</p:attrName>
                                            </p:attrNameLst>
                                          </p:cBhvr>
                                          <p:tavLst>
                                            <p:tav tm="0">
                                              <p:val>
                                                <p:fltVal val="0"/>
                                              </p:val>
                                            </p:tav>
                                            <p:tav tm="100000">
                                              <p:val>
                                                <p:strVal val="#ppt_w"/>
                                              </p:val>
                                            </p:tav>
                                          </p:tavLst>
                                        </p:anim>
                                        <p:anim calcmode="lin" valueType="num">
                                          <p:cBhvr>
                                            <p:cTn id="56" dur="500" fill="hold"/>
                                            <p:tgtEl>
                                              <p:spTgt spid="82"/>
                                            </p:tgtEl>
                                            <p:attrNameLst>
                                              <p:attrName>ppt_h</p:attrName>
                                            </p:attrNameLst>
                                          </p:cBhvr>
                                          <p:tavLst>
                                            <p:tav tm="0">
                                              <p:val>
                                                <p:fltVal val="0"/>
                                              </p:val>
                                            </p:tav>
                                            <p:tav tm="100000">
                                              <p:val>
                                                <p:strVal val="#ppt_h"/>
                                              </p:val>
                                            </p:tav>
                                          </p:tavLst>
                                        </p:anim>
                                        <p:animEffect transition="in" filter="fade">
                                          <p:cBhvr>
                                            <p:cTn id="57" dur="500"/>
                                            <p:tgtEl>
                                              <p:spTgt spid="82"/>
                                            </p:tgtEl>
                                          </p:cBhvr>
                                        </p:animEffect>
                                      </p:childTnLst>
                                    </p:cTn>
                                  </p:par>
                                  <p:par>
                                    <p:cTn id="58" presetID="53" presetClass="entr" presetSubtype="16" fill="hold" grpId="0" nodeType="withEffect">
                                      <p:stCondLst>
                                        <p:cond delay="200"/>
                                      </p:stCondLst>
                                      <p:childTnLst>
                                        <p:set>
                                          <p:cBhvr>
                                            <p:cTn id="59" dur="1" fill="hold">
                                              <p:stCondLst>
                                                <p:cond delay="0"/>
                                              </p:stCondLst>
                                            </p:cTn>
                                            <p:tgtEl>
                                              <p:spTgt spid="109"/>
                                            </p:tgtEl>
                                            <p:attrNameLst>
                                              <p:attrName>style.visibility</p:attrName>
                                            </p:attrNameLst>
                                          </p:cBhvr>
                                          <p:to>
                                            <p:strVal val="visible"/>
                                          </p:to>
                                        </p:set>
                                        <p:anim calcmode="lin" valueType="num">
                                          <p:cBhvr>
                                            <p:cTn id="60" dur="500" fill="hold"/>
                                            <p:tgtEl>
                                              <p:spTgt spid="109"/>
                                            </p:tgtEl>
                                            <p:attrNameLst>
                                              <p:attrName>ppt_w</p:attrName>
                                            </p:attrNameLst>
                                          </p:cBhvr>
                                          <p:tavLst>
                                            <p:tav tm="0">
                                              <p:val>
                                                <p:fltVal val="0"/>
                                              </p:val>
                                            </p:tav>
                                            <p:tav tm="100000">
                                              <p:val>
                                                <p:strVal val="#ppt_w"/>
                                              </p:val>
                                            </p:tav>
                                          </p:tavLst>
                                        </p:anim>
                                        <p:anim calcmode="lin" valueType="num">
                                          <p:cBhvr>
                                            <p:cTn id="61" dur="500" fill="hold"/>
                                            <p:tgtEl>
                                              <p:spTgt spid="109"/>
                                            </p:tgtEl>
                                            <p:attrNameLst>
                                              <p:attrName>ppt_h</p:attrName>
                                            </p:attrNameLst>
                                          </p:cBhvr>
                                          <p:tavLst>
                                            <p:tav tm="0">
                                              <p:val>
                                                <p:fltVal val="0"/>
                                              </p:val>
                                            </p:tav>
                                            <p:tav tm="100000">
                                              <p:val>
                                                <p:strVal val="#ppt_h"/>
                                              </p:val>
                                            </p:tav>
                                          </p:tavLst>
                                        </p:anim>
                                        <p:animEffect transition="in" filter="fade">
                                          <p:cBhvr>
                                            <p:cTn id="62" dur="500"/>
                                            <p:tgtEl>
                                              <p:spTgt spid="109"/>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110"/>
                                            </p:tgtEl>
                                            <p:attrNameLst>
                                              <p:attrName>style.visibility</p:attrName>
                                            </p:attrNameLst>
                                          </p:cBhvr>
                                          <p:to>
                                            <p:strVal val="visible"/>
                                          </p:to>
                                        </p:set>
                                        <p:anim calcmode="lin" valueType="num">
                                          <p:cBhvr>
                                            <p:cTn id="65" dur="500" fill="hold"/>
                                            <p:tgtEl>
                                              <p:spTgt spid="110"/>
                                            </p:tgtEl>
                                            <p:attrNameLst>
                                              <p:attrName>ppt_w</p:attrName>
                                            </p:attrNameLst>
                                          </p:cBhvr>
                                          <p:tavLst>
                                            <p:tav tm="0">
                                              <p:val>
                                                <p:fltVal val="0"/>
                                              </p:val>
                                            </p:tav>
                                            <p:tav tm="100000">
                                              <p:val>
                                                <p:strVal val="#ppt_w"/>
                                              </p:val>
                                            </p:tav>
                                          </p:tavLst>
                                        </p:anim>
                                        <p:anim calcmode="lin" valueType="num">
                                          <p:cBhvr>
                                            <p:cTn id="66" dur="500" fill="hold"/>
                                            <p:tgtEl>
                                              <p:spTgt spid="110"/>
                                            </p:tgtEl>
                                            <p:attrNameLst>
                                              <p:attrName>ppt_h</p:attrName>
                                            </p:attrNameLst>
                                          </p:cBhvr>
                                          <p:tavLst>
                                            <p:tav tm="0">
                                              <p:val>
                                                <p:fltVal val="0"/>
                                              </p:val>
                                            </p:tav>
                                            <p:tav tm="100000">
                                              <p:val>
                                                <p:strVal val="#ppt_h"/>
                                              </p:val>
                                            </p:tav>
                                          </p:tavLst>
                                        </p:anim>
                                        <p:animEffect transition="in" filter="fade">
                                          <p:cBhvr>
                                            <p:cTn id="67" dur="500"/>
                                            <p:tgtEl>
                                              <p:spTgt spid="110"/>
                                            </p:tgtEl>
                                          </p:cBhvr>
                                        </p:animEffect>
                                      </p:childTnLst>
                                    </p:cTn>
                                  </p:par>
                                  <p:par>
                                    <p:cTn id="68" presetID="53" presetClass="entr" presetSubtype="16" fill="hold" grpId="0" nodeType="withEffect">
                                      <p:stCondLst>
                                        <p:cond delay="200"/>
                                      </p:stCondLst>
                                      <p:childTnLst>
                                        <p:set>
                                          <p:cBhvr>
                                            <p:cTn id="69" dur="1" fill="hold">
                                              <p:stCondLst>
                                                <p:cond delay="0"/>
                                              </p:stCondLst>
                                            </p:cTn>
                                            <p:tgtEl>
                                              <p:spTgt spid="115"/>
                                            </p:tgtEl>
                                            <p:attrNameLst>
                                              <p:attrName>style.visibility</p:attrName>
                                            </p:attrNameLst>
                                          </p:cBhvr>
                                          <p:to>
                                            <p:strVal val="visible"/>
                                          </p:to>
                                        </p:set>
                                        <p:anim calcmode="lin" valueType="num">
                                          <p:cBhvr>
                                            <p:cTn id="70" dur="500" fill="hold"/>
                                            <p:tgtEl>
                                              <p:spTgt spid="115"/>
                                            </p:tgtEl>
                                            <p:attrNameLst>
                                              <p:attrName>ppt_w</p:attrName>
                                            </p:attrNameLst>
                                          </p:cBhvr>
                                          <p:tavLst>
                                            <p:tav tm="0">
                                              <p:val>
                                                <p:fltVal val="0"/>
                                              </p:val>
                                            </p:tav>
                                            <p:tav tm="100000">
                                              <p:val>
                                                <p:strVal val="#ppt_w"/>
                                              </p:val>
                                            </p:tav>
                                          </p:tavLst>
                                        </p:anim>
                                        <p:anim calcmode="lin" valueType="num">
                                          <p:cBhvr>
                                            <p:cTn id="71" dur="500" fill="hold"/>
                                            <p:tgtEl>
                                              <p:spTgt spid="115"/>
                                            </p:tgtEl>
                                            <p:attrNameLst>
                                              <p:attrName>ppt_h</p:attrName>
                                            </p:attrNameLst>
                                          </p:cBhvr>
                                          <p:tavLst>
                                            <p:tav tm="0">
                                              <p:val>
                                                <p:fltVal val="0"/>
                                              </p:val>
                                            </p:tav>
                                            <p:tav tm="100000">
                                              <p:val>
                                                <p:strVal val="#ppt_h"/>
                                              </p:val>
                                            </p:tav>
                                          </p:tavLst>
                                        </p:anim>
                                        <p:animEffect transition="in" filter="fade">
                                          <p:cBhvr>
                                            <p:cTn id="72" dur="500"/>
                                            <p:tgtEl>
                                              <p:spTgt spid="115"/>
                                            </p:tgtEl>
                                          </p:cBhvr>
                                        </p:animEffect>
                                      </p:childTnLst>
                                    </p:cTn>
                                  </p:par>
                                  <p:par>
                                    <p:cTn id="73" presetID="53" presetClass="entr" presetSubtype="16" fill="hold" nodeType="withEffect">
                                      <p:stCondLst>
                                        <p:cond delay="400"/>
                                      </p:stCondLst>
                                      <p:childTnLst>
                                        <p:set>
                                          <p:cBhvr>
                                            <p:cTn id="74" dur="1" fill="hold">
                                              <p:stCondLst>
                                                <p:cond delay="0"/>
                                              </p:stCondLst>
                                            </p:cTn>
                                            <p:tgtEl>
                                              <p:spTgt spid="118"/>
                                            </p:tgtEl>
                                            <p:attrNameLst>
                                              <p:attrName>style.visibility</p:attrName>
                                            </p:attrNameLst>
                                          </p:cBhvr>
                                          <p:to>
                                            <p:strVal val="visible"/>
                                          </p:to>
                                        </p:set>
                                        <p:anim calcmode="lin" valueType="num">
                                          <p:cBhvr>
                                            <p:cTn id="75" dur="500" fill="hold"/>
                                            <p:tgtEl>
                                              <p:spTgt spid="118"/>
                                            </p:tgtEl>
                                            <p:attrNameLst>
                                              <p:attrName>ppt_w</p:attrName>
                                            </p:attrNameLst>
                                          </p:cBhvr>
                                          <p:tavLst>
                                            <p:tav tm="0">
                                              <p:val>
                                                <p:fltVal val="0"/>
                                              </p:val>
                                            </p:tav>
                                            <p:tav tm="100000">
                                              <p:val>
                                                <p:strVal val="#ppt_w"/>
                                              </p:val>
                                            </p:tav>
                                          </p:tavLst>
                                        </p:anim>
                                        <p:anim calcmode="lin" valueType="num">
                                          <p:cBhvr>
                                            <p:cTn id="76" dur="500" fill="hold"/>
                                            <p:tgtEl>
                                              <p:spTgt spid="118"/>
                                            </p:tgtEl>
                                            <p:attrNameLst>
                                              <p:attrName>ppt_h</p:attrName>
                                            </p:attrNameLst>
                                          </p:cBhvr>
                                          <p:tavLst>
                                            <p:tav tm="0">
                                              <p:val>
                                                <p:fltVal val="0"/>
                                              </p:val>
                                            </p:tav>
                                            <p:tav tm="100000">
                                              <p:val>
                                                <p:strVal val="#ppt_h"/>
                                              </p:val>
                                            </p:tav>
                                          </p:tavLst>
                                        </p:anim>
                                        <p:animEffect transition="in" filter="fade">
                                          <p:cBhvr>
                                            <p:cTn id="77" dur="500"/>
                                            <p:tgtEl>
                                              <p:spTgt spid="118"/>
                                            </p:tgtEl>
                                          </p:cBhvr>
                                        </p:animEffect>
                                      </p:childTnLst>
                                    </p:cTn>
                                  </p:par>
                                </p:childTnLst>
                              </p:cTn>
                            </p:par>
                            <p:par>
                              <p:cTn id="78" fill="hold">
                                <p:stCondLst>
                                  <p:cond delay="2500"/>
                                </p:stCondLst>
                                <p:childTnLst>
                                  <p:par>
                                    <p:cTn id="79" presetID="12" presetClass="entr" presetSubtype="8" fill="hold" grpId="0" nodeType="afterEffect">
                                      <p:stCondLst>
                                        <p:cond delay="0"/>
                                      </p:stCondLst>
                                      <p:childTnLst>
                                        <p:set>
                                          <p:cBhvr>
                                            <p:cTn id="80" dur="1" fill="hold">
                                              <p:stCondLst>
                                                <p:cond delay="0"/>
                                              </p:stCondLst>
                                            </p:cTn>
                                            <p:tgtEl>
                                              <p:spTgt spid="68"/>
                                            </p:tgtEl>
                                            <p:attrNameLst>
                                              <p:attrName>style.visibility</p:attrName>
                                            </p:attrNameLst>
                                          </p:cBhvr>
                                          <p:to>
                                            <p:strVal val="visible"/>
                                          </p:to>
                                        </p:set>
                                        <p:anim calcmode="lin" valueType="num">
                                          <p:cBhvr additive="base">
                                            <p:cTn id="81" dur="300"/>
                                            <p:tgtEl>
                                              <p:spTgt spid="68"/>
                                            </p:tgtEl>
                                            <p:attrNameLst>
                                              <p:attrName>ppt_x</p:attrName>
                                            </p:attrNameLst>
                                          </p:cBhvr>
                                          <p:tavLst>
                                            <p:tav tm="0">
                                              <p:val>
                                                <p:strVal val="#ppt_x-#ppt_w*1.125000"/>
                                              </p:val>
                                            </p:tav>
                                            <p:tav tm="100000">
                                              <p:val>
                                                <p:strVal val="#ppt_x"/>
                                              </p:val>
                                            </p:tav>
                                          </p:tavLst>
                                        </p:anim>
                                        <p:animEffect transition="in" filter="wipe(right)">
                                          <p:cBhvr>
                                            <p:cTn id="82" dur="300"/>
                                            <p:tgtEl>
                                              <p:spTgt spid="68"/>
                                            </p:tgtEl>
                                          </p:cBhvr>
                                        </p:animEffect>
                                      </p:childTnLst>
                                    </p:cTn>
                                  </p:par>
                                  <p:par>
                                    <p:cTn id="83" presetID="12" presetClass="entr" presetSubtype="8" fill="hold" grpId="0" nodeType="withEffect">
                                      <p:stCondLst>
                                        <p:cond delay="200"/>
                                      </p:stCondLst>
                                      <p:childTnLst>
                                        <p:set>
                                          <p:cBhvr>
                                            <p:cTn id="84" dur="1" fill="hold">
                                              <p:stCondLst>
                                                <p:cond delay="0"/>
                                              </p:stCondLst>
                                            </p:cTn>
                                            <p:tgtEl>
                                              <p:spTgt spid="69"/>
                                            </p:tgtEl>
                                            <p:attrNameLst>
                                              <p:attrName>style.visibility</p:attrName>
                                            </p:attrNameLst>
                                          </p:cBhvr>
                                          <p:to>
                                            <p:strVal val="visible"/>
                                          </p:to>
                                        </p:set>
                                        <p:anim calcmode="lin" valueType="num">
                                          <p:cBhvr additive="base">
                                            <p:cTn id="85" dur="300"/>
                                            <p:tgtEl>
                                              <p:spTgt spid="69"/>
                                            </p:tgtEl>
                                            <p:attrNameLst>
                                              <p:attrName>ppt_x</p:attrName>
                                            </p:attrNameLst>
                                          </p:cBhvr>
                                          <p:tavLst>
                                            <p:tav tm="0">
                                              <p:val>
                                                <p:strVal val="#ppt_x-#ppt_w*1.125000"/>
                                              </p:val>
                                            </p:tav>
                                            <p:tav tm="100000">
                                              <p:val>
                                                <p:strVal val="#ppt_x"/>
                                              </p:val>
                                            </p:tav>
                                          </p:tavLst>
                                        </p:anim>
                                        <p:animEffect transition="in" filter="wipe(right)">
                                          <p:cBhvr>
                                            <p:cTn id="86" dur="300"/>
                                            <p:tgtEl>
                                              <p:spTgt spid="69"/>
                                            </p:tgtEl>
                                          </p:cBhvr>
                                        </p:animEffect>
                                      </p:childTnLst>
                                    </p:cTn>
                                  </p:par>
                                  <p:par>
                                    <p:cTn id="87" presetID="12" presetClass="entr" presetSubtype="8" fill="hold" grpId="0" nodeType="withEffect">
                                      <p:stCondLst>
                                        <p:cond delay="200"/>
                                      </p:stCondLst>
                                      <p:childTnLst>
                                        <p:set>
                                          <p:cBhvr>
                                            <p:cTn id="88" dur="1" fill="hold">
                                              <p:stCondLst>
                                                <p:cond delay="0"/>
                                              </p:stCondLst>
                                            </p:cTn>
                                            <p:tgtEl>
                                              <p:spTgt spid="70"/>
                                            </p:tgtEl>
                                            <p:attrNameLst>
                                              <p:attrName>style.visibility</p:attrName>
                                            </p:attrNameLst>
                                          </p:cBhvr>
                                          <p:to>
                                            <p:strVal val="visible"/>
                                          </p:to>
                                        </p:set>
                                        <p:anim calcmode="lin" valueType="num">
                                          <p:cBhvr additive="base">
                                            <p:cTn id="89" dur="300"/>
                                            <p:tgtEl>
                                              <p:spTgt spid="70"/>
                                            </p:tgtEl>
                                            <p:attrNameLst>
                                              <p:attrName>ppt_x</p:attrName>
                                            </p:attrNameLst>
                                          </p:cBhvr>
                                          <p:tavLst>
                                            <p:tav tm="0">
                                              <p:val>
                                                <p:strVal val="#ppt_x-#ppt_w*1.125000"/>
                                              </p:val>
                                            </p:tav>
                                            <p:tav tm="100000">
                                              <p:val>
                                                <p:strVal val="#ppt_x"/>
                                              </p:val>
                                            </p:tav>
                                          </p:tavLst>
                                        </p:anim>
                                        <p:animEffect transition="in" filter="wipe(right)">
                                          <p:cBhvr>
                                            <p:cTn id="90" dur="300"/>
                                            <p:tgtEl>
                                              <p:spTgt spid="70"/>
                                            </p:tgtEl>
                                          </p:cBhvr>
                                        </p:animEffect>
                                      </p:childTnLst>
                                    </p:cTn>
                                  </p:par>
                                  <p:par>
                                    <p:cTn id="91" presetID="12" presetClass="entr" presetSubtype="8" fill="hold" grpId="0" nodeType="withEffect">
                                      <p:stCondLst>
                                        <p:cond delay="200"/>
                                      </p:stCondLst>
                                      <p:childTnLst>
                                        <p:set>
                                          <p:cBhvr>
                                            <p:cTn id="92" dur="1" fill="hold">
                                              <p:stCondLst>
                                                <p:cond delay="0"/>
                                              </p:stCondLst>
                                            </p:cTn>
                                            <p:tgtEl>
                                              <p:spTgt spid="71"/>
                                            </p:tgtEl>
                                            <p:attrNameLst>
                                              <p:attrName>style.visibility</p:attrName>
                                            </p:attrNameLst>
                                          </p:cBhvr>
                                          <p:to>
                                            <p:strVal val="visible"/>
                                          </p:to>
                                        </p:set>
                                        <p:anim calcmode="lin" valueType="num">
                                          <p:cBhvr additive="base">
                                            <p:cTn id="93" dur="300"/>
                                            <p:tgtEl>
                                              <p:spTgt spid="71"/>
                                            </p:tgtEl>
                                            <p:attrNameLst>
                                              <p:attrName>ppt_x</p:attrName>
                                            </p:attrNameLst>
                                          </p:cBhvr>
                                          <p:tavLst>
                                            <p:tav tm="0">
                                              <p:val>
                                                <p:strVal val="#ppt_x-#ppt_w*1.125000"/>
                                              </p:val>
                                            </p:tav>
                                            <p:tav tm="100000">
                                              <p:val>
                                                <p:strVal val="#ppt_x"/>
                                              </p:val>
                                            </p:tav>
                                          </p:tavLst>
                                        </p:anim>
                                        <p:animEffect transition="in" filter="wipe(right)">
                                          <p:cBhvr>
                                            <p:cTn id="94" dur="300"/>
                                            <p:tgtEl>
                                              <p:spTgt spid="71"/>
                                            </p:tgtEl>
                                          </p:cBhvr>
                                        </p:animEffect>
                                      </p:childTnLst>
                                    </p:cTn>
                                  </p:par>
                                </p:childTnLst>
                              </p:cTn>
                            </p:par>
                            <p:par>
                              <p:cTn id="95" fill="hold">
                                <p:stCondLst>
                                  <p:cond delay="3000"/>
                                </p:stCondLst>
                                <p:childTnLst>
                                  <p:par>
                                    <p:cTn id="96" presetID="22" presetClass="entr" presetSubtype="4" fill="hold" grpId="0" nodeType="afterEffect">
                                      <p:stCondLst>
                                        <p:cond delay="0"/>
                                      </p:stCondLst>
                                      <p:childTnLst>
                                        <p:set>
                                          <p:cBhvr>
                                            <p:cTn id="97" dur="1" fill="hold">
                                              <p:stCondLst>
                                                <p:cond delay="0"/>
                                              </p:stCondLst>
                                            </p:cTn>
                                            <p:tgtEl>
                                              <p:spTgt spid="60"/>
                                            </p:tgtEl>
                                            <p:attrNameLst>
                                              <p:attrName>style.visibility</p:attrName>
                                            </p:attrNameLst>
                                          </p:cBhvr>
                                          <p:to>
                                            <p:strVal val="visible"/>
                                          </p:to>
                                        </p:set>
                                        <p:animEffect transition="in" filter="wipe(down)">
                                          <p:cBhvr>
                                            <p:cTn id="98"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p:bldP spid="39" grpId="0"/>
          <p:bldP spid="40" grpId="0"/>
          <p:bldP spid="41" grpId="0"/>
          <p:bldP spid="109" grpId="0" animBg="1"/>
          <p:bldP spid="110" grpId="0" animBg="1"/>
          <p:bldP spid="115" grpId="0" animBg="1"/>
          <p:bldP spid="68" grpId="0"/>
          <p:bldP spid="69" grpId="0"/>
          <p:bldP spid="70" grpId="0"/>
          <p:bldP spid="71" grpId="0"/>
          <p:bldP spid="77" grpId="0"/>
          <p:bldP spid="60"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93"/>
          <p:cNvSpPr txBox="1"/>
          <p:nvPr/>
        </p:nvSpPr>
        <p:spPr>
          <a:xfrm>
            <a:off x="3777020" y="2635570"/>
            <a:ext cx="4108817" cy="830997"/>
          </a:xfrm>
          <a:prstGeom prst="rect">
            <a:avLst/>
          </a:prstGeom>
          <a:noFill/>
        </p:spPr>
        <p:txBody>
          <a:bodyPr wrap="none" rtlCol="0">
            <a:spAutoFit/>
          </a:bodyPr>
          <a:lstStyle/>
          <a:p>
            <a:r>
              <a:rPr lang="zh-CN" altLang="en-US" sz="4800" b="1" spc="300" dirty="0">
                <a:solidFill>
                  <a:srgbClr val="0C8882"/>
                </a:solidFill>
                <a:cs typeface="+mn-ea"/>
                <a:sym typeface="+mn-lt"/>
              </a:rPr>
              <a:t>明年工作计划</a:t>
            </a:r>
            <a:endParaRPr lang="zh-CN" altLang="en-US" sz="4800" b="1" spc="300" dirty="0">
              <a:solidFill>
                <a:srgbClr val="0C8882"/>
              </a:solidFill>
              <a:cs typeface="+mn-ea"/>
              <a:sym typeface="+mn-lt"/>
            </a:endParaRPr>
          </a:p>
        </p:txBody>
      </p:sp>
      <p:sp>
        <p:nvSpPr>
          <p:cNvPr id="12" name="TextBox 115"/>
          <p:cNvSpPr txBox="1"/>
          <p:nvPr/>
        </p:nvSpPr>
        <p:spPr>
          <a:xfrm>
            <a:off x="4354901" y="3400544"/>
            <a:ext cx="2953053" cy="646331"/>
          </a:xfrm>
          <a:prstGeom prst="rect">
            <a:avLst/>
          </a:prstGeom>
          <a:noFill/>
        </p:spPr>
        <p:txBody>
          <a:bodyPr wrap="none" rtlCol="0">
            <a:spAutoFit/>
          </a:bodyPr>
          <a:lstStyle/>
          <a:p>
            <a:r>
              <a:rPr lang="en-US" altLang="zh-CN" sz="3600" dirty="0">
                <a:solidFill>
                  <a:srgbClr val="0C8882"/>
                </a:solidFill>
                <a:cs typeface="+mn-ea"/>
                <a:sym typeface="+mn-lt"/>
              </a:rPr>
              <a:t>PROGRAMMING</a:t>
            </a:r>
            <a:endParaRPr lang="zh-CN" altLang="en-US" sz="3600" dirty="0">
              <a:solidFill>
                <a:srgbClr val="0C8882"/>
              </a:solidFill>
              <a:cs typeface="+mn-ea"/>
              <a:sym typeface="+mn-lt"/>
            </a:endParaRPr>
          </a:p>
        </p:txBody>
      </p:sp>
      <p:sp>
        <p:nvSpPr>
          <p:cNvPr id="8" name="文本框 7"/>
          <p:cNvSpPr txBox="1"/>
          <p:nvPr/>
        </p:nvSpPr>
        <p:spPr>
          <a:xfrm>
            <a:off x="4636554" y="1697796"/>
            <a:ext cx="2262158" cy="715581"/>
          </a:xfrm>
          <a:prstGeom prst="rect">
            <a:avLst/>
          </a:prstGeom>
          <a:noFill/>
        </p:spPr>
        <p:txBody>
          <a:bodyPr wrap="none" rtlCol="0">
            <a:spAutoFit/>
          </a:bodyPr>
          <a:lstStyle/>
          <a:p>
            <a:r>
              <a:rPr lang="zh-CN" altLang="en-US" sz="4050" b="1" dirty="0" smtClean="0">
                <a:solidFill>
                  <a:srgbClr val="0C8882"/>
                </a:solidFill>
                <a:cs typeface="+mn-ea"/>
                <a:sym typeface="+mn-lt"/>
              </a:rPr>
              <a:t>第五部分</a:t>
            </a:r>
            <a:endParaRPr lang="zh-CN" altLang="en-US" sz="4050" b="1" dirty="0">
              <a:solidFill>
                <a:srgbClr val="0C8882"/>
              </a:solidFill>
              <a:cs typeface="+mn-ea"/>
              <a:sym typeface="+mn-lt"/>
            </a:endParaRPr>
          </a:p>
        </p:txBody>
      </p:sp>
      <p:cxnSp>
        <p:nvCxnSpPr>
          <p:cNvPr id="9" name="直接连接符 8"/>
          <p:cNvCxnSpPr/>
          <p:nvPr/>
        </p:nvCxnSpPr>
        <p:spPr>
          <a:xfrm>
            <a:off x="3802994" y="2504513"/>
            <a:ext cx="3995287" cy="0"/>
          </a:xfrm>
          <a:prstGeom prst="line">
            <a:avLst/>
          </a:prstGeom>
          <a:ln>
            <a:solidFill>
              <a:srgbClr val="0C8882"/>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p:tgtEl>
                                          <p:spTgt spid="11"/>
                                        </p:tgtEl>
                                        <p:attrNameLst>
                                          <p:attrName>ppt_x</p:attrName>
                                        </p:attrNameLst>
                                      </p:cBhvr>
                                      <p:tavLst>
                                        <p:tav tm="0">
                                          <p:val>
                                            <p:strVal val="#ppt_x-#ppt_w*1.125000"/>
                                          </p:val>
                                        </p:tav>
                                        <p:tav tm="100000">
                                          <p:val>
                                            <p:strVal val="#ppt_x"/>
                                          </p:val>
                                        </p:tav>
                                      </p:tavLst>
                                    </p:anim>
                                    <p:animEffect transition="in" filter="wipe(right)">
                                      <p:cBhvr>
                                        <p:cTn id="16" dur="500"/>
                                        <p:tgtEl>
                                          <p:spTgt spid="11"/>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8"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5"/>
          <p:cNvSpPr>
            <a:spLocks noChangeArrowheads="1"/>
          </p:cNvSpPr>
          <p:nvPr/>
        </p:nvSpPr>
        <p:spPr bwMode="auto">
          <a:xfrm>
            <a:off x="8803482" y="4656535"/>
            <a:ext cx="340519" cy="22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19" tIns="25709" rIns="51419" bIns="25709">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zh-CN" sz="1100">
                <a:solidFill>
                  <a:schemeClr val="bg1"/>
                </a:solidFill>
                <a:latin typeface="+mn-lt"/>
                <a:ea typeface="+mn-ea"/>
                <a:cs typeface="+mn-ea"/>
                <a:sym typeface="+mn-lt"/>
              </a:rPr>
              <a:t>* </a:t>
            </a:r>
            <a:endParaRPr lang="zh-CN" altLang="zh-CN" sz="1100" b="1">
              <a:solidFill>
                <a:schemeClr val="bg1"/>
              </a:solidFill>
              <a:latin typeface="+mn-lt"/>
              <a:ea typeface="+mn-ea"/>
              <a:cs typeface="+mn-ea"/>
              <a:sym typeface="+mn-lt"/>
            </a:endParaRPr>
          </a:p>
        </p:txBody>
      </p:sp>
      <p:cxnSp>
        <p:nvCxnSpPr>
          <p:cNvPr id="27" name="直接连接符 13"/>
          <p:cNvCxnSpPr>
            <a:cxnSpLocks noChangeShapeType="1"/>
            <a:stCxn id="10" idx="7"/>
          </p:cNvCxnSpPr>
          <p:nvPr/>
        </p:nvCxnSpPr>
        <p:spPr bwMode="auto">
          <a:xfrm flipV="1">
            <a:off x="2280047" y="2695575"/>
            <a:ext cx="360759" cy="292894"/>
          </a:xfrm>
          <a:prstGeom prst="line">
            <a:avLst/>
          </a:prstGeom>
          <a:noFill/>
          <a:ln w="28575">
            <a:solidFill>
              <a:schemeClr val="tx1">
                <a:lumMod val="50000"/>
                <a:lumOff val="50000"/>
              </a:schemeClr>
            </a:solidFill>
            <a:round/>
          </a:ln>
          <a:extLst>
            <a:ext uri="{909E8E84-426E-40DD-AFC4-6F175D3DCCD1}">
              <a14:hiddenFill xmlns:a14="http://schemas.microsoft.com/office/drawing/2010/main">
                <a:noFill/>
              </a14:hiddenFill>
            </a:ext>
          </a:extLst>
        </p:spPr>
      </p:cxnSp>
      <p:sp>
        <p:nvSpPr>
          <p:cNvPr id="28" name="直接连接符 17"/>
          <p:cNvSpPr>
            <a:spLocks noChangeShapeType="1"/>
          </p:cNvSpPr>
          <p:nvPr/>
        </p:nvSpPr>
        <p:spPr bwMode="auto">
          <a:xfrm>
            <a:off x="3669506" y="2530078"/>
            <a:ext cx="681038" cy="490538"/>
          </a:xfrm>
          <a:prstGeom prst="line">
            <a:avLst/>
          </a:prstGeom>
          <a:noFill/>
          <a:ln w="28575">
            <a:solidFill>
              <a:schemeClr val="tx1">
                <a:lumMod val="50000"/>
                <a:lumOff val="50000"/>
              </a:schemeClr>
            </a:solidFill>
            <a:round/>
          </a:ln>
          <a:extLst>
            <a:ext uri="{909E8E84-426E-40DD-AFC4-6F175D3DCCD1}">
              <a14:hiddenFill xmlns:a14="http://schemas.microsoft.com/office/drawing/2010/main">
                <a:noFill/>
              </a14:hiddenFill>
            </a:ext>
          </a:extLst>
        </p:spPr>
        <p:txBody>
          <a:bodyPr lIns="68580" tIns="34290" rIns="68580" bIns="34290"/>
          <a:lstStyle/>
          <a:p>
            <a:endParaRPr lang="zh-CN" altLang="en-US">
              <a:cs typeface="+mn-ea"/>
              <a:sym typeface="+mn-lt"/>
            </a:endParaRPr>
          </a:p>
        </p:txBody>
      </p:sp>
      <p:cxnSp>
        <p:nvCxnSpPr>
          <p:cNvPr id="29" name="直接连接符 20"/>
          <p:cNvCxnSpPr>
            <a:cxnSpLocks noChangeShapeType="1"/>
          </p:cNvCxnSpPr>
          <p:nvPr/>
        </p:nvCxnSpPr>
        <p:spPr bwMode="auto">
          <a:xfrm flipV="1">
            <a:off x="5176837" y="2472929"/>
            <a:ext cx="623888" cy="548878"/>
          </a:xfrm>
          <a:prstGeom prst="line">
            <a:avLst/>
          </a:prstGeom>
          <a:noFill/>
          <a:ln w="28575">
            <a:solidFill>
              <a:schemeClr val="tx1">
                <a:lumMod val="50000"/>
                <a:lumOff val="50000"/>
              </a:schemeClr>
            </a:solidFill>
            <a:round/>
          </a:ln>
          <a:extLst>
            <a:ext uri="{909E8E84-426E-40DD-AFC4-6F175D3DCCD1}">
              <a14:hiddenFill xmlns:a14="http://schemas.microsoft.com/office/drawing/2010/main">
                <a:noFill/>
              </a14:hiddenFill>
            </a:ext>
          </a:extLst>
        </p:spPr>
      </p:cxnSp>
      <p:cxnSp>
        <p:nvCxnSpPr>
          <p:cNvPr id="30" name="直接连接符 23"/>
          <p:cNvCxnSpPr>
            <a:cxnSpLocks noChangeShapeType="1"/>
            <a:endCxn id="10" idx="1"/>
          </p:cNvCxnSpPr>
          <p:nvPr/>
        </p:nvCxnSpPr>
        <p:spPr bwMode="auto">
          <a:xfrm>
            <a:off x="1307307" y="2775347"/>
            <a:ext cx="298847" cy="213122"/>
          </a:xfrm>
          <a:prstGeom prst="line">
            <a:avLst/>
          </a:prstGeom>
          <a:noFill/>
          <a:ln w="28575">
            <a:solidFill>
              <a:schemeClr val="tx1">
                <a:lumMod val="50000"/>
                <a:lumOff val="50000"/>
              </a:schemeClr>
            </a:solidFill>
            <a:round/>
          </a:ln>
          <a:extLst>
            <a:ext uri="{909E8E84-426E-40DD-AFC4-6F175D3DCCD1}">
              <a14:hiddenFill xmlns:a14="http://schemas.microsoft.com/office/drawing/2010/main">
                <a:noFill/>
              </a14:hiddenFill>
            </a:ext>
          </a:extLst>
        </p:spPr>
      </p:cxnSp>
      <p:cxnSp>
        <p:nvCxnSpPr>
          <p:cNvPr id="31" name="直接连接符 43"/>
          <p:cNvCxnSpPr>
            <a:cxnSpLocks noChangeShapeType="1"/>
          </p:cNvCxnSpPr>
          <p:nvPr/>
        </p:nvCxnSpPr>
        <p:spPr bwMode="auto">
          <a:xfrm flipV="1">
            <a:off x="4049316" y="3848101"/>
            <a:ext cx="301228" cy="278606"/>
          </a:xfrm>
          <a:prstGeom prst="line">
            <a:avLst/>
          </a:prstGeom>
          <a:noFill/>
          <a:ln w="28575">
            <a:solidFill>
              <a:schemeClr val="tx1">
                <a:lumMod val="50000"/>
                <a:lumOff val="50000"/>
              </a:schemeClr>
            </a:solidFill>
            <a:round/>
          </a:ln>
          <a:extLst>
            <a:ext uri="{909E8E84-426E-40DD-AFC4-6F175D3DCCD1}">
              <a14:hiddenFill xmlns:a14="http://schemas.microsoft.com/office/drawing/2010/main">
                <a:noFill/>
              </a14:hiddenFill>
            </a:ext>
          </a:extLst>
        </p:spPr>
      </p:cxnSp>
      <p:cxnSp>
        <p:nvCxnSpPr>
          <p:cNvPr id="32" name="直接连接符 72"/>
          <p:cNvCxnSpPr>
            <a:cxnSpLocks noChangeShapeType="1"/>
          </p:cNvCxnSpPr>
          <p:nvPr/>
        </p:nvCxnSpPr>
        <p:spPr bwMode="auto">
          <a:xfrm>
            <a:off x="7265194" y="1866900"/>
            <a:ext cx="417910" cy="280988"/>
          </a:xfrm>
          <a:prstGeom prst="line">
            <a:avLst/>
          </a:prstGeom>
          <a:noFill/>
          <a:ln w="28575">
            <a:solidFill>
              <a:schemeClr val="tx1">
                <a:lumMod val="50000"/>
                <a:lumOff val="50000"/>
              </a:schemeClr>
            </a:solidFill>
            <a:round/>
          </a:ln>
          <a:extLst>
            <a:ext uri="{909E8E84-426E-40DD-AFC4-6F175D3DCCD1}">
              <a14:hiddenFill xmlns:a14="http://schemas.microsoft.com/office/drawing/2010/main">
                <a:noFill/>
              </a14:hiddenFill>
            </a:ext>
          </a:extLst>
        </p:spPr>
      </p:cxnSp>
      <p:sp>
        <p:nvSpPr>
          <p:cNvPr id="33" name="矩形 76"/>
          <p:cNvSpPr>
            <a:spLocks noChangeArrowheads="1"/>
          </p:cNvSpPr>
          <p:nvPr/>
        </p:nvSpPr>
        <p:spPr bwMode="auto">
          <a:xfrm>
            <a:off x="1221582" y="3811191"/>
            <a:ext cx="1365647" cy="24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80645" tIns="40323" rIns="80645" bIns="40323">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ts val="1405"/>
              </a:lnSpc>
              <a:spcBef>
                <a:spcPct val="0"/>
              </a:spcBef>
              <a:buNone/>
            </a:pPr>
            <a:r>
              <a:rPr lang="zh-CN" altLang="en-US" sz="1000" dirty="0">
                <a:latin typeface="+mn-lt"/>
                <a:ea typeface="+mn-ea"/>
                <a:cs typeface="+mn-ea"/>
                <a:sym typeface="+mn-lt"/>
              </a:rPr>
              <a:t>点击添加描述总结</a:t>
            </a:r>
            <a:r>
              <a:rPr lang="en-US" altLang="zh-CN" sz="1000" dirty="0">
                <a:latin typeface="+mn-lt"/>
                <a:ea typeface="+mn-ea"/>
                <a:cs typeface="+mn-ea"/>
                <a:sym typeface="+mn-lt"/>
              </a:rPr>
              <a:t> </a:t>
            </a:r>
            <a:endParaRPr lang="zh-CN" altLang="en-US" sz="1000" dirty="0">
              <a:latin typeface="+mn-lt"/>
              <a:ea typeface="+mn-ea"/>
              <a:cs typeface="+mn-ea"/>
              <a:sym typeface="+mn-lt"/>
            </a:endParaRPr>
          </a:p>
        </p:txBody>
      </p:sp>
      <p:sp>
        <p:nvSpPr>
          <p:cNvPr id="34" name="矩形 80"/>
          <p:cNvSpPr>
            <a:spLocks noChangeArrowheads="1"/>
          </p:cNvSpPr>
          <p:nvPr/>
        </p:nvSpPr>
        <p:spPr bwMode="auto">
          <a:xfrm>
            <a:off x="2407444" y="2913460"/>
            <a:ext cx="1365647" cy="24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80645" tIns="40323" rIns="80645" bIns="40323">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ts val="1405"/>
              </a:lnSpc>
              <a:spcBef>
                <a:spcPct val="0"/>
              </a:spcBef>
              <a:buNone/>
            </a:pPr>
            <a:r>
              <a:rPr lang="zh-CN" altLang="en-US" sz="1000" dirty="0">
                <a:solidFill>
                  <a:srgbClr val="0C8882"/>
                </a:solidFill>
                <a:latin typeface="+mn-lt"/>
                <a:ea typeface="+mn-ea"/>
                <a:cs typeface="+mn-ea"/>
                <a:sym typeface="+mn-lt"/>
              </a:rPr>
              <a:t>点击添加描述总结</a:t>
            </a:r>
            <a:r>
              <a:rPr lang="en-US" altLang="zh-CN" sz="1000" dirty="0">
                <a:solidFill>
                  <a:srgbClr val="0C8882"/>
                </a:solidFill>
                <a:latin typeface="+mn-lt"/>
                <a:ea typeface="+mn-ea"/>
                <a:cs typeface="+mn-ea"/>
                <a:sym typeface="+mn-lt"/>
              </a:rPr>
              <a:t> </a:t>
            </a:r>
            <a:endParaRPr lang="zh-CN" altLang="en-US" sz="1000" dirty="0">
              <a:solidFill>
                <a:srgbClr val="0C8882"/>
              </a:solidFill>
              <a:latin typeface="+mn-lt"/>
              <a:ea typeface="+mn-ea"/>
              <a:cs typeface="+mn-ea"/>
              <a:sym typeface="+mn-lt"/>
            </a:endParaRPr>
          </a:p>
        </p:txBody>
      </p:sp>
      <p:sp>
        <p:nvSpPr>
          <p:cNvPr id="35" name="矩形 81"/>
          <p:cNvSpPr>
            <a:spLocks noChangeArrowheads="1"/>
          </p:cNvSpPr>
          <p:nvPr/>
        </p:nvSpPr>
        <p:spPr bwMode="auto">
          <a:xfrm>
            <a:off x="4099322" y="4055269"/>
            <a:ext cx="1365647" cy="24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80645" tIns="40323" rIns="80645" bIns="40323">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ts val="1405"/>
              </a:lnSpc>
              <a:spcBef>
                <a:spcPct val="0"/>
              </a:spcBef>
              <a:buNone/>
            </a:pPr>
            <a:r>
              <a:rPr lang="zh-CN" altLang="en-US" sz="1000" dirty="0">
                <a:latin typeface="+mn-lt"/>
                <a:ea typeface="+mn-ea"/>
                <a:cs typeface="+mn-ea"/>
                <a:sym typeface="+mn-lt"/>
              </a:rPr>
              <a:t>点击添加描述总结</a:t>
            </a:r>
            <a:r>
              <a:rPr lang="en-US" altLang="zh-CN" sz="1000" dirty="0">
                <a:latin typeface="+mn-lt"/>
                <a:ea typeface="+mn-ea"/>
                <a:cs typeface="+mn-ea"/>
                <a:sym typeface="+mn-lt"/>
              </a:rPr>
              <a:t> </a:t>
            </a:r>
            <a:endParaRPr lang="zh-CN" altLang="en-US" sz="1000" dirty="0">
              <a:latin typeface="+mn-lt"/>
              <a:ea typeface="+mn-ea"/>
              <a:cs typeface="+mn-ea"/>
              <a:sym typeface="+mn-lt"/>
            </a:endParaRPr>
          </a:p>
        </p:txBody>
      </p:sp>
      <p:sp>
        <p:nvSpPr>
          <p:cNvPr id="36" name="矩形 82"/>
          <p:cNvSpPr>
            <a:spLocks noChangeArrowheads="1"/>
          </p:cNvSpPr>
          <p:nvPr/>
        </p:nvSpPr>
        <p:spPr bwMode="auto">
          <a:xfrm>
            <a:off x="5800725" y="2782975"/>
            <a:ext cx="1366838" cy="24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80645" tIns="40323" rIns="80645" bIns="40323">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ts val="1405"/>
              </a:lnSpc>
              <a:spcBef>
                <a:spcPct val="0"/>
              </a:spcBef>
              <a:buNone/>
            </a:pPr>
            <a:r>
              <a:rPr lang="zh-CN" altLang="en-US" sz="1000" dirty="0">
                <a:solidFill>
                  <a:srgbClr val="0C8882"/>
                </a:solidFill>
                <a:latin typeface="+mn-lt"/>
                <a:ea typeface="+mn-ea"/>
                <a:cs typeface="+mn-ea"/>
                <a:sym typeface="+mn-lt"/>
              </a:rPr>
              <a:t>点击添加描述总结</a:t>
            </a:r>
            <a:endParaRPr lang="zh-CN" altLang="en-US" sz="1400" dirty="0">
              <a:solidFill>
                <a:srgbClr val="0C8882"/>
              </a:solidFill>
              <a:latin typeface="+mn-lt"/>
              <a:ea typeface="+mn-ea"/>
              <a:cs typeface="+mn-ea"/>
              <a:sym typeface="+mn-lt"/>
            </a:endParaRPr>
          </a:p>
        </p:txBody>
      </p:sp>
      <p:sp>
        <p:nvSpPr>
          <p:cNvPr id="37" name="矩形 85"/>
          <p:cNvSpPr>
            <a:spLocks noChangeArrowheads="1"/>
          </p:cNvSpPr>
          <p:nvPr/>
        </p:nvSpPr>
        <p:spPr bwMode="auto">
          <a:xfrm>
            <a:off x="5938838" y="3331369"/>
            <a:ext cx="2324100" cy="34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86406" tIns="43202" rIns="86406" bIns="43202">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r" eaLnBrk="1" hangingPunct="1">
              <a:lnSpc>
                <a:spcPct val="100000"/>
              </a:lnSpc>
              <a:spcBef>
                <a:spcPct val="0"/>
              </a:spcBef>
              <a:buFont typeface="Arial" panose="020B0604020202020204" pitchFamily="34" charset="0"/>
              <a:buNone/>
            </a:pPr>
            <a:r>
              <a:rPr lang="zh-CN" altLang="en-US" sz="1700" dirty="0">
                <a:latin typeface="+mn-lt"/>
                <a:ea typeface="+mn-ea"/>
                <a:cs typeface="+mn-ea"/>
                <a:sym typeface="+mn-lt"/>
              </a:rPr>
              <a:t>添加主要观点</a:t>
            </a:r>
            <a:endParaRPr lang="zh-CN" altLang="en-US" sz="1700" dirty="0">
              <a:latin typeface="+mn-lt"/>
              <a:ea typeface="+mn-ea"/>
              <a:cs typeface="+mn-ea"/>
              <a:sym typeface="+mn-lt"/>
            </a:endParaRPr>
          </a:p>
        </p:txBody>
      </p:sp>
      <p:sp>
        <p:nvSpPr>
          <p:cNvPr id="38" name="文本框 13"/>
          <p:cNvSpPr>
            <a:spLocks noChangeArrowheads="1"/>
          </p:cNvSpPr>
          <p:nvPr/>
        </p:nvSpPr>
        <p:spPr bwMode="auto">
          <a:xfrm>
            <a:off x="5557838" y="3687367"/>
            <a:ext cx="2740819" cy="108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7" rIns="68576"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在此录入上述图表的综合描述说明，在此录入上述图表的综合描述说明，在此录入上述图表的综合描述说明，在此录入上述图表的综合描述说明，在此录入上述图表的综合描述说明。</a:t>
            </a:r>
            <a:endParaRPr lang="zh-CN" altLang="en-US" sz="1400" dirty="0">
              <a:solidFill>
                <a:schemeClr val="tx1">
                  <a:lumMod val="50000"/>
                  <a:lumOff val="50000"/>
                </a:schemeClr>
              </a:solidFill>
              <a:latin typeface="+mn-lt"/>
              <a:ea typeface="+mn-ea"/>
              <a:cs typeface="+mn-ea"/>
              <a:sym typeface="+mn-lt"/>
            </a:endParaRPr>
          </a:p>
        </p:txBody>
      </p:sp>
      <p:grpSp>
        <p:nvGrpSpPr>
          <p:cNvPr id="48" name="组合 47"/>
          <p:cNvGrpSpPr/>
          <p:nvPr/>
        </p:nvGrpSpPr>
        <p:grpSpPr>
          <a:xfrm>
            <a:off x="2450306" y="1581150"/>
            <a:ext cx="1306116" cy="1306116"/>
            <a:chOff x="2450306" y="1581150"/>
            <a:chExt cx="1306116" cy="1306116"/>
          </a:xfrm>
        </p:grpSpPr>
        <p:sp>
          <p:nvSpPr>
            <p:cNvPr id="15" name="椭圆 27"/>
            <p:cNvSpPr>
              <a:spLocks noChangeArrowheads="1"/>
            </p:cNvSpPr>
            <p:nvPr/>
          </p:nvSpPr>
          <p:spPr bwMode="auto">
            <a:xfrm>
              <a:off x="2450306" y="1581150"/>
              <a:ext cx="1306116" cy="1306116"/>
            </a:xfrm>
            <a:prstGeom prst="ellipse">
              <a:avLst/>
            </a:prstGeom>
            <a:solidFill>
              <a:srgbClr val="0C8882"/>
            </a:solidFill>
            <a:ln>
              <a:noFill/>
            </a:ln>
            <a:extLst>
              <a:ext uri="{91240B29-F687-4F45-9708-019B960494DF}">
                <a14:hiddenLine xmlns:a14="http://schemas.microsoft.com/office/drawing/2010/main" w="9525">
                  <a:solidFill>
                    <a:srgbClr val="000000"/>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600">
                <a:solidFill>
                  <a:srgbClr val="F5001C"/>
                </a:solidFill>
                <a:latin typeface="+mn-lt"/>
                <a:ea typeface="+mn-ea"/>
                <a:cs typeface="+mn-ea"/>
                <a:sym typeface="+mn-lt"/>
              </a:endParaRPr>
            </a:p>
          </p:txBody>
        </p:sp>
        <p:grpSp>
          <p:nvGrpSpPr>
            <p:cNvPr id="42" name="组合 41"/>
            <p:cNvGrpSpPr/>
            <p:nvPr/>
          </p:nvGrpSpPr>
          <p:grpSpPr>
            <a:xfrm>
              <a:off x="2506149" y="1638971"/>
              <a:ext cx="1194435" cy="1194435"/>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5001C"/>
                  </a:solidFill>
                  <a:cs typeface="+mn-ea"/>
                  <a:sym typeface="+mn-lt"/>
                </a:endParaRPr>
              </a:p>
            </p:txBody>
          </p:sp>
          <p:sp>
            <p:nvSpPr>
              <p:cNvPr id="44" name="椭圆 4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5001C"/>
                  </a:solidFill>
                  <a:cs typeface="+mn-ea"/>
                  <a:sym typeface="+mn-lt"/>
                </a:endParaRPr>
              </a:p>
            </p:txBody>
          </p:sp>
        </p:grpSp>
        <p:sp>
          <p:nvSpPr>
            <p:cNvPr id="14" name="文本框 26"/>
            <p:cNvSpPr>
              <a:spLocks noChangeArrowheads="1"/>
            </p:cNvSpPr>
            <p:nvPr/>
          </p:nvSpPr>
          <p:spPr bwMode="auto">
            <a:xfrm>
              <a:off x="2569727" y="2026504"/>
              <a:ext cx="1107997" cy="461665"/>
            </a:xfrm>
            <a:prstGeom prst="rect">
              <a:avLst/>
            </a:prstGeom>
            <a:noFill/>
            <a:ln>
              <a:noFill/>
            </a:ln>
          </p:spPr>
          <p:txBody>
            <a:bodyPr wrap="none">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2400" dirty="0">
                  <a:solidFill>
                    <a:srgbClr val="0C8882"/>
                  </a:solidFill>
                  <a:latin typeface="+mn-lt"/>
                  <a:ea typeface="+mn-ea"/>
                  <a:cs typeface="+mn-ea"/>
                  <a:sym typeface="+mn-lt"/>
                </a:rPr>
                <a:t>关键词</a:t>
              </a:r>
              <a:endParaRPr lang="zh-CN" altLang="en-US" sz="1400" dirty="0">
                <a:solidFill>
                  <a:srgbClr val="0C8882"/>
                </a:solidFill>
                <a:latin typeface="+mn-lt"/>
                <a:ea typeface="+mn-ea"/>
                <a:cs typeface="+mn-ea"/>
                <a:sym typeface="+mn-lt"/>
              </a:endParaRPr>
            </a:p>
          </p:txBody>
        </p:sp>
      </p:grpSp>
      <p:grpSp>
        <p:nvGrpSpPr>
          <p:cNvPr id="70" name="组合 69"/>
          <p:cNvGrpSpPr/>
          <p:nvPr/>
        </p:nvGrpSpPr>
        <p:grpSpPr>
          <a:xfrm>
            <a:off x="1466850" y="2849166"/>
            <a:ext cx="952500" cy="953690"/>
            <a:chOff x="1466850" y="2849166"/>
            <a:chExt cx="952500" cy="953690"/>
          </a:xfrm>
        </p:grpSpPr>
        <p:sp>
          <p:nvSpPr>
            <p:cNvPr id="10" name="椭圆 6"/>
            <p:cNvSpPr>
              <a:spLocks noChangeArrowheads="1"/>
            </p:cNvSpPr>
            <p:nvPr/>
          </p:nvSpPr>
          <p:spPr bwMode="auto">
            <a:xfrm>
              <a:off x="1466850" y="2849166"/>
              <a:ext cx="952500" cy="953690"/>
            </a:xfrm>
            <a:prstGeom prst="ellipse">
              <a:avLst/>
            </a:prstGeom>
            <a:solidFill>
              <a:srgbClr val="7E7E7E"/>
            </a:solidFill>
            <a:ln>
              <a:noFill/>
            </a:ln>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600">
                <a:latin typeface="+mn-lt"/>
                <a:ea typeface="+mn-ea"/>
                <a:cs typeface="+mn-ea"/>
                <a:sym typeface="+mn-lt"/>
              </a:endParaRPr>
            </a:p>
          </p:txBody>
        </p:sp>
        <p:grpSp>
          <p:nvGrpSpPr>
            <p:cNvPr id="45" name="组合 44"/>
            <p:cNvGrpSpPr/>
            <p:nvPr/>
          </p:nvGrpSpPr>
          <p:grpSpPr>
            <a:xfrm>
              <a:off x="1542455" y="2925355"/>
              <a:ext cx="801290" cy="801290"/>
              <a:chOff x="304800" y="673100"/>
              <a:chExt cx="4000500" cy="4000500"/>
            </a:xfrm>
            <a:effectLst>
              <a:outerShdw blurRad="444500" dist="254000" dir="8100000" algn="tr" rotWithShape="0">
                <a:prstClr val="black">
                  <a:alpha val="50000"/>
                </a:prstClr>
              </a:outerShdw>
            </a:effectLst>
          </p:grpSpPr>
          <p:sp>
            <p:nvSpPr>
              <p:cNvPr id="46" name="同心圆 4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47" name="椭圆 4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9" name="文本框 10"/>
            <p:cNvSpPr>
              <a:spLocks noChangeArrowheads="1"/>
            </p:cNvSpPr>
            <p:nvPr/>
          </p:nvSpPr>
          <p:spPr bwMode="auto">
            <a:xfrm>
              <a:off x="1540505" y="3172112"/>
              <a:ext cx="8002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1600" dirty="0">
                  <a:latin typeface="+mn-lt"/>
                  <a:ea typeface="+mn-ea"/>
                  <a:cs typeface="+mn-ea"/>
                  <a:sym typeface="+mn-lt"/>
                </a:rPr>
                <a:t>关键词</a:t>
              </a:r>
              <a:endParaRPr lang="zh-CN" altLang="en-US" sz="1600" dirty="0">
                <a:latin typeface="+mn-lt"/>
                <a:ea typeface="+mn-ea"/>
                <a:cs typeface="+mn-ea"/>
                <a:sym typeface="+mn-lt"/>
              </a:endParaRPr>
            </a:p>
          </p:txBody>
        </p:sp>
      </p:grpSp>
      <p:grpSp>
        <p:nvGrpSpPr>
          <p:cNvPr id="49" name="组合 48"/>
          <p:cNvGrpSpPr/>
          <p:nvPr/>
        </p:nvGrpSpPr>
        <p:grpSpPr>
          <a:xfrm>
            <a:off x="4099322" y="2777481"/>
            <a:ext cx="1224209" cy="1224209"/>
            <a:chOff x="2450306" y="1581150"/>
            <a:chExt cx="1306116" cy="1306116"/>
          </a:xfrm>
        </p:grpSpPr>
        <p:sp>
          <p:nvSpPr>
            <p:cNvPr id="50" name="椭圆 27"/>
            <p:cNvSpPr>
              <a:spLocks noChangeArrowheads="1"/>
            </p:cNvSpPr>
            <p:nvPr/>
          </p:nvSpPr>
          <p:spPr bwMode="auto">
            <a:xfrm>
              <a:off x="2450306" y="1581150"/>
              <a:ext cx="1306116" cy="1306116"/>
            </a:xfrm>
            <a:prstGeom prst="ellipse">
              <a:avLst/>
            </a:prstGeom>
            <a:solidFill>
              <a:srgbClr val="7E7E7E"/>
            </a:solidFill>
            <a:ln>
              <a:noFill/>
            </a:ln>
            <a:extLst>
              <a:ext uri="{91240B29-F687-4F45-9708-019B960494DF}">
                <a14:hiddenLine xmlns:a14="http://schemas.microsoft.com/office/drawing/2010/main" w="9525">
                  <a:solidFill>
                    <a:srgbClr val="000000"/>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600">
                <a:latin typeface="+mn-lt"/>
                <a:ea typeface="+mn-ea"/>
                <a:cs typeface="+mn-ea"/>
                <a:sym typeface="+mn-lt"/>
              </a:endParaRPr>
            </a:p>
          </p:txBody>
        </p:sp>
        <p:grpSp>
          <p:nvGrpSpPr>
            <p:cNvPr id="51" name="组合 50"/>
            <p:cNvGrpSpPr/>
            <p:nvPr/>
          </p:nvGrpSpPr>
          <p:grpSpPr>
            <a:xfrm>
              <a:off x="2506149" y="1638971"/>
              <a:ext cx="1194435" cy="1194435"/>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54" name="椭圆 5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sp>
          <p:nvSpPr>
            <p:cNvPr id="52" name="文本框 26"/>
            <p:cNvSpPr>
              <a:spLocks noChangeArrowheads="1"/>
            </p:cNvSpPr>
            <p:nvPr/>
          </p:nvSpPr>
          <p:spPr bwMode="auto">
            <a:xfrm>
              <a:off x="2532662" y="2026504"/>
              <a:ext cx="1182129" cy="492553"/>
            </a:xfrm>
            <a:prstGeom prst="rect">
              <a:avLst/>
            </a:prstGeom>
            <a:noFill/>
            <a:ln>
              <a:noFill/>
            </a:ln>
          </p:spPr>
          <p:txBody>
            <a:bodyPr wrap="none">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2400" dirty="0">
                  <a:latin typeface="+mn-lt"/>
                  <a:ea typeface="+mn-ea"/>
                  <a:cs typeface="+mn-ea"/>
                  <a:sym typeface="+mn-lt"/>
                </a:rPr>
                <a:t>关键词</a:t>
              </a:r>
              <a:endParaRPr lang="zh-CN" altLang="en-US" sz="1400" dirty="0">
                <a:latin typeface="+mn-lt"/>
                <a:ea typeface="+mn-ea"/>
                <a:cs typeface="+mn-ea"/>
                <a:sym typeface="+mn-lt"/>
              </a:endParaRPr>
            </a:p>
          </p:txBody>
        </p:sp>
      </p:grpSp>
      <p:grpSp>
        <p:nvGrpSpPr>
          <p:cNvPr id="55" name="组合 54"/>
          <p:cNvGrpSpPr/>
          <p:nvPr/>
        </p:nvGrpSpPr>
        <p:grpSpPr>
          <a:xfrm>
            <a:off x="5541407" y="1000534"/>
            <a:ext cx="1773555" cy="1773555"/>
            <a:chOff x="2450306" y="1581150"/>
            <a:chExt cx="1306116" cy="1306116"/>
          </a:xfrm>
        </p:grpSpPr>
        <p:sp>
          <p:nvSpPr>
            <p:cNvPr id="56" name="椭圆 27"/>
            <p:cNvSpPr>
              <a:spLocks noChangeArrowheads="1"/>
            </p:cNvSpPr>
            <p:nvPr/>
          </p:nvSpPr>
          <p:spPr bwMode="auto">
            <a:xfrm>
              <a:off x="2450306" y="1581150"/>
              <a:ext cx="1306116" cy="1306116"/>
            </a:xfrm>
            <a:prstGeom prst="ellipse">
              <a:avLst/>
            </a:prstGeom>
            <a:solidFill>
              <a:srgbClr val="0C8882"/>
            </a:solidFill>
            <a:ln>
              <a:noFill/>
            </a:ln>
            <a:extLst>
              <a:ext uri="{91240B29-F687-4F45-9708-019B960494DF}">
                <a14:hiddenLine xmlns:a14="http://schemas.microsoft.com/office/drawing/2010/main" w="9525">
                  <a:solidFill>
                    <a:srgbClr val="000000"/>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600">
                <a:solidFill>
                  <a:srgbClr val="F5001C"/>
                </a:solidFill>
                <a:latin typeface="+mn-lt"/>
                <a:ea typeface="+mn-ea"/>
                <a:cs typeface="+mn-ea"/>
                <a:sym typeface="+mn-lt"/>
              </a:endParaRPr>
            </a:p>
          </p:txBody>
        </p:sp>
        <p:grpSp>
          <p:nvGrpSpPr>
            <p:cNvPr id="57" name="组合 56"/>
            <p:cNvGrpSpPr/>
            <p:nvPr/>
          </p:nvGrpSpPr>
          <p:grpSpPr>
            <a:xfrm>
              <a:off x="2506149" y="1638971"/>
              <a:ext cx="1194435" cy="1194435"/>
              <a:chOff x="304800" y="673100"/>
              <a:chExt cx="4000500" cy="4000500"/>
            </a:xfrm>
            <a:effectLst>
              <a:outerShdw blurRad="444500" dist="2540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5001C"/>
                  </a:solidFill>
                  <a:cs typeface="+mn-ea"/>
                  <a:sym typeface="+mn-lt"/>
                </a:endParaRPr>
              </a:p>
            </p:txBody>
          </p:sp>
          <p:sp>
            <p:nvSpPr>
              <p:cNvPr id="60" name="椭圆 5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5001C"/>
                  </a:solidFill>
                  <a:cs typeface="+mn-ea"/>
                  <a:sym typeface="+mn-lt"/>
                </a:endParaRPr>
              </a:p>
            </p:txBody>
          </p:sp>
        </p:grpSp>
        <p:sp>
          <p:nvSpPr>
            <p:cNvPr id="58" name="文本框 26"/>
            <p:cNvSpPr>
              <a:spLocks noChangeArrowheads="1"/>
            </p:cNvSpPr>
            <p:nvPr/>
          </p:nvSpPr>
          <p:spPr bwMode="auto">
            <a:xfrm>
              <a:off x="2602410" y="2026504"/>
              <a:ext cx="1042630" cy="430651"/>
            </a:xfrm>
            <a:prstGeom prst="rect">
              <a:avLst/>
            </a:prstGeom>
            <a:noFill/>
            <a:ln>
              <a:noFill/>
            </a:ln>
          </p:spPr>
          <p:txBody>
            <a:bodyPr wrap="none">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3200" dirty="0">
                  <a:solidFill>
                    <a:srgbClr val="0C8882"/>
                  </a:solidFill>
                  <a:latin typeface="+mn-lt"/>
                  <a:ea typeface="+mn-ea"/>
                  <a:cs typeface="+mn-ea"/>
                  <a:sym typeface="+mn-lt"/>
                </a:rPr>
                <a:t>关键词</a:t>
              </a:r>
              <a:endParaRPr lang="zh-CN" altLang="en-US" sz="1800" dirty="0">
                <a:solidFill>
                  <a:srgbClr val="0C8882"/>
                </a:solidFill>
                <a:latin typeface="+mn-lt"/>
                <a:ea typeface="+mn-ea"/>
                <a:cs typeface="+mn-ea"/>
                <a:sym typeface="+mn-lt"/>
              </a:endParaRPr>
            </a:p>
          </p:txBody>
        </p:sp>
      </p:grpSp>
      <p:sp>
        <p:nvSpPr>
          <p:cNvPr id="61" name="椭圆 60"/>
          <p:cNvSpPr/>
          <p:nvPr/>
        </p:nvSpPr>
        <p:spPr>
          <a:xfrm>
            <a:off x="1023560" y="2511581"/>
            <a:ext cx="370327" cy="370327"/>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sp>
        <p:nvSpPr>
          <p:cNvPr id="62" name="椭圆 61"/>
          <p:cNvSpPr/>
          <p:nvPr/>
        </p:nvSpPr>
        <p:spPr>
          <a:xfrm>
            <a:off x="3700017" y="4013064"/>
            <a:ext cx="407360" cy="407360"/>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sp>
        <p:nvSpPr>
          <p:cNvPr id="63" name="椭圆 62"/>
          <p:cNvSpPr/>
          <p:nvPr/>
        </p:nvSpPr>
        <p:spPr>
          <a:xfrm>
            <a:off x="7586216" y="2053655"/>
            <a:ext cx="483363" cy="483363"/>
          </a:xfrm>
          <a:prstGeom prst="ellips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cs typeface="+mn-ea"/>
              <a:sym typeface="+mn-lt"/>
            </a:endParaRPr>
          </a:p>
        </p:txBody>
      </p:sp>
      <p:sp>
        <p:nvSpPr>
          <p:cNvPr id="66" name="TextBox 65"/>
          <p:cNvSpPr txBox="1"/>
          <p:nvPr/>
        </p:nvSpPr>
        <p:spPr>
          <a:xfrm>
            <a:off x="659933" y="-16625"/>
            <a:ext cx="1800493"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明年工作计划</a:t>
            </a:r>
            <a:endParaRPr lang="zh-CN" altLang="en-US" dirty="0">
              <a:sym typeface="+mn-lt"/>
            </a:endParaRPr>
          </a:p>
        </p:txBody>
      </p:sp>
      <p:sp>
        <p:nvSpPr>
          <p:cNvPr id="2" name="灯片编号占位符 1"/>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
        <p:nvSpPr>
          <p:cNvPr id="68" name="文本框 67"/>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p:tgtEl>
                                          <p:spTgt spid="66"/>
                                        </p:tgtEl>
                                        <p:attrNameLst>
                                          <p:attrName>ppt_x</p:attrName>
                                        </p:attrNameLst>
                                      </p:cBhvr>
                                      <p:tavLst>
                                        <p:tav tm="0">
                                          <p:val>
                                            <p:strVal val="#ppt_x-#ppt_w*1.125000"/>
                                          </p:val>
                                        </p:tav>
                                        <p:tav tm="100000">
                                          <p:val>
                                            <p:strVal val="#ppt_x"/>
                                          </p:val>
                                        </p:tav>
                                      </p:tavLst>
                                    </p:anim>
                                    <p:animEffect transition="in" filter="wipe(right)">
                                      <p:cBhvr>
                                        <p:cTn id="8" dur="500"/>
                                        <p:tgtEl>
                                          <p:spTgt spid="66"/>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fade">
                                      <p:cBhvr>
                                        <p:cTn id="23" dur="500"/>
                                        <p:tgtEl>
                                          <p:spTgt spid="7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left)">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left)">
                                      <p:cBhvr>
                                        <p:cTn id="43" dur="5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fade">
                                      <p:cBhvr>
                                        <p:cTn id="53" dur="500"/>
                                        <p:tgtEl>
                                          <p:spTgt spid="4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up)">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500"/>
                                        <p:tgtEl>
                                          <p:spTgt spid="6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wipe(left)">
                                      <p:cBhvr>
                                        <p:cTn id="68" dur="500"/>
                                        <p:tgtEl>
                                          <p:spTgt spid="3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wipe(down)">
                                      <p:cBhvr>
                                        <p:cTn id="73" dur="500"/>
                                        <p:tgtEl>
                                          <p:spTgt spid="29"/>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fade">
                                      <p:cBhvr>
                                        <p:cTn id="78" dur="500"/>
                                        <p:tgtEl>
                                          <p:spTgt spid="55"/>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wipe(left)">
                                      <p:cBhvr>
                                        <p:cTn id="83" dur="500"/>
                                        <p:tgtEl>
                                          <p:spTgt spid="32"/>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63"/>
                                        </p:tgtEl>
                                        <p:attrNameLst>
                                          <p:attrName>style.visibility</p:attrName>
                                        </p:attrNameLst>
                                      </p:cBhvr>
                                      <p:to>
                                        <p:strVal val="visible"/>
                                      </p:to>
                                    </p:set>
                                    <p:animEffect transition="in" filter="fade">
                                      <p:cBhvr>
                                        <p:cTn id="88" dur="500"/>
                                        <p:tgtEl>
                                          <p:spTgt spid="63"/>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wipe(left)">
                                      <p:cBhvr>
                                        <p:cTn id="93" dur="500"/>
                                        <p:tgtEl>
                                          <p:spTgt spid="36"/>
                                        </p:tgtEl>
                                      </p:cBhvr>
                                    </p:animEffect>
                                  </p:childTnLst>
                                </p:cTn>
                              </p:par>
                            </p:childTnLst>
                          </p:cTn>
                        </p:par>
                        <p:par>
                          <p:cTn id="94" fill="hold">
                            <p:stCondLst>
                              <p:cond delay="500"/>
                            </p:stCondLst>
                            <p:childTnLst>
                              <p:par>
                                <p:cTn id="95" presetID="2" presetClass="entr" presetSubtype="2" fill="hold" grpId="0" nodeType="afterEffect">
                                  <p:stCondLst>
                                    <p:cond delay="0"/>
                                  </p:stCondLst>
                                  <p:iterate type="lt">
                                    <p:tmPct val="15000"/>
                                  </p:iterate>
                                  <p:childTnLst>
                                    <p:set>
                                      <p:cBhvr>
                                        <p:cTn id="96" dur="1" fill="hold">
                                          <p:stCondLst>
                                            <p:cond delay="0"/>
                                          </p:stCondLst>
                                        </p:cTn>
                                        <p:tgtEl>
                                          <p:spTgt spid="37"/>
                                        </p:tgtEl>
                                        <p:attrNameLst>
                                          <p:attrName>style.visibility</p:attrName>
                                        </p:attrNameLst>
                                      </p:cBhvr>
                                      <p:to>
                                        <p:strVal val="visible"/>
                                      </p:to>
                                    </p:set>
                                    <p:anim calcmode="lin" valueType="num">
                                      <p:cBhvr additive="base">
                                        <p:cTn id="97" dur="500" fill="hold"/>
                                        <p:tgtEl>
                                          <p:spTgt spid="37"/>
                                        </p:tgtEl>
                                        <p:attrNameLst>
                                          <p:attrName>ppt_x</p:attrName>
                                        </p:attrNameLst>
                                      </p:cBhvr>
                                      <p:tavLst>
                                        <p:tav tm="0">
                                          <p:val>
                                            <p:strVal val="1+#ppt_w/2"/>
                                          </p:val>
                                        </p:tav>
                                        <p:tav tm="100000">
                                          <p:val>
                                            <p:strVal val="#ppt_x"/>
                                          </p:val>
                                        </p:tav>
                                      </p:tavLst>
                                    </p:anim>
                                    <p:anim calcmode="lin" valueType="num">
                                      <p:cBhvr additive="base">
                                        <p:cTn id="98"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wipe(up)">
                                      <p:cBhvr>
                                        <p:cTn id="103" dur="500"/>
                                        <p:tgtEl>
                                          <p:spTgt spid="38"/>
                                        </p:tgtEl>
                                      </p:cBhvr>
                                    </p:animEffect>
                                  </p:childTnLst>
                                </p:cTn>
                              </p:par>
                            </p:childTnLst>
                          </p:cTn>
                        </p:par>
                        <p:par>
                          <p:cTn id="104" fill="hold">
                            <p:stCondLst>
                              <p:cond delay="500"/>
                            </p:stCondLst>
                            <p:childTnLst>
                              <p:par>
                                <p:cTn id="105" presetID="22" presetClass="entr" presetSubtype="4" fill="hold" grpId="0" nodeType="afterEffect">
                                  <p:stCondLst>
                                    <p:cond delay="0"/>
                                  </p:stCondLst>
                                  <p:childTnLst>
                                    <p:set>
                                      <p:cBhvr>
                                        <p:cTn id="106" dur="1" fill="hold">
                                          <p:stCondLst>
                                            <p:cond delay="0"/>
                                          </p:stCondLst>
                                        </p:cTn>
                                        <p:tgtEl>
                                          <p:spTgt spid="68"/>
                                        </p:tgtEl>
                                        <p:attrNameLst>
                                          <p:attrName>style.visibility</p:attrName>
                                        </p:attrNameLst>
                                      </p:cBhvr>
                                      <p:to>
                                        <p:strVal val="visible"/>
                                      </p:to>
                                    </p:set>
                                    <p:animEffect transition="in" filter="wipe(down)">
                                      <p:cBhvr>
                                        <p:cTn id="107"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p:bldP spid="34" grpId="0"/>
      <p:bldP spid="35" grpId="0"/>
      <p:bldP spid="36" grpId="0"/>
      <p:bldP spid="37" grpId="0"/>
      <p:bldP spid="38" grpId="0"/>
      <p:bldP spid="61" grpId="0" animBg="1"/>
      <p:bldP spid="62" grpId="0" animBg="1"/>
      <p:bldP spid="63" grpId="0" animBg="1"/>
      <p:bldP spid="66" grpId="0"/>
      <p:bldP spid="6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0" y="3963964"/>
            <a:ext cx="7164288" cy="637839"/>
          </a:xfrm>
          <a:prstGeom prst="rect">
            <a:avLst/>
          </a:prstGeom>
          <a:solidFill>
            <a:schemeClr val="bg1">
              <a:lumMod val="85000"/>
            </a:schemeClr>
          </a:solidFill>
          <a:ln w="9525">
            <a:solidFill>
              <a:srgbClr val="EAEAEA"/>
            </a:solidFill>
            <a:miter lim="800000"/>
          </a:ln>
        </p:spPr>
        <p:txBody>
          <a:bodyPr wrap="none" lIns="67099" tIns="33549" rIns="67099" bIns="33549" anchor="ctr"/>
          <a:lstStyle/>
          <a:p>
            <a:endParaRPr lang="zh-CN" altLang="en-US" kern="0" dirty="0">
              <a:solidFill>
                <a:sysClr val="windowText" lastClr="000000"/>
              </a:solidFill>
              <a:cs typeface="+mn-ea"/>
              <a:sym typeface="+mn-lt"/>
            </a:endParaRPr>
          </a:p>
        </p:txBody>
      </p:sp>
      <p:sp>
        <p:nvSpPr>
          <p:cNvPr id="5" name="Line 43"/>
          <p:cNvSpPr>
            <a:spLocks noChangeShapeType="1"/>
          </p:cNvSpPr>
          <p:nvPr/>
        </p:nvSpPr>
        <p:spPr bwMode="auto">
          <a:xfrm rot="5400000">
            <a:off x="3283608" y="1630919"/>
            <a:ext cx="0" cy="5519899"/>
          </a:xfrm>
          <a:prstGeom prst="line">
            <a:avLst/>
          </a:prstGeom>
          <a:noFill/>
          <a:ln w="28575">
            <a:solidFill>
              <a:srgbClr val="0C8882"/>
            </a:solidFill>
            <a:prstDash val="lgDash"/>
            <a:round/>
            <a:tailEnd type="triangle" w="lg" len="lg"/>
          </a:ln>
          <a:extLst>
            <a:ext uri="{909E8E84-426E-40DD-AFC4-6F175D3DCCD1}">
              <a14:hiddenFill xmlns:a14="http://schemas.microsoft.com/office/drawing/2010/main">
                <a:noFill/>
              </a14:hiddenFill>
            </a:ext>
          </a:extLst>
        </p:spPr>
        <p:txBody>
          <a:bodyPr lIns="67099" tIns="33549" rIns="67099" bIns="33549"/>
          <a:lstStyle/>
          <a:p>
            <a:pPr>
              <a:defRPr/>
            </a:pPr>
            <a:endParaRPr lang="zh-CN" altLang="en-US" kern="0" dirty="0">
              <a:solidFill>
                <a:sysClr val="windowText" lastClr="000000"/>
              </a:solidFill>
              <a:cs typeface="+mn-ea"/>
              <a:sym typeface="+mn-lt"/>
            </a:endParaRPr>
          </a:p>
        </p:txBody>
      </p:sp>
      <p:sp>
        <p:nvSpPr>
          <p:cNvPr id="6" name="Rectangle 6"/>
          <p:cNvSpPr>
            <a:spLocks noChangeArrowheads="1"/>
          </p:cNvSpPr>
          <p:nvPr/>
        </p:nvSpPr>
        <p:spPr bwMode="auto">
          <a:xfrm>
            <a:off x="2774991" y="2583160"/>
            <a:ext cx="4389297" cy="633742"/>
          </a:xfrm>
          <a:prstGeom prst="rect">
            <a:avLst/>
          </a:prstGeom>
          <a:solidFill>
            <a:schemeClr val="bg1">
              <a:lumMod val="85000"/>
            </a:schemeClr>
          </a:solidFill>
          <a:ln w="9525">
            <a:solidFill>
              <a:srgbClr val="EAEAEA"/>
            </a:solidFill>
            <a:miter lim="800000"/>
          </a:ln>
        </p:spPr>
        <p:txBody>
          <a:bodyPr wrap="none" lIns="67099" tIns="33549" rIns="67099" bIns="33549" anchor="ctr"/>
          <a:lstStyle/>
          <a:p>
            <a:pPr>
              <a:defRPr/>
            </a:pPr>
            <a:endParaRPr lang="zh-CN" altLang="en-US" kern="0" dirty="0">
              <a:solidFill>
                <a:sysClr val="windowText" lastClr="000000"/>
              </a:solidFill>
              <a:cs typeface="+mn-ea"/>
              <a:sym typeface="+mn-lt"/>
            </a:endParaRPr>
          </a:p>
        </p:txBody>
      </p:sp>
      <p:sp>
        <p:nvSpPr>
          <p:cNvPr id="7" name="Line 43"/>
          <p:cNvSpPr>
            <a:spLocks noChangeShapeType="1"/>
          </p:cNvSpPr>
          <p:nvPr/>
        </p:nvSpPr>
        <p:spPr bwMode="auto">
          <a:xfrm rot="16200000" flipH="1">
            <a:off x="4894819" y="1723673"/>
            <a:ext cx="0" cy="2526729"/>
          </a:xfrm>
          <a:prstGeom prst="line">
            <a:avLst/>
          </a:prstGeom>
          <a:noFill/>
          <a:ln w="28575">
            <a:solidFill>
              <a:srgbClr val="0C8882"/>
            </a:solidFill>
            <a:prstDash val="lgDash"/>
            <a:round/>
            <a:tailEnd type="triangle" w="lg" len="lg"/>
          </a:ln>
          <a:extLst>
            <a:ext uri="{909E8E84-426E-40DD-AFC4-6F175D3DCCD1}">
              <a14:hiddenFill xmlns:a14="http://schemas.microsoft.com/office/drawing/2010/main">
                <a:noFill/>
              </a14:hiddenFill>
            </a:ext>
          </a:extLst>
        </p:spPr>
        <p:txBody>
          <a:bodyPr lIns="67099" tIns="33549" rIns="67099" bIns="33549"/>
          <a:lstStyle/>
          <a:p>
            <a:pPr>
              <a:defRPr/>
            </a:pPr>
            <a:endParaRPr lang="zh-CN" altLang="en-US" kern="0" dirty="0">
              <a:solidFill>
                <a:sysClr val="windowText" lastClr="000000"/>
              </a:solidFill>
              <a:cs typeface="+mn-ea"/>
              <a:sym typeface="+mn-lt"/>
            </a:endParaRPr>
          </a:p>
        </p:txBody>
      </p:sp>
      <p:sp>
        <p:nvSpPr>
          <p:cNvPr id="8" name="Rectangle 5"/>
          <p:cNvSpPr>
            <a:spLocks noChangeArrowheads="1"/>
          </p:cNvSpPr>
          <p:nvPr/>
        </p:nvSpPr>
        <p:spPr bwMode="auto">
          <a:xfrm rot="5400000">
            <a:off x="5978043" y="3441937"/>
            <a:ext cx="1744121" cy="631020"/>
          </a:xfrm>
          <a:prstGeom prst="rect">
            <a:avLst/>
          </a:prstGeom>
          <a:solidFill>
            <a:srgbClr val="FFFFFF"/>
          </a:solidFill>
          <a:ln w="9525">
            <a:solidFill>
              <a:srgbClr val="EAEAEA"/>
            </a:solidFill>
            <a:miter lim="800000"/>
          </a:ln>
        </p:spPr>
        <p:txBody>
          <a:bodyPr wrap="none" lIns="67099" tIns="33549" rIns="67099" bIns="33549" anchor="ctr"/>
          <a:lstStyle/>
          <a:p>
            <a:pPr>
              <a:defRPr/>
            </a:pPr>
            <a:endParaRPr lang="zh-CN" altLang="en-US" kern="0" dirty="0">
              <a:solidFill>
                <a:sysClr val="windowText" lastClr="000000"/>
              </a:solidFill>
              <a:cs typeface="+mn-ea"/>
              <a:sym typeface="+mn-lt"/>
            </a:endParaRPr>
          </a:p>
        </p:txBody>
      </p:sp>
      <p:sp>
        <p:nvSpPr>
          <p:cNvPr id="9" name="Line 44"/>
          <p:cNvSpPr>
            <a:spLocks noChangeShapeType="1"/>
          </p:cNvSpPr>
          <p:nvPr/>
        </p:nvSpPr>
        <p:spPr bwMode="auto">
          <a:xfrm>
            <a:off x="6863359" y="3428593"/>
            <a:ext cx="0" cy="302226"/>
          </a:xfrm>
          <a:prstGeom prst="line">
            <a:avLst/>
          </a:prstGeom>
          <a:noFill/>
          <a:ln w="28575">
            <a:solidFill>
              <a:schemeClr val="tx1"/>
            </a:solidFill>
            <a:prstDash val="lgDash"/>
            <a:round/>
            <a:tailEnd type="triangle" w="lg" len="lg"/>
          </a:ln>
          <a:extLst>
            <a:ext uri="{909E8E84-426E-40DD-AFC4-6F175D3DCCD1}">
              <a14:hiddenFill xmlns:a14="http://schemas.microsoft.com/office/drawing/2010/main">
                <a:noFill/>
              </a14:hiddenFill>
            </a:ext>
          </a:extLst>
        </p:spPr>
        <p:txBody>
          <a:bodyPr lIns="67099" tIns="33549" rIns="67099" bIns="33549"/>
          <a:lstStyle/>
          <a:p>
            <a:pPr>
              <a:defRPr/>
            </a:pPr>
            <a:endParaRPr lang="zh-CN" altLang="en-US" kern="0" dirty="0">
              <a:solidFill>
                <a:sysClr val="windowText" lastClr="000000"/>
              </a:solidFill>
              <a:cs typeface="+mn-ea"/>
              <a:sym typeface="+mn-lt"/>
            </a:endParaRPr>
          </a:p>
        </p:txBody>
      </p:sp>
      <p:sp>
        <p:nvSpPr>
          <p:cNvPr id="10" name="Rectangle 7"/>
          <p:cNvSpPr>
            <a:spLocks noChangeArrowheads="1"/>
          </p:cNvSpPr>
          <p:nvPr/>
        </p:nvSpPr>
        <p:spPr bwMode="auto">
          <a:xfrm>
            <a:off x="3135573" y="1254435"/>
            <a:ext cx="4028715" cy="637839"/>
          </a:xfrm>
          <a:prstGeom prst="rect">
            <a:avLst/>
          </a:prstGeom>
          <a:solidFill>
            <a:schemeClr val="bg1">
              <a:lumMod val="85000"/>
            </a:schemeClr>
          </a:solidFill>
          <a:ln w="9525">
            <a:solidFill>
              <a:srgbClr val="EAEAEA"/>
            </a:solidFill>
            <a:miter lim="800000"/>
          </a:ln>
        </p:spPr>
        <p:txBody>
          <a:bodyPr wrap="none" lIns="67099" tIns="33549" rIns="67099" bIns="33549" anchor="ctr"/>
          <a:lstStyle/>
          <a:p>
            <a:endParaRPr lang="zh-CN" altLang="en-US" kern="0" dirty="0">
              <a:solidFill>
                <a:sysClr val="windowText" lastClr="000000"/>
              </a:solidFill>
              <a:cs typeface="+mn-ea"/>
              <a:sym typeface="+mn-lt"/>
            </a:endParaRPr>
          </a:p>
        </p:txBody>
      </p:sp>
      <p:sp>
        <p:nvSpPr>
          <p:cNvPr id="11" name="Line 43"/>
          <p:cNvSpPr>
            <a:spLocks noChangeShapeType="1"/>
          </p:cNvSpPr>
          <p:nvPr/>
        </p:nvSpPr>
        <p:spPr bwMode="auto">
          <a:xfrm rot="5400000">
            <a:off x="4780192" y="373836"/>
            <a:ext cx="0" cy="2526729"/>
          </a:xfrm>
          <a:prstGeom prst="line">
            <a:avLst/>
          </a:prstGeom>
          <a:noFill/>
          <a:ln w="28575">
            <a:solidFill>
              <a:srgbClr val="0C8882"/>
            </a:solidFill>
            <a:prstDash val="lgDash"/>
            <a:round/>
            <a:tailEnd type="triangle" w="lg" len="lg"/>
          </a:ln>
          <a:extLst>
            <a:ext uri="{909E8E84-426E-40DD-AFC4-6F175D3DCCD1}">
              <a14:hiddenFill xmlns:a14="http://schemas.microsoft.com/office/drawing/2010/main">
                <a:noFill/>
              </a14:hiddenFill>
            </a:ext>
          </a:extLst>
        </p:spPr>
        <p:txBody>
          <a:bodyPr lIns="67099" tIns="33549" rIns="67099" bIns="33549"/>
          <a:lstStyle/>
          <a:p>
            <a:pPr>
              <a:defRPr/>
            </a:pPr>
            <a:endParaRPr lang="zh-CN" altLang="en-US" kern="0" dirty="0">
              <a:solidFill>
                <a:sysClr val="windowText" lastClr="000000"/>
              </a:solidFill>
              <a:cs typeface="+mn-ea"/>
              <a:sym typeface="+mn-lt"/>
            </a:endParaRPr>
          </a:p>
        </p:txBody>
      </p:sp>
      <p:sp>
        <p:nvSpPr>
          <p:cNvPr id="12" name="Rectangle 8"/>
          <p:cNvSpPr>
            <a:spLocks noChangeArrowheads="1"/>
          </p:cNvSpPr>
          <p:nvPr/>
        </p:nvSpPr>
        <p:spPr bwMode="auto">
          <a:xfrm rot="5400000">
            <a:off x="1867997" y="1920157"/>
            <a:ext cx="1962467" cy="631020"/>
          </a:xfrm>
          <a:prstGeom prst="rect">
            <a:avLst/>
          </a:prstGeom>
          <a:solidFill>
            <a:schemeClr val="bg1">
              <a:lumMod val="85000"/>
            </a:schemeClr>
          </a:solidFill>
          <a:ln w="9525">
            <a:solidFill>
              <a:srgbClr val="EAEAEA"/>
            </a:solidFill>
            <a:miter lim="800000"/>
          </a:ln>
        </p:spPr>
        <p:txBody>
          <a:bodyPr wrap="none" lIns="67099" tIns="33549" rIns="67099" bIns="33549" anchor="ctr"/>
          <a:lstStyle/>
          <a:p>
            <a:pPr>
              <a:defRPr/>
            </a:pPr>
            <a:endParaRPr lang="zh-CN" altLang="en-US" kern="0" dirty="0">
              <a:solidFill>
                <a:sysClr val="windowText" lastClr="000000"/>
              </a:solidFill>
              <a:cs typeface="+mn-ea"/>
              <a:sym typeface="+mn-lt"/>
            </a:endParaRPr>
          </a:p>
        </p:txBody>
      </p:sp>
      <p:sp>
        <p:nvSpPr>
          <p:cNvPr id="13" name="Line 42"/>
          <p:cNvSpPr>
            <a:spLocks noChangeShapeType="1"/>
          </p:cNvSpPr>
          <p:nvPr/>
        </p:nvSpPr>
        <p:spPr bwMode="auto">
          <a:xfrm>
            <a:off x="2834646" y="2061892"/>
            <a:ext cx="0" cy="340061"/>
          </a:xfrm>
          <a:prstGeom prst="line">
            <a:avLst/>
          </a:prstGeom>
          <a:noFill/>
          <a:ln w="28575">
            <a:solidFill>
              <a:schemeClr val="tx1"/>
            </a:solidFill>
            <a:prstDash val="lgDash"/>
            <a:round/>
            <a:tailEnd type="triangle" w="lg" len="lg"/>
          </a:ln>
          <a:extLst>
            <a:ext uri="{909E8E84-426E-40DD-AFC4-6F175D3DCCD1}">
              <a14:hiddenFill xmlns:a14="http://schemas.microsoft.com/office/drawing/2010/main">
                <a:noFill/>
              </a14:hiddenFill>
            </a:ext>
          </a:extLst>
        </p:spPr>
        <p:txBody>
          <a:bodyPr lIns="67099" tIns="33549" rIns="67099" bIns="33549"/>
          <a:lstStyle/>
          <a:p>
            <a:pPr>
              <a:defRPr/>
            </a:pPr>
            <a:endParaRPr lang="zh-CN" altLang="en-US" kern="0" dirty="0">
              <a:solidFill>
                <a:sysClr val="windowText" lastClr="000000"/>
              </a:solidFill>
              <a:cs typeface="+mn-ea"/>
              <a:sym typeface="+mn-lt"/>
            </a:endParaRPr>
          </a:p>
        </p:txBody>
      </p:sp>
      <p:sp>
        <p:nvSpPr>
          <p:cNvPr id="16" name="矩形 15"/>
          <p:cNvSpPr/>
          <p:nvPr/>
        </p:nvSpPr>
        <p:spPr>
          <a:xfrm>
            <a:off x="3536052" y="1286363"/>
            <a:ext cx="2663135" cy="311218"/>
          </a:xfrm>
          <a:prstGeom prst="rect">
            <a:avLst/>
          </a:prstGeom>
        </p:spPr>
        <p:txBody>
          <a:bodyPr wrap="square" lIns="67099" tIns="33549" rIns="67099" bIns="33549" anchor="ctr">
            <a:spAutoFit/>
          </a:bodyPr>
          <a:lstStyle/>
          <a:p>
            <a:pPr algn="ctr">
              <a:lnSpc>
                <a:spcPct val="150000"/>
              </a:lnSpc>
            </a:pPr>
            <a:r>
              <a:rPr lang="zh-CN" altLang="en-US" sz="1200" dirty="0">
                <a:solidFill>
                  <a:schemeClr val="tx1">
                    <a:lumMod val="95000"/>
                    <a:lumOff val="5000"/>
                  </a:schemeClr>
                </a:solidFill>
                <a:cs typeface="+mn-ea"/>
                <a:sym typeface="+mn-lt"/>
              </a:rPr>
              <a:t>点击添加文本点击添加文本点击添加</a:t>
            </a:r>
            <a:endParaRPr lang="zh-CN" altLang="en-US" sz="1200" dirty="0">
              <a:solidFill>
                <a:schemeClr val="tx1">
                  <a:lumMod val="95000"/>
                  <a:lumOff val="5000"/>
                </a:schemeClr>
              </a:solidFill>
              <a:cs typeface="+mn-ea"/>
              <a:sym typeface="+mn-lt"/>
            </a:endParaRPr>
          </a:p>
        </p:txBody>
      </p:sp>
      <p:sp>
        <p:nvSpPr>
          <p:cNvPr id="19" name="矩形 18"/>
          <p:cNvSpPr/>
          <p:nvPr/>
        </p:nvSpPr>
        <p:spPr>
          <a:xfrm>
            <a:off x="3536052" y="2636201"/>
            <a:ext cx="2663135" cy="311218"/>
          </a:xfrm>
          <a:prstGeom prst="rect">
            <a:avLst/>
          </a:prstGeom>
        </p:spPr>
        <p:txBody>
          <a:bodyPr wrap="square" lIns="67099" tIns="33549" rIns="67099" bIns="33549" anchor="ctr">
            <a:spAutoFit/>
          </a:bodyPr>
          <a:lstStyle/>
          <a:p>
            <a:pPr algn="ctr">
              <a:lnSpc>
                <a:spcPct val="150000"/>
              </a:lnSpc>
            </a:pPr>
            <a:r>
              <a:rPr lang="zh-CN" altLang="en-US" sz="1200" dirty="0">
                <a:solidFill>
                  <a:schemeClr val="tx1">
                    <a:lumMod val="95000"/>
                    <a:lumOff val="5000"/>
                  </a:schemeClr>
                </a:solidFill>
                <a:cs typeface="+mn-ea"/>
                <a:sym typeface="+mn-lt"/>
              </a:rPr>
              <a:t>点击添加文本点击添加文本点击添加</a:t>
            </a:r>
            <a:endParaRPr lang="zh-CN" altLang="en-US" sz="1200" dirty="0">
              <a:solidFill>
                <a:schemeClr val="tx1">
                  <a:lumMod val="95000"/>
                  <a:lumOff val="5000"/>
                </a:schemeClr>
              </a:solidFill>
              <a:cs typeface="+mn-ea"/>
              <a:sym typeface="+mn-lt"/>
            </a:endParaRPr>
          </a:p>
        </p:txBody>
      </p:sp>
      <p:sp>
        <p:nvSpPr>
          <p:cNvPr id="22" name="矩形 21"/>
          <p:cNvSpPr/>
          <p:nvPr/>
        </p:nvSpPr>
        <p:spPr>
          <a:xfrm>
            <a:off x="872914" y="4040032"/>
            <a:ext cx="5170644" cy="311218"/>
          </a:xfrm>
          <a:prstGeom prst="rect">
            <a:avLst/>
          </a:prstGeom>
        </p:spPr>
        <p:txBody>
          <a:bodyPr wrap="square" lIns="67099" tIns="33549" rIns="67099" bIns="33549" anchor="ctr">
            <a:spAutoFit/>
          </a:bodyPr>
          <a:lstStyle/>
          <a:p>
            <a:pPr algn="ctr">
              <a:lnSpc>
                <a:spcPct val="150000"/>
              </a:lnSpc>
            </a:pPr>
            <a:r>
              <a:rPr lang="zh-CN" altLang="en-US" sz="1200" dirty="0">
                <a:solidFill>
                  <a:schemeClr val="tx1">
                    <a:lumMod val="95000"/>
                    <a:lumOff val="5000"/>
                  </a:schemeClr>
                </a:solidFill>
                <a:cs typeface="+mn-ea"/>
                <a:sym typeface="+mn-lt"/>
              </a:rPr>
              <a:t>点击添加文本点击添加文本点击添加文本点击添加文本</a:t>
            </a:r>
            <a:endParaRPr lang="zh-CN" altLang="en-US" sz="1200" dirty="0">
              <a:solidFill>
                <a:schemeClr val="tx1">
                  <a:lumMod val="95000"/>
                  <a:lumOff val="5000"/>
                </a:schemeClr>
              </a:solidFill>
              <a:cs typeface="+mn-ea"/>
              <a:sym typeface="+mn-lt"/>
            </a:endParaRPr>
          </a:p>
        </p:txBody>
      </p:sp>
      <p:grpSp>
        <p:nvGrpSpPr>
          <p:cNvPr id="3" name="组合 2"/>
          <p:cNvGrpSpPr/>
          <p:nvPr/>
        </p:nvGrpSpPr>
        <p:grpSpPr>
          <a:xfrm>
            <a:off x="6339994" y="1043271"/>
            <a:ext cx="1030982" cy="1018620"/>
            <a:chOff x="6339994" y="1043271"/>
            <a:chExt cx="1030982" cy="1018620"/>
          </a:xfrm>
        </p:grpSpPr>
        <p:sp>
          <p:nvSpPr>
            <p:cNvPr id="14" name="Oval 38"/>
            <p:cNvSpPr>
              <a:spLocks noChangeArrowheads="1"/>
            </p:cNvSpPr>
            <p:nvPr/>
          </p:nvSpPr>
          <p:spPr bwMode="auto">
            <a:xfrm>
              <a:off x="6339994" y="1043271"/>
              <a:ext cx="1030982" cy="1018620"/>
            </a:xfrm>
            <a:prstGeom prst="ellipse">
              <a:avLst/>
            </a:prstGeom>
            <a:solidFill>
              <a:srgbClr val="0C8882"/>
            </a:solidFill>
            <a:ln w="19050">
              <a:noFill/>
              <a:round/>
            </a:ln>
          </p:spPr>
          <p:txBody>
            <a:bodyPr wrap="none" lIns="67099" tIns="33549" rIns="67099" bIns="33549" anchor="ctr"/>
            <a:lstStyle/>
            <a:p>
              <a:pPr algn="ctr">
                <a:defRPr/>
              </a:pPr>
              <a:r>
                <a:rPr lang="zh-CN" altLang="en-US" sz="1500" kern="0" dirty="0">
                  <a:solidFill>
                    <a:srgbClr val="0C8882"/>
                  </a:solidFill>
                  <a:cs typeface="+mn-ea"/>
                  <a:sym typeface="+mn-lt"/>
                </a:rPr>
                <a:t>起点</a:t>
              </a:r>
              <a:endParaRPr lang="zh-CN" altLang="en-US" sz="1500" kern="0" dirty="0">
                <a:solidFill>
                  <a:srgbClr val="0C8882"/>
                </a:solidFill>
                <a:cs typeface="+mn-ea"/>
                <a:sym typeface="+mn-lt"/>
              </a:endParaRPr>
            </a:p>
          </p:txBody>
        </p:sp>
        <p:grpSp>
          <p:nvGrpSpPr>
            <p:cNvPr id="23" name="组合 22"/>
            <p:cNvGrpSpPr/>
            <p:nvPr/>
          </p:nvGrpSpPr>
          <p:grpSpPr>
            <a:xfrm>
              <a:off x="6395029" y="1090038"/>
              <a:ext cx="936152" cy="936152"/>
              <a:chOff x="304800" y="673100"/>
              <a:chExt cx="4000500" cy="4000500"/>
            </a:xfrm>
            <a:effectLst>
              <a:outerShdw blurRad="317500" dist="190500" dir="8100000" algn="tr" rotWithShape="0">
                <a:prstClr val="black">
                  <a:alpha val="50000"/>
                </a:prstClr>
              </a:outerShdw>
            </a:effectLst>
          </p:grpSpPr>
          <p:sp>
            <p:nvSpPr>
              <p:cNvPr id="25" name="同心圆 2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sp>
            <p:nvSpPr>
              <p:cNvPr id="26" name="椭圆 2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grpSp>
        <p:sp>
          <p:nvSpPr>
            <p:cNvPr id="2" name="TextBox 1"/>
            <p:cNvSpPr txBox="1"/>
            <p:nvPr/>
          </p:nvSpPr>
          <p:spPr>
            <a:xfrm>
              <a:off x="6549987" y="1367914"/>
              <a:ext cx="646331" cy="369332"/>
            </a:xfrm>
            <a:prstGeom prst="rect">
              <a:avLst/>
            </a:prstGeom>
            <a:noFill/>
          </p:spPr>
          <p:txBody>
            <a:bodyPr wrap="none" rtlCol="0">
              <a:spAutoFit/>
            </a:bodyPr>
            <a:lstStyle/>
            <a:p>
              <a:r>
                <a:rPr lang="zh-CN" altLang="en-US" dirty="0" smtClean="0">
                  <a:solidFill>
                    <a:srgbClr val="0C8882"/>
                  </a:solidFill>
                  <a:cs typeface="+mn-ea"/>
                  <a:sym typeface="+mn-lt"/>
                </a:rPr>
                <a:t>起点</a:t>
              </a:r>
              <a:endParaRPr lang="zh-CN" altLang="en-US" dirty="0">
                <a:solidFill>
                  <a:srgbClr val="0C8882"/>
                </a:solidFill>
                <a:cs typeface="+mn-ea"/>
                <a:sym typeface="+mn-lt"/>
              </a:endParaRPr>
            </a:p>
          </p:txBody>
        </p:sp>
      </p:grpSp>
      <p:grpSp>
        <p:nvGrpSpPr>
          <p:cNvPr id="51" name="组合 50"/>
          <p:cNvGrpSpPr/>
          <p:nvPr/>
        </p:nvGrpSpPr>
        <p:grpSpPr>
          <a:xfrm>
            <a:off x="2333737" y="1043271"/>
            <a:ext cx="1030982" cy="1018620"/>
            <a:chOff x="2333737" y="1043271"/>
            <a:chExt cx="1030982" cy="1018620"/>
          </a:xfrm>
        </p:grpSpPr>
        <p:sp>
          <p:nvSpPr>
            <p:cNvPr id="17" name="Oval 38"/>
            <p:cNvSpPr>
              <a:spLocks noChangeArrowheads="1"/>
            </p:cNvSpPr>
            <p:nvPr/>
          </p:nvSpPr>
          <p:spPr bwMode="auto">
            <a:xfrm>
              <a:off x="2333737" y="1043271"/>
              <a:ext cx="1030982" cy="1018620"/>
            </a:xfrm>
            <a:prstGeom prst="ellipse">
              <a:avLst/>
            </a:prstGeom>
            <a:solidFill>
              <a:srgbClr val="7E7E7E"/>
            </a:solidFill>
            <a:ln w="19050">
              <a:noFill/>
              <a:round/>
            </a:ln>
          </p:spPr>
          <p:txBody>
            <a:bodyPr wrap="none" lIns="67099" tIns="33549" rIns="67099" bIns="33549" anchor="ctr"/>
            <a:lstStyle/>
            <a:p>
              <a:pPr algn="ctr">
                <a:defRPr/>
              </a:pPr>
              <a:endParaRPr lang="zh-CN" altLang="en-US" sz="1500" kern="0" dirty="0">
                <a:solidFill>
                  <a:srgbClr val="163A5A"/>
                </a:solidFill>
                <a:cs typeface="+mn-ea"/>
                <a:sym typeface="+mn-lt"/>
              </a:endParaRPr>
            </a:p>
          </p:txBody>
        </p:sp>
        <p:grpSp>
          <p:nvGrpSpPr>
            <p:cNvPr id="27" name="组合 26"/>
            <p:cNvGrpSpPr/>
            <p:nvPr/>
          </p:nvGrpSpPr>
          <p:grpSpPr>
            <a:xfrm>
              <a:off x="2385661" y="1090038"/>
              <a:ext cx="936152" cy="936152"/>
              <a:chOff x="304800" y="673100"/>
              <a:chExt cx="4000500" cy="4000500"/>
            </a:xfrm>
            <a:effectLst>
              <a:outerShdw blurRad="317500" dist="1905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sp>
            <p:nvSpPr>
              <p:cNvPr id="29" name="椭圆 2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grpSp>
        <p:sp>
          <p:nvSpPr>
            <p:cNvPr id="39" name="TextBox 38"/>
            <p:cNvSpPr txBox="1"/>
            <p:nvPr/>
          </p:nvSpPr>
          <p:spPr>
            <a:xfrm>
              <a:off x="2556219" y="1265726"/>
              <a:ext cx="595035" cy="584775"/>
            </a:xfrm>
            <a:prstGeom prst="rect">
              <a:avLst/>
            </a:prstGeom>
            <a:noFill/>
          </p:spPr>
          <p:txBody>
            <a:bodyPr wrap="none" rtlCol="0">
              <a:spAutoFit/>
            </a:bodyPr>
            <a:lstStyle/>
            <a:p>
              <a:r>
                <a:rPr lang="zh-CN" altLang="en-US" sz="1600" dirty="0" smtClean="0">
                  <a:solidFill>
                    <a:srgbClr val="0C8882"/>
                  </a:solidFill>
                  <a:cs typeface="+mn-ea"/>
                  <a:sym typeface="+mn-lt"/>
                </a:rPr>
                <a:t>第一</a:t>
              </a:r>
              <a:endParaRPr lang="en-US" altLang="zh-CN" sz="1600" dirty="0" smtClean="0">
                <a:solidFill>
                  <a:srgbClr val="0C8882"/>
                </a:solidFill>
                <a:cs typeface="+mn-ea"/>
                <a:sym typeface="+mn-lt"/>
              </a:endParaRPr>
            </a:p>
            <a:p>
              <a:r>
                <a:rPr lang="zh-CN" altLang="en-US" sz="1600" dirty="0" smtClean="0">
                  <a:solidFill>
                    <a:srgbClr val="0C8882"/>
                  </a:solidFill>
                  <a:cs typeface="+mn-ea"/>
                  <a:sym typeface="+mn-lt"/>
                </a:rPr>
                <a:t>季度</a:t>
              </a:r>
              <a:endParaRPr lang="zh-CN" altLang="en-US" sz="2400" dirty="0">
                <a:solidFill>
                  <a:srgbClr val="0C8882"/>
                </a:solidFill>
                <a:cs typeface="+mn-ea"/>
                <a:sym typeface="+mn-lt"/>
              </a:endParaRPr>
            </a:p>
          </p:txBody>
        </p:sp>
      </p:grpSp>
      <p:grpSp>
        <p:nvGrpSpPr>
          <p:cNvPr id="52" name="组合 51"/>
          <p:cNvGrpSpPr/>
          <p:nvPr/>
        </p:nvGrpSpPr>
        <p:grpSpPr>
          <a:xfrm>
            <a:off x="2333737" y="2376076"/>
            <a:ext cx="1030982" cy="1018620"/>
            <a:chOff x="2333737" y="2376076"/>
            <a:chExt cx="1030982" cy="1018620"/>
          </a:xfrm>
        </p:grpSpPr>
        <p:sp>
          <p:nvSpPr>
            <p:cNvPr id="18" name="Oval 38"/>
            <p:cNvSpPr>
              <a:spLocks noChangeArrowheads="1"/>
            </p:cNvSpPr>
            <p:nvPr/>
          </p:nvSpPr>
          <p:spPr bwMode="auto">
            <a:xfrm>
              <a:off x="2333737" y="2376076"/>
              <a:ext cx="1030982" cy="1018620"/>
            </a:xfrm>
            <a:prstGeom prst="ellipse">
              <a:avLst/>
            </a:prstGeom>
            <a:solidFill>
              <a:srgbClr val="7E7E7E"/>
            </a:solidFill>
            <a:ln w="19050">
              <a:noFill/>
              <a:round/>
            </a:ln>
          </p:spPr>
          <p:txBody>
            <a:bodyPr wrap="none" lIns="67099" tIns="33549" rIns="67099" bIns="33549" anchor="ctr"/>
            <a:lstStyle/>
            <a:p>
              <a:pPr algn="ctr">
                <a:defRPr/>
              </a:pPr>
              <a:endParaRPr lang="zh-CN" altLang="en-US" sz="1500" kern="0" dirty="0">
                <a:solidFill>
                  <a:srgbClr val="163A5A"/>
                </a:solidFill>
                <a:cs typeface="+mn-ea"/>
                <a:sym typeface="+mn-lt"/>
              </a:endParaRPr>
            </a:p>
          </p:txBody>
        </p:sp>
        <p:grpSp>
          <p:nvGrpSpPr>
            <p:cNvPr id="30" name="组合 29"/>
            <p:cNvGrpSpPr/>
            <p:nvPr/>
          </p:nvGrpSpPr>
          <p:grpSpPr>
            <a:xfrm>
              <a:off x="2385661" y="2414616"/>
              <a:ext cx="936152" cy="936152"/>
              <a:chOff x="304800" y="673100"/>
              <a:chExt cx="4000500" cy="4000500"/>
            </a:xfrm>
            <a:effectLst>
              <a:outerShdw blurRad="317500" dist="1905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sp>
            <p:nvSpPr>
              <p:cNvPr id="32" name="椭圆 3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grpSp>
        <p:sp>
          <p:nvSpPr>
            <p:cNvPr id="43" name="TextBox 42"/>
            <p:cNvSpPr txBox="1"/>
            <p:nvPr/>
          </p:nvSpPr>
          <p:spPr>
            <a:xfrm>
              <a:off x="2556219" y="2590304"/>
              <a:ext cx="595035" cy="584775"/>
            </a:xfrm>
            <a:prstGeom prst="rect">
              <a:avLst/>
            </a:prstGeom>
            <a:noFill/>
          </p:spPr>
          <p:txBody>
            <a:bodyPr wrap="none" rtlCol="0">
              <a:spAutoFit/>
            </a:bodyPr>
            <a:lstStyle/>
            <a:p>
              <a:r>
                <a:rPr lang="zh-CN" altLang="en-US" sz="1600" dirty="0" smtClean="0">
                  <a:solidFill>
                    <a:srgbClr val="0C8882"/>
                  </a:solidFill>
                  <a:cs typeface="+mn-ea"/>
                  <a:sym typeface="+mn-lt"/>
                </a:rPr>
                <a:t>第二</a:t>
              </a:r>
              <a:endParaRPr lang="en-US" altLang="zh-CN" sz="1600" dirty="0" smtClean="0">
                <a:solidFill>
                  <a:srgbClr val="0C8882"/>
                </a:solidFill>
                <a:cs typeface="+mn-ea"/>
                <a:sym typeface="+mn-lt"/>
              </a:endParaRPr>
            </a:p>
            <a:p>
              <a:r>
                <a:rPr lang="zh-CN" altLang="en-US" sz="1600" dirty="0" smtClean="0">
                  <a:solidFill>
                    <a:srgbClr val="0C8882"/>
                  </a:solidFill>
                  <a:cs typeface="+mn-ea"/>
                  <a:sym typeface="+mn-lt"/>
                </a:rPr>
                <a:t>季度</a:t>
              </a:r>
              <a:endParaRPr lang="zh-CN" altLang="en-US" sz="2400" dirty="0">
                <a:solidFill>
                  <a:srgbClr val="0C8882"/>
                </a:solidFill>
                <a:cs typeface="+mn-ea"/>
                <a:sym typeface="+mn-lt"/>
              </a:endParaRPr>
            </a:p>
          </p:txBody>
        </p:sp>
      </p:grpSp>
      <p:grpSp>
        <p:nvGrpSpPr>
          <p:cNvPr id="15" name="组合 14"/>
          <p:cNvGrpSpPr/>
          <p:nvPr/>
        </p:nvGrpSpPr>
        <p:grpSpPr>
          <a:xfrm>
            <a:off x="6347869" y="2376076"/>
            <a:ext cx="1030982" cy="1018620"/>
            <a:chOff x="6347869" y="2376076"/>
            <a:chExt cx="1030982" cy="1018620"/>
          </a:xfrm>
        </p:grpSpPr>
        <p:sp>
          <p:nvSpPr>
            <p:cNvPr id="20" name="Oval 38"/>
            <p:cNvSpPr>
              <a:spLocks noChangeArrowheads="1"/>
            </p:cNvSpPr>
            <p:nvPr/>
          </p:nvSpPr>
          <p:spPr bwMode="auto">
            <a:xfrm>
              <a:off x="6347869" y="2376076"/>
              <a:ext cx="1030982" cy="1018620"/>
            </a:xfrm>
            <a:prstGeom prst="ellipse">
              <a:avLst/>
            </a:prstGeom>
            <a:solidFill>
              <a:srgbClr val="0C8882"/>
            </a:solidFill>
            <a:ln w="19050">
              <a:noFill/>
              <a:round/>
            </a:ln>
          </p:spPr>
          <p:txBody>
            <a:bodyPr wrap="none" lIns="67099" tIns="33549" rIns="67099" bIns="33549" anchor="ctr"/>
            <a:lstStyle/>
            <a:p>
              <a:pPr algn="ctr">
                <a:defRPr/>
              </a:pPr>
              <a:endParaRPr lang="zh-CN" altLang="en-US" sz="1500" kern="0" dirty="0">
                <a:solidFill>
                  <a:srgbClr val="163A5A"/>
                </a:solidFill>
                <a:cs typeface="+mn-ea"/>
                <a:sym typeface="+mn-lt"/>
              </a:endParaRPr>
            </a:p>
          </p:txBody>
        </p:sp>
        <p:grpSp>
          <p:nvGrpSpPr>
            <p:cNvPr id="33" name="组合 32"/>
            <p:cNvGrpSpPr/>
            <p:nvPr/>
          </p:nvGrpSpPr>
          <p:grpSpPr>
            <a:xfrm>
              <a:off x="6405077" y="2414616"/>
              <a:ext cx="936152" cy="936152"/>
              <a:chOff x="304800" y="673100"/>
              <a:chExt cx="4000500" cy="4000500"/>
            </a:xfrm>
            <a:effectLst>
              <a:outerShdw blurRad="317500" dist="190500" dir="8100000" algn="tr" rotWithShape="0">
                <a:prstClr val="black">
                  <a:alpha val="50000"/>
                </a:prstClr>
              </a:outerShdw>
            </a:effectLst>
          </p:grpSpPr>
          <p:sp>
            <p:nvSpPr>
              <p:cNvPr id="34" name="同心圆 3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sp>
            <p:nvSpPr>
              <p:cNvPr id="35" name="椭圆 3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grpSp>
        <p:sp>
          <p:nvSpPr>
            <p:cNvPr id="44" name="TextBox 43"/>
            <p:cNvSpPr txBox="1"/>
            <p:nvPr/>
          </p:nvSpPr>
          <p:spPr>
            <a:xfrm>
              <a:off x="6601283" y="2590304"/>
              <a:ext cx="595035" cy="584775"/>
            </a:xfrm>
            <a:prstGeom prst="rect">
              <a:avLst/>
            </a:prstGeom>
            <a:noFill/>
          </p:spPr>
          <p:txBody>
            <a:bodyPr wrap="none" rtlCol="0">
              <a:spAutoFit/>
            </a:bodyPr>
            <a:lstStyle/>
            <a:p>
              <a:r>
                <a:rPr lang="zh-CN" altLang="en-US" sz="1600" dirty="0" smtClean="0">
                  <a:solidFill>
                    <a:srgbClr val="0C8882"/>
                  </a:solidFill>
                  <a:cs typeface="+mn-ea"/>
                  <a:sym typeface="+mn-lt"/>
                </a:rPr>
                <a:t>第三</a:t>
              </a:r>
              <a:endParaRPr lang="en-US" altLang="zh-CN" sz="1600" dirty="0" smtClean="0">
                <a:solidFill>
                  <a:srgbClr val="0C8882"/>
                </a:solidFill>
                <a:cs typeface="+mn-ea"/>
                <a:sym typeface="+mn-lt"/>
              </a:endParaRPr>
            </a:p>
            <a:p>
              <a:r>
                <a:rPr lang="zh-CN" altLang="en-US" sz="1600" dirty="0" smtClean="0">
                  <a:solidFill>
                    <a:srgbClr val="0C8882"/>
                  </a:solidFill>
                  <a:cs typeface="+mn-ea"/>
                  <a:sym typeface="+mn-lt"/>
                </a:rPr>
                <a:t>季度</a:t>
              </a:r>
              <a:endParaRPr lang="zh-CN" altLang="en-US" sz="2400" dirty="0">
                <a:solidFill>
                  <a:srgbClr val="0C8882"/>
                </a:solidFill>
                <a:cs typeface="+mn-ea"/>
                <a:sym typeface="+mn-lt"/>
              </a:endParaRPr>
            </a:p>
          </p:txBody>
        </p:sp>
      </p:grpSp>
      <p:grpSp>
        <p:nvGrpSpPr>
          <p:cNvPr id="53" name="组合 52"/>
          <p:cNvGrpSpPr/>
          <p:nvPr/>
        </p:nvGrpSpPr>
        <p:grpSpPr>
          <a:xfrm>
            <a:off x="6347869" y="3766864"/>
            <a:ext cx="1030982" cy="1018620"/>
            <a:chOff x="6347869" y="3766864"/>
            <a:chExt cx="1030982" cy="1018620"/>
          </a:xfrm>
        </p:grpSpPr>
        <p:sp>
          <p:nvSpPr>
            <p:cNvPr id="21" name="Oval 38"/>
            <p:cNvSpPr>
              <a:spLocks noChangeArrowheads="1"/>
            </p:cNvSpPr>
            <p:nvPr/>
          </p:nvSpPr>
          <p:spPr bwMode="auto">
            <a:xfrm>
              <a:off x="6347869" y="3766864"/>
              <a:ext cx="1030982" cy="1018620"/>
            </a:xfrm>
            <a:prstGeom prst="ellipse">
              <a:avLst/>
            </a:prstGeom>
            <a:solidFill>
              <a:srgbClr val="0C8882"/>
            </a:solidFill>
            <a:ln w="19050">
              <a:noFill/>
              <a:round/>
            </a:ln>
          </p:spPr>
          <p:txBody>
            <a:bodyPr wrap="none" lIns="67099" tIns="33549" rIns="67099" bIns="33549" anchor="ctr"/>
            <a:lstStyle/>
            <a:p>
              <a:pPr algn="ctr">
                <a:defRPr/>
              </a:pPr>
              <a:endParaRPr lang="zh-CN" altLang="en-US" sz="1500" kern="0" dirty="0">
                <a:solidFill>
                  <a:srgbClr val="163A5A"/>
                </a:solidFill>
                <a:cs typeface="+mn-ea"/>
                <a:sym typeface="+mn-lt"/>
              </a:endParaRPr>
            </a:p>
          </p:txBody>
        </p:sp>
        <p:grpSp>
          <p:nvGrpSpPr>
            <p:cNvPr id="36" name="组合 35"/>
            <p:cNvGrpSpPr/>
            <p:nvPr/>
          </p:nvGrpSpPr>
          <p:grpSpPr>
            <a:xfrm>
              <a:off x="6405077" y="3808098"/>
              <a:ext cx="936152" cy="936152"/>
              <a:chOff x="304800" y="673100"/>
              <a:chExt cx="4000500" cy="4000500"/>
            </a:xfrm>
            <a:effectLst>
              <a:outerShdw blurRad="317500" dist="190500" dir="8100000" algn="tr" rotWithShape="0">
                <a:prstClr val="black">
                  <a:alpha val="50000"/>
                </a:prstClr>
              </a:outerShdw>
            </a:effectLst>
          </p:grpSpPr>
          <p:sp>
            <p:nvSpPr>
              <p:cNvPr id="37" name="同心圆 3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sp>
            <p:nvSpPr>
              <p:cNvPr id="38" name="椭圆 3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63A5A"/>
                  </a:solidFill>
                  <a:cs typeface="+mn-ea"/>
                  <a:sym typeface="+mn-lt"/>
                </a:endParaRPr>
              </a:p>
            </p:txBody>
          </p:sp>
        </p:grpSp>
        <p:sp>
          <p:nvSpPr>
            <p:cNvPr id="45" name="TextBox 44"/>
            <p:cNvSpPr txBox="1"/>
            <p:nvPr/>
          </p:nvSpPr>
          <p:spPr>
            <a:xfrm>
              <a:off x="6601283" y="3971564"/>
              <a:ext cx="595035" cy="584775"/>
            </a:xfrm>
            <a:prstGeom prst="rect">
              <a:avLst/>
            </a:prstGeom>
            <a:noFill/>
          </p:spPr>
          <p:txBody>
            <a:bodyPr wrap="none" rtlCol="0">
              <a:spAutoFit/>
            </a:bodyPr>
            <a:lstStyle/>
            <a:p>
              <a:r>
                <a:rPr lang="zh-CN" altLang="en-US" sz="1600" dirty="0" smtClean="0">
                  <a:solidFill>
                    <a:srgbClr val="0C8882"/>
                  </a:solidFill>
                  <a:cs typeface="+mn-ea"/>
                  <a:sym typeface="+mn-lt"/>
                </a:rPr>
                <a:t>第四</a:t>
              </a:r>
              <a:endParaRPr lang="en-US" altLang="zh-CN" sz="1600" dirty="0" smtClean="0">
                <a:solidFill>
                  <a:srgbClr val="0C8882"/>
                </a:solidFill>
                <a:cs typeface="+mn-ea"/>
                <a:sym typeface="+mn-lt"/>
              </a:endParaRPr>
            </a:p>
            <a:p>
              <a:r>
                <a:rPr lang="zh-CN" altLang="en-US" sz="1600" dirty="0" smtClean="0">
                  <a:solidFill>
                    <a:srgbClr val="0C8882"/>
                  </a:solidFill>
                  <a:cs typeface="+mn-ea"/>
                  <a:sym typeface="+mn-lt"/>
                </a:rPr>
                <a:t>季度</a:t>
              </a:r>
              <a:endParaRPr lang="zh-CN" altLang="en-US" sz="2400" dirty="0">
                <a:solidFill>
                  <a:srgbClr val="0C8882"/>
                </a:solidFill>
                <a:cs typeface="+mn-ea"/>
                <a:sym typeface="+mn-lt"/>
              </a:endParaRPr>
            </a:p>
          </p:txBody>
        </p:sp>
      </p:grpSp>
      <p:sp>
        <p:nvSpPr>
          <p:cNvPr id="48" name="TextBox 47"/>
          <p:cNvSpPr txBox="1"/>
          <p:nvPr/>
        </p:nvSpPr>
        <p:spPr>
          <a:xfrm>
            <a:off x="3671753" y="494359"/>
            <a:ext cx="1800493"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明年工作计划</a:t>
            </a:r>
            <a:endParaRPr lang="zh-CN" altLang="en-US" dirty="0">
              <a:sym typeface="+mn-lt"/>
            </a:endParaRPr>
          </a:p>
        </p:txBody>
      </p:sp>
      <p:sp>
        <p:nvSpPr>
          <p:cNvPr id="54" name="灯片编号占位符 1"/>
          <p:cNvSpPr>
            <a:spLocks noGrp="1"/>
          </p:cNvSpPr>
          <p:nvPr>
            <p:ph type="sldNum" sz="quarter" idx="12"/>
          </p:nvPr>
        </p:nvSpPr>
        <p:spPr>
          <a:xfrm>
            <a:off x="6683829" y="4660049"/>
            <a:ext cx="2133600" cy="273844"/>
          </a:xfrm>
        </p:spPr>
        <p:txBody>
          <a:bodyPr/>
          <a:lstStyle/>
          <a:p>
            <a:r>
              <a:rPr lang="en-US" altLang="zh-CN" dirty="0" smtClean="0">
                <a:cs typeface="+mn-ea"/>
                <a:sym typeface="+mn-lt"/>
              </a:rPr>
              <a:t>38</a:t>
            </a:r>
            <a:endParaRPr lang="zh-CN" altLang="en-US" dirty="0">
              <a:cs typeface="+mn-ea"/>
              <a:sym typeface="+mn-lt"/>
            </a:endParaRPr>
          </a:p>
        </p:txBody>
      </p:sp>
      <p:sp>
        <p:nvSpPr>
          <p:cNvPr id="55" name="文本框 54"/>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p:tgtEl>
                                          <p:spTgt spid="48"/>
                                        </p:tgtEl>
                                        <p:attrNameLst>
                                          <p:attrName>ppt_x</p:attrName>
                                        </p:attrNameLst>
                                      </p:cBhvr>
                                      <p:tavLst>
                                        <p:tav tm="0">
                                          <p:val>
                                            <p:strVal val="#ppt_x-#ppt_w*1.125000"/>
                                          </p:val>
                                        </p:tav>
                                        <p:tav tm="100000">
                                          <p:val>
                                            <p:strVal val="#ppt_x"/>
                                          </p:val>
                                        </p:tav>
                                      </p:tavLst>
                                    </p:anim>
                                    <p:animEffect transition="in" filter="wipe(right)">
                                      <p:cBhvr>
                                        <p:cTn id="8" dur="500"/>
                                        <p:tgtEl>
                                          <p:spTgt spid="4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2" presetClass="entr" presetSubtype="2"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right)">
                                      <p:cBhvr>
                                        <p:cTn id="18" dur="500"/>
                                        <p:tgtEl>
                                          <p:spTgt spid="10"/>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1000"/>
                            </p:stCondLst>
                            <p:childTnLst>
                              <p:par>
                                <p:cTn id="23" presetID="22" presetClass="entr" presetSubtype="8" fill="hold" grpId="0" nodeType="afterEffect">
                                  <p:stCondLst>
                                    <p:cond delay="0"/>
                                  </p:stCondLst>
                                  <p:iterate type="lt">
                                    <p:tmPct val="30000"/>
                                  </p:iterate>
                                  <p:childTnLst>
                                    <p:set>
                                      <p:cBhvr>
                                        <p:cTn id="24" dur="1" fill="hold">
                                          <p:stCondLst>
                                            <p:cond delay="0"/>
                                          </p:stCondLst>
                                        </p:cTn>
                                        <p:tgtEl>
                                          <p:spTgt spid="16"/>
                                        </p:tgtEl>
                                        <p:attrNameLst>
                                          <p:attrName>style.visibility</p:attrName>
                                        </p:attrNameLst>
                                      </p:cBhvr>
                                      <p:to>
                                        <p:strVal val="visible"/>
                                      </p:to>
                                    </p:set>
                                    <p:animEffect transition="in" filter="wipe(left)">
                                      <p:cBhvr>
                                        <p:cTn id="25" dur="100"/>
                                        <p:tgtEl>
                                          <p:spTgt spid="16"/>
                                        </p:tgtEl>
                                      </p:cBhvr>
                                    </p:animEffect>
                                  </p:childTnLst>
                                </p:cTn>
                              </p:par>
                              <p:par>
                                <p:cTn id="26" presetID="36" presetClass="emph" presetSubtype="0" fill="hold" grpId="1" nodeType="withEffect">
                                  <p:stCondLst>
                                    <p:cond delay="0"/>
                                  </p:stCondLst>
                                  <p:iterate type="lt">
                                    <p:tmPct val="30000"/>
                                  </p:iterate>
                                  <p:childTnLst>
                                    <p:animScale>
                                      <p:cBhvr>
                                        <p:cTn id="27" dur="50" autoRev="1" fill="hold">
                                          <p:stCondLst>
                                            <p:cond delay="0"/>
                                          </p:stCondLst>
                                        </p:cTn>
                                        <p:tgtEl>
                                          <p:spTgt spid="16"/>
                                        </p:tgtEl>
                                      </p:cBhvr>
                                      <p:to x="80000" y="100000"/>
                                    </p:animScale>
                                    <p:anim by="(#ppt_w*0.10)" calcmode="lin" valueType="num">
                                      <p:cBhvr>
                                        <p:cTn id="28" dur="50" autoRev="1" fill="hold">
                                          <p:stCondLst>
                                            <p:cond delay="0"/>
                                          </p:stCondLst>
                                        </p:cTn>
                                        <p:tgtEl>
                                          <p:spTgt spid="16"/>
                                        </p:tgtEl>
                                        <p:attrNameLst>
                                          <p:attrName>ppt_x</p:attrName>
                                        </p:attrNameLst>
                                      </p:cBhvr>
                                    </p:anim>
                                    <p:anim by="(-#ppt_w*0.10)" calcmode="lin" valueType="num">
                                      <p:cBhvr>
                                        <p:cTn id="29" dur="50" autoRev="1" fill="hold">
                                          <p:stCondLst>
                                            <p:cond delay="0"/>
                                          </p:stCondLst>
                                        </p:cTn>
                                        <p:tgtEl>
                                          <p:spTgt spid="16"/>
                                        </p:tgtEl>
                                        <p:attrNameLst>
                                          <p:attrName>ppt_y</p:attrName>
                                        </p:attrNameLst>
                                      </p:cBhvr>
                                    </p:anim>
                                    <p:animRot by="-480000">
                                      <p:cBhvr>
                                        <p:cTn id="30" dur="50" autoRev="1" fill="hold">
                                          <p:stCondLst>
                                            <p:cond delay="0"/>
                                          </p:stCondLst>
                                        </p:cTn>
                                        <p:tgtEl>
                                          <p:spTgt spid="16"/>
                                        </p:tgtEl>
                                        <p:attrNameLst>
                                          <p:attrName>r</p:attrName>
                                        </p:attrNameLst>
                                      </p:cBhvr>
                                    </p:animRot>
                                  </p:childTnLst>
                                </p:cTn>
                              </p:par>
                            </p:childTnLst>
                          </p:cTn>
                        </p:par>
                        <p:par>
                          <p:cTn id="31" fill="hold">
                            <p:stCondLst>
                              <p:cond delay="1549"/>
                            </p:stCondLst>
                            <p:childTnLst>
                              <p:par>
                                <p:cTn id="32" presetID="2" presetClass="entr" presetSubtype="1" fill="hold" nodeType="afterEffect">
                                  <p:stCondLst>
                                    <p:cond delay="0"/>
                                  </p:stCondLst>
                                  <p:childTnLst>
                                    <p:set>
                                      <p:cBhvr>
                                        <p:cTn id="33" dur="1" fill="hold">
                                          <p:stCondLst>
                                            <p:cond delay="0"/>
                                          </p:stCondLst>
                                        </p:cTn>
                                        <p:tgtEl>
                                          <p:spTgt spid="51"/>
                                        </p:tgtEl>
                                        <p:attrNameLst>
                                          <p:attrName>style.visibility</p:attrName>
                                        </p:attrNameLst>
                                      </p:cBhvr>
                                      <p:to>
                                        <p:strVal val="visible"/>
                                      </p:to>
                                    </p:set>
                                    <p:anim calcmode="lin" valueType="num">
                                      <p:cBhvr additive="base">
                                        <p:cTn id="34" dur="500" fill="hold"/>
                                        <p:tgtEl>
                                          <p:spTgt spid="51"/>
                                        </p:tgtEl>
                                        <p:attrNameLst>
                                          <p:attrName>ppt_x</p:attrName>
                                        </p:attrNameLst>
                                      </p:cBhvr>
                                      <p:tavLst>
                                        <p:tav tm="0">
                                          <p:val>
                                            <p:strVal val="#ppt_x"/>
                                          </p:val>
                                        </p:tav>
                                        <p:tav tm="100000">
                                          <p:val>
                                            <p:strVal val="#ppt_x"/>
                                          </p:val>
                                        </p:tav>
                                      </p:tavLst>
                                    </p:anim>
                                    <p:anim calcmode="lin" valueType="num">
                                      <p:cBhvr additive="base">
                                        <p:cTn id="35" dur="500" fill="hold"/>
                                        <p:tgtEl>
                                          <p:spTgt spid="51"/>
                                        </p:tgtEl>
                                        <p:attrNameLst>
                                          <p:attrName>ppt_y</p:attrName>
                                        </p:attrNameLst>
                                      </p:cBhvr>
                                      <p:tavLst>
                                        <p:tav tm="0">
                                          <p:val>
                                            <p:strVal val="0-#ppt_h/2"/>
                                          </p:val>
                                        </p:tav>
                                        <p:tav tm="100000">
                                          <p:val>
                                            <p:strVal val="#ppt_y"/>
                                          </p:val>
                                        </p:tav>
                                      </p:tavLst>
                                    </p:anim>
                                  </p:childTnLst>
                                </p:cTn>
                              </p:par>
                            </p:childTnLst>
                          </p:cTn>
                        </p:par>
                        <p:par>
                          <p:cTn id="36" fill="hold">
                            <p:stCondLst>
                              <p:cond delay="2049"/>
                            </p:stCondLst>
                            <p:childTnLst>
                              <p:par>
                                <p:cTn id="37" presetID="22" presetClass="entr" presetSubtype="1"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500"/>
                                        <p:tgtEl>
                                          <p:spTgt spid="13"/>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par>
                          <p:cTn id="43" fill="hold">
                            <p:stCondLst>
                              <p:cond delay="2549"/>
                            </p:stCondLst>
                            <p:childTnLst>
                              <p:par>
                                <p:cTn id="44" presetID="2" presetClass="entr" presetSubtype="1" fill="hold" nodeType="afterEffect">
                                  <p:stCondLst>
                                    <p:cond delay="0"/>
                                  </p:stCondLst>
                                  <p:childTnLst>
                                    <p:set>
                                      <p:cBhvr>
                                        <p:cTn id="45" dur="1" fill="hold">
                                          <p:stCondLst>
                                            <p:cond delay="0"/>
                                          </p:stCondLst>
                                        </p:cTn>
                                        <p:tgtEl>
                                          <p:spTgt spid="52"/>
                                        </p:tgtEl>
                                        <p:attrNameLst>
                                          <p:attrName>style.visibility</p:attrName>
                                        </p:attrNameLst>
                                      </p:cBhvr>
                                      <p:to>
                                        <p:strVal val="visible"/>
                                      </p:to>
                                    </p:set>
                                    <p:anim calcmode="lin" valueType="num">
                                      <p:cBhvr additive="base">
                                        <p:cTn id="46" dur="500" fill="hold"/>
                                        <p:tgtEl>
                                          <p:spTgt spid="52"/>
                                        </p:tgtEl>
                                        <p:attrNameLst>
                                          <p:attrName>ppt_x</p:attrName>
                                        </p:attrNameLst>
                                      </p:cBhvr>
                                      <p:tavLst>
                                        <p:tav tm="0">
                                          <p:val>
                                            <p:strVal val="#ppt_x"/>
                                          </p:val>
                                        </p:tav>
                                        <p:tav tm="100000">
                                          <p:val>
                                            <p:strVal val="#ppt_x"/>
                                          </p:val>
                                        </p:tav>
                                      </p:tavLst>
                                    </p:anim>
                                    <p:anim calcmode="lin" valueType="num">
                                      <p:cBhvr additive="base">
                                        <p:cTn id="47" dur="500" fill="hold"/>
                                        <p:tgtEl>
                                          <p:spTgt spid="52"/>
                                        </p:tgtEl>
                                        <p:attrNameLst>
                                          <p:attrName>ppt_y</p:attrName>
                                        </p:attrNameLst>
                                      </p:cBhvr>
                                      <p:tavLst>
                                        <p:tav tm="0">
                                          <p:val>
                                            <p:strVal val="0-#ppt_h/2"/>
                                          </p:val>
                                        </p:tav>
                                        <p:tav tm="100000">
                                          <p:val>
                                            <p:strVal val="#ppt_y"/>
                                          </p:val>
                                        </p:tav>
                                      </p:tavLst>
                                    </p:anim>
                                  </p:childTnLst>
                                </p:cTn>
                              </p:par>
                            </p:childTnLst>
                          </p:cTn>
                        </p:par>
                        <p:par>
                          <p:cTn id="48" fill="hold">
                            <p:stCondLst>
                              <p:cond delay="3049"/>
                            </p:stCondLst>
                            <p:childTnLst>
                              <p:par>
                                <p:cTn id="49" presetID="22" presetClass="entr" presetSubtype="8"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ipe(left)">
                                      <p:cBhvr>
                                        <p:cTn id="51" dur="500"/>
                                        <p:tgtEl>
                                          <p:spTgt spid="6"/>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par>
                          <p:cTn id="55" fill="hold">
                            <p:stCondLst>
                              <p:cond delay="3549"/>
                            </p:stCondLst>
                            <p:childTnLst>
                              <p:par>
                                <p:cTn id="56" presetID="22" presetClass="entr" presetSubtype="8" fill="hold" grpId="0" nodeType="afterEffect">
                                  <p:stCondLst>
                                    <p:cond delay="0"/>
                                  </p:stCondLst>
                                  <p:iterate type="lt">
                                    <p:tmPct val="30000"/>
                                  </p:iterate>
                                  <p:childTnLst>
                                    <p:set>
                                      <p:cBhvr>
                                        <p:cTn id="57" dur="1" fill="hold">
                                          <p:stCondLst>
                                            <p:cond delay="0"/>
                                          </p:stCondLst>
                                        </p:cTn>
                                        <p:tgtEl>
                                          <p:spTgt spid="19"/>
                                        </p:tgtEl>
                                        <p:attrNameLst>
                                          <p:attrName>style.visibility</p:attrName>
                                        </p:attrNameLst>
                                      </p:cBhvr>
                                      <p:to>
                                        <p:strVal val="visible"/>
                                      </p:to>
                                    </p:set>
                                    <p:animEffect transition="in" filter="wipe(left)">
                                      <p:cBhvr>
                                        <p:cTn id="58" dur="100"/>
                                        <p:tgtEl>
                                          <p:spTgt spid="19"/>
                                        </p:tgtEl>
                                      </p:cBhvr>
                                    </p:animEffect>
                                  </p:childTnLst>
                                </p:cTn>
                              </p:par>
                              <p:par>
                                <p:cTn id="59" presetID="36" presetClass="emph" presetSubtype="0" fill="hold" grpId="1" nodeType="withEffect">
                                  <p:stCondLst>
                                    <p:cond delay="0"/>
                                  </p:stCondLst>
                                  <p:iterate type="lt">
                                    <p:tmPct val="30000"/>
                                  </p:iterate>
                                  <p:childTnLst>
                                    <p:animScale>
                                      <p:cBhvr>
                                        <p:cTn id="60" dur="50" autoRev="1" fill="hold">
                                          <p:stCondLst>
                                            <p:cond delay="0"/>
                                          </p:stCondLst>
                                        </p:cTn>
                                        <p:tgtEl>
                                          <p:spTgt spid="19"/>
                                        </p:tgtEl>
                                      </p:cBhvr>
                                      <p:to x="80000" y="100000"/>
                                    </p:animScale>
                                    <p:anim by="(#ppt_w*0.10)" calcmode="lin" valueType="num">
                                      <p:cBhvr>
                                        <p:cTn id="61" dur="50" autoRev="1" fill="hold">
                                          <p:stCondLst>
                                            <p:cond delay="0"/>
                                          </p:stCondLst>
                                        </p:cTn>
                                        <p:tgtEl>
                                          <p:spTgt spid="19"/>
                                        </p:tgtEl>
                                        <p:attrNameLst>
                                          <p:attrName>ppt_x</p:attrName>
                                        </p:attrNameLst>
                                      </p:cBhvr>
                                    </p:anim>
                                    <p:anim by="(-#ppt_w*0.10)" calcmode="lin" valueType="num">
                                      <p:cBhvr>
                                        <p:cTn id="62" dur="50" autoRev="1" fill="hold">
                                          <p:stCondLst>
                                            <p:cond delay="0"/>
                                          </p:stCondLst>
                                        </p:cTn>
                                        <p:tgtEl>
                                          <p:spTgt spid="19"/>
                                        </p:tgtEl>
                                        <p:attrNameLst>
                                          <p:attrName>ppt_y</p:attrName>
                                        </p:attrNameLst>
                                      </p:cBhvr>
                                    </p:anim>
                                    <p:animRot by="-480000">
                                      <p:cBhvr>
                                        <p:cTn id="63" dur="50" autoRev="1" fill="hold">
                                          <p:stCondLst>
                                            <p:cond delay="0"/>
                                          </p:stCondLst>
                                        </p:cTn>
                                        <p:tgtEl>
                                          <p:spTgt spid="19"/>
                                        </p:tgtEl>
                                        <p:attrNameLst>
                                          <p:attrName>r</p:attrName>
                                        </p:attrNameLst>
                                      </p:cBhvr>
                                    </p:animRot>
                                  </p:childTnLst>
                                </p:cTn>
                              </p:par>
                            </p:childTnLst>
                          </p:cTn>
                        </p:par>
                        <p:par>
                          <p:cTn id="64" fill="hold">
                            <p:stCondLst>
                              <p:cond delay="4099"/>
                            </p:stCondLst>
                            <p:childTnLst>
                              <p:par>
                                <p:cTn id="65" presetID="2" presetClass="entr" presetSubtype="1"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0-#ppt_h/2"/>
                                          </p:val>
                                        </p:tav>
                                        <p:tav tm="100000">
                                          <p:val>
                                            <p:strVal val="#ppt_y"/>
                                          </p:val>
                                        </p:tav>
                                      </p:tavLst>
                                    </p:anim>
                                  </p:childTnLst>
                                </p:cTn>
                              </p:par>
                            </p:childTnLst>
                          </p:cTn>
                        </p:par>
                        <p:par>
                          <p:cTn id="69" fill="hold">
                            <p:stCondLst>
                              <p:cond delay="4599"/>
                            </p:stCondLst>
                            <p:childTnLst>
                              <p:par>
                                <p:cTn id="70" presetID="22" presetClass="entr" presetSubtype="1" fill="hold" grpId="0"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ipe(up)">
                                      <p:cBhvr>
                                        <p:cTn id="72" dur="500"/>
                                        <p:tgtEl>
                                          <p:spTgt spid="9"/>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up)">
                                      <p:cBhvr>
                                        <p:cTn id="75" dur="500"/>
                                        <p:tgtEl>
                                          <p:spTgt spid="8"/>
                                        </p:tgtEl>
                                      </p:cBhvr>
                                    </p:animEffect>
                                  </p:childTnLst>
                                </p:cTn>
                              </p:par>
                            </p:childTnLst>
                          </p:cTn>
                        </p:par>
                        <p:par>
                          <p:cTn id="76" fill="hold">
                            <p:stCondLst>
                              <p:cond delay="5099"/>
                            </p:stCondLst>
                            <p:childTnLst>
                              <p:par>
                                <p:cTn id="77" presetID="2" presetClass="entr" presetSubtype="1" fill="hold" nodeType="afterEffect">
                                  <p:stCondLst>
                                    <p:cond delay="0"/>
                                  </p:stCondLst>
                                  <p:childTnLst>
                                    <p:set>
                                      <p:cBhvr>
                                        <p:cTn id="78" dur="1" fill="hold">
                                          <p:stCondLst>
                                            <p:cond delay="0"/>
                                          </p:stCondLst>
                                        </p:cTn>
                                        <p:tgtEl>
                                          <p:spTgt spid="53"/>
                                        </p:tgtEl>
                                        <p:attrNameLst>
                                          <p:attrName>style.visibility</p:attrName>
                                        </p:attrNameLst>
                                      </p:cBhvr>
                                      <p:to>
                                        <p:strVal val="visible"/>
                                      </p:to>
                                    </p:set>
                                    <p:anim calcmode="lin" valueType="num">
                                      <p:cBhvr additive="base">
                                        <p:cTn id="79" dur="500" fill="hold"/>
                                        <p:tgtEl>
                                          <p:spTgt spid="53"/>
                                        </p:tgtEl>
                                        <p:attrNameLst>
                                          <p:attrName>ppt_x</p:attrName>
                                        </p:attrNameLst>
                                      </p:cBhvr>
                                      <p:tavLst>
                                        <p:tav tm="0">
                                          <p:val>
                                            <p:strVal val="#ppt_x"/>
                                          </p:val>
                                        </p:tav>
                                        <p:tav tm="100000">
                                          <p:val>
                                            <p:strVal val="#ppt_x"/>
                                          </p:val>
                                        </p:tav>
                                      </p:tavLst>
                                    </p:anim>
                                    <p:anim calcmode="lin" valueType="num">
                                      <p:cBhvr additive="base">
                                        <p:cTn id="80" dur="500" fill="hold"/>
                                        <p:tgtEl>
                                          <p:spTgt spid="53"/>
                                        </p:tgtEl>
                                        <p:attrNameLst>
                                          <p:attrName>ppt_y</p:attrName>
                                        </p:attrNameLst>
                                      </p:cBhvr>
                                      <p:tavLst>
                                        <p:tav tm="0">
                                          <p:val>
                                            <p:strVal val="0-#ppt_h/2"/>
                                          </p:val>
                                        </p:tav>
                                        <p:tav tm="100000">
                                          <p:val>
                                            <p:strVal val="#ppt_y"/>
                                          </p:val>
                                        </p:tav>
                                      </p:tavLst>
                                    </p:anim>
                                  </p:childTnLst>
                                </p:cTn>
                              </p:par>
                            </p:childTnLst>
                          </p:cTn>
                        </p:par>
                        <p:par>
                          <p:cTn id="81" fill="hold">
                            <p:stCondLst>
                              <p:cond delay="5599"/>
                            </p:stCondLst>
                            <p:childTnLst>
                              <p:par>
                                <p:cTn id="82" presetID="22" presetClass="entr" presetSubtype="2" fill="hold" grpId="0" nodeType="afterEffect">
                                  <p:stCondLst>
                                    <p:cond delay="0"/>
                                  </p:stCondLst>
                                  <p:childTnLst>
                                    <p:set>
                                      <p:cBhvr>
                                        <p:cTn id="83" dur="1" fill="hold">
                                          <p:stCondLst>
                                            <p:cond delay="0"/>
                                          </p:stCondLst>
                                        </p:cTn>
                                        <p:tgtEl>
                                          <p:spTgt spid="4"/>
                                        </p:tgtEl>
                                        <p:attrNameLst>
                                          <p:attrName>style.visibility</p:attrName>
                                        </p:attrNameLst>
                                      </p:cBhvr>
                                      <p:to>
                                        <p:strVal val="visible"/>
                                      </p:to>
                                    </p:set>
                                    <p:animEffect transition="in" filter="wipe(right)">
                                      <p:cBhvr>
                                        <p:cTn id="84" dur="500"/>
                                        <p:tgtEl>
                                          <p:spTgt spid="4"/>
                                        </p:tgtEl>
                                      </p:cBhvr>
                                    </p:animEffect>
                                  </p:childTnLst>
                                </p:cTn>
                              </p:par>
                              <p:par>
                                <p:cTn id="85" presetID="22" presetClass="entr" presetSubtype="2" fill="hold" grpId="0" nodeType="with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wipe(right)">
                                      <p:cBhvr>
                                        <p:cTn id="87" dur="500"/>
                                        <p:tgtEl>
                                          <p:spTgt spid="5"/>
                                        </p:tgtEl>
                                      </p:cBhvr>
                                    </p:animEffect>
                                  </p:childTnLst>
                                </p:cTn>
                              </p:par>
                            </p:childTnLst>
                          </p:cTn>
                        </p:par>
                        <p:par>
                          <p:cTn id="88" fill="hold">
                            <p:stCondLst>
                              <p:cond delay="6099"/>
                            </p:stCondLst>
                            <p:childTnLst>
                              <p:par>
                                <p:cTn id="89" presetID="22" presetClass="entr" presetSubtype="8" fill="hold" grpId="0" nodeType="afterEffect">
                                  <p:stCondLst>
                                    <p:cond delay="0"/>
                                  </p:stCondLst>
                                  <p:iterate type="lt">
                                    <p:tmPct val="30000"/>
                                  </p:iterate>
                                  <p:childTnLst>
                                    <p:set>
                                      <p:cBhvr>
                                        <p:cTn id="90" dur="1" fill="hold">
                                          <p:stCondLst>
                                            <p:cond delay="0"/>
                                          </p:stCondLst>
                                        </p:cTn>
                                        <p:tgtEl>
                                          <p:spTgt spid="22"/>
                                        </p:tgtEl>
                                        <p:attrNameLst>
                                          <p:attrName>style.visibility</p:attrName>
                                        </p:attrNameLst>
                                      </p:cBhvr>
                                      <p:to>
                                        <p:strVal val="visible"/>
                                      </p:to>
                                    </p:set>
                                    <p:animEffect transition="in" filter="wipe(left)">
                                      <p:cBhvr>
                                        <p:cTn id="91" dur="100"/>
                                        <p:tgtEl>
                                          <p:spTgt spid="22"/>
                                        </p:tgtEl>
                                      </p:cBhvr>
                                    </p:animEffect>
                                  </p:childTnLst>
                                </p:cTn>
                              </p:par>
                              <p:par>
                                <p:cTn id="92" presetID="36" presetClass="emph" presetSubtype="0" fill="hold" grpId="1" nodeType="withEffect">
                                  <p:stCondLst>
                                    <p:cond delay="0"/>
                                  </p:stCondLst>
                                  <p:iterate type="lt">
                                    <p:tmPct val="30000"/>
                                  </p:iterate>
                                  <p:childTnLst>
                                    <p:animScale>
                                      <p:cBhvr>
                                        <p:cTn id="93" dur="50" autoRev="1" fill="hold">
                                          <p:stCondLst>
                                            <p:cond delay="0"/>
                                          </p:stCondLst>
                                        </p:cTn>
                                        <p:tgtEl>
                                          <p:spTgt spid="22"/>
                                        </p:tgtEl>
                                      </p:cBhvr>
                                      <p:to x="80000" y="100000"/>
                                    </p:animScale>
                                    <p:anim by="(#ppt_w*0.10)" calcmode="lin" valueType="num">
                                      <p:cBhvr>
                                        <p:cTn id="94" dur="50" autoRev="1" fill="hold">
                                          <p:stCondLst>
                                            <p:cond delay="0"/>
                                          </p:stCondLst>
                                        </p:cTn>
                                        <p:tgtEl>
                                          <p:spTgt spid="22"/>
                                        </p:tgtEl>
                                        <p:attrNameLst>
                                          <p:attrName>ppt_x</p:attrName>
                                        </p:attrNameLst>
                                      </p:cBhvr>
                                    </p:anim>
                                    <p:anim by="(-#ppt_w*0.10)" calcmode="lin" valueType="num">
                                      <p:cBhvr>
                                        <p:cTn id="95" dur="50" autoRev="1" fill="hold">
                                          <p:stCondLst>
                                            <p:cond delay="0"/>
                                          </p:stCondLst>
                                        </p:cTn>
                                        <p:tgtEl>
                                          <p:spTgt spid="22"/>
                                        </p:tgtEl>
                                        <p:attrNameLst>
                                          <p:attrName>ppt_y</p:attrName>
                                        </p:attrNameLst>
                                      </p:cBhvr>
                                    </p:anim>
                                    <p:animRot by="-480000">
                                      <p:cBhvr>
                                        <p:cTn id="96" dur="50" autoRev="1" fill="hold">
                                          <p:stCondLst>
                                            <p:cond delay="0"/>
                                          </p:stCondLst>
                                        </p:cTn>
                                        <p:tgtEl>
                                          <p:spTgt spid="22"/>
                                        </p:tgtEl>
                                        <p:attrNameLst>
                                          <p:attrName>r</p:attrName>
                                        </p:attrNameLst>
                                      </p:cBhvr>
                                    </p:animRot>
                                  </p:childTnLst>
                                </p:cTn>
                              </p:par>
                            </p:childTnLst>
                          </p:cTn>
                        </p:par>
                        <p:par>
                          <p:cTn id="97" fill="hold">
                            <p:stCondLst>
                              <p:cond delay="6890"/>
                            </p:stCondLst>
                            <p:childTnLst>
                              <p:par>
                                <p:cTn id="98" presetID="22" presetClass="entr" presetSubtype="4" fill="hold" grpId="0" nodeType="afterEffect">
                                  <p:stCondLst>
                                    <p:cond delay="0"/>
                                  </p:stCondLst>
                                  <p:childTnLst>
                                    <p:set>
                                      <p:cBhvr>
                                        <p:cTn id="99" dur="1" fill="hold">
                                          <p:stCondLst>
                                            <p:cond delay="0"/>
                                          </p:stCondLst>
                                        </p:cTn>
                                        <p:tgtEl>
                                          <p:spTgt spid="55"/>
                                        </p:tgtEl>
                                        <p:attrNameLst>
                                          <p:attrName>style.visibility</p:attrName>
                                        </p:attrNameLst>
                                      </p:cBhvr>
                                      <p:to>
                                        <p:strVal val="visible"/>
                                      </p:to>
                                    </p:set>
                                    <p:animEffect transition="in" filter="wipe(down)">
                                      <p:cBhvr>
                                        <p:cTn id="100"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6" grpId="0"/>
      <p:bldP spid="16" grpId="1"/>
      <p:bldP spid="19" grpId="0"/>
      <p:bldP spid="19" grpId="1"/>
      <p:bldP spid="22" grpId="0"/>
      <p:bldP spid="22" grpId="1"/>
      <p:bldP spid="48" grpId="0"/>
      <p:bldP spid="5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肘形连接符 151"/>
          <p:cNvCxnSpPr>
            <a:cxnSpLocks noChangeShapeType="1"/>
          </p:cNvCxnSpPr>
          <p:nvPr/>
        </p:nvCxnSpPr>
        <p:spPr bwMode="auto">
          <a:xfrm>
            <a:off x="3240560" y="1876461"/>
            <a:ext cx="4333687" cy="472586"/>
          </a:xfrm>
          <a:prstGeom prst="bentConnector3">
            <a:avLst>
              <a:gd name="adj1" fmla="val 46218"/>
            </a:avLst>
          </a:prstGeom>
          <a:noFill/>
          <a:ln w="12700">
            <a:solidFill>
              <a:schemeClr val="tx1">
                <a:lumMod val="75000"/>
                <a:lumOff val="25000"/>
              </a:schemeClr>
            </a:solidFill>
            <a:bevel/>
          </a:ln>
          <a:extLst>
            <a:ext uri="{909E8E84-426E-40DD-AFC4-6F175D3DCCD1}">
              <a14:hiddenFill xmlns:a14="http://schemas.microsoft.com/office/drawing/2010/main">
                <a:noFill/>
              </a14:hiddenFill>
            </a:ext>
          </a:extLst>
        </p:spPr>
      </p:cxnSp>
      <p:cxnSp>
        <p:nvCxnSpPr>
          <p:cNvPr id="12" name="肘形连接符 160"/>
          <p:cNvCxnSpPr>
            <a:cxnSpLocks noChangeShapeType="1"/>
          </p:cNvCxnSpPr>
          <p:nvPr/>
        </p:nvCxnSpPr>
        <p:spPr bwMode="auto">
          <a:xfrm>
            <a:off x="3240663" y="3283688"/>
            <a:ext cx="2483353" cy="281977"/>
          </a:xfrm>
          <a:prstGeom prst="bentConnector3">
            <a:avLst>
              <a:gd name="adj1" fmla="val 50000"/>
            </a:avLst>
          </a:prstGeom>
          <a:noFill/>
          <a:ln w="12700">
            <a:solidFill>
              <a:schemeClr val="tx1">
                <a:lumMod val="75000"/>
                <a:lumOff val="25000"/>
              </a:schemeClr>
            </a:solidFill>
            <a:bevel/>
          </a:ln>
          <a:extLst>
            <a:ext uri="{909E8E84-426E-40DD-AFC4-6F175D3DCCD1}">
              <a14:hiddenFill xmlns:a14="http://schemas.microsoft.com/office/drawing/2010/main">
                <a:noFill/>
              </a14:hiddenFill>
            </a:ext>
          </a:extLst>
        </p:spPr>
      </p:cxnSp>
      <p:cxnSp>
        <p:nvCxnSpPr>
          <p:cNvPr id="16" name="肘形连接符 154"/>
          <p:cNvCxnSpPr>
            <a:cxnSpLocks noChangeShapeType="1"/>
          </p:cNvCxnSpPr>
          <p:nvPr/>
        </p:nvCxnSpPr>
        <p:spPr bwMode="auto">
          <a:xfrm>
            <a:off x="3240599" y="2580327"/>
            <a:ext cx="3408532" cy="505718"/>
          </a:xfrm>
          <a:prstGeom prst="bentConnector3">
            <a:avLst>
              <a:gd name="adj1" fmla="val 50000"/>
            </a:avLst>
          </a:prstGeom>
          <a:noFill/>
          <a:ln w="12700">
            <a:solidFill>
              <a:schemeClr val="tx1">
                <a:lumMod val="75000"/>
                <a:lumOff val="25000"/>
              </a:schemeClr>
            </a:solidFill>
            <a:bevel/>
          </a:ln>
          <a:extLst>
            <a:ext uri="{909E8E84-426E-40DD-AFC4-6F175D3DCCD1}">
              <a14:hiddenFill xmlns:a14="http://schemas.microsoft.com/office/drawing/2010/main">
                <a:noFill/>
              </a14:hiddenFill>
            </a:ext>
          </a:extLst>
        </p:spPr>
      </p:cxnSp>
      <p:sp>
        <p:nvSpPr>
          <p:cNvPr id="23" name="直接连接符 68"/>
          <p:cNvSpPr>
            <a:spLocks noChangeShapeType="1"/>
          </p:cNvSpPr>
          <p:nvPr/>
        </p:nvSpPr>
        <p:spPr bwMode="auto">
          <a:xfrm flipH="1">
            <a:off x="2983259" y="3987348"/>
            <a:ext cx="1531081" cy="1"/>
          </a:xfrm>
          <a:prstGeom prst="line">
            <a:avLst/>
          </a:prstGeom>
          <a:noFill/>
          <a:ln w="12700">
            <a:solidFill>
              <a:schemeClr val="tx1">
                <a:lumMod val="75000"/>
                <a:lumOff val="25000"/>
              </a:schemeClr>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grpSp>
        <p:nvGrpSpPr>
          <p:cNvPr id="75" name="组合 74"/>
          <p:cNvGrpSpPr/>
          <p:nvPr/>
        </p:nvGrpSpPr>
        <p:grpSpPr>
          <a:xfrm>
            <a:off x="2689946" y="1618125"/>
            <a:ext cx="534177" cy="534177"/>
            <a:chOff x="2646403" y="1850353"/>
            <a:chExt cx="534177" cy="534177"/>
          </a:xfrm>
        </p:grpSpPr>
        <p:grpSp>
          <p:nvGrpSpPr>
            <p:cNvPr id="45" name="组合 44"/>
            <p:cNvGrpSpPr/>
            <p:nvPr/>
          </p:nvGrpSpPr>
          <p:grpSpPr>
            <a:xfrm>
              <a:off x="2646403" y="1850353"/>
              <a:ext cx="534177" cy="534177"/>
              <a:chOff x="304800" y="673100"/>
              <a:chExt cx="4000500" cy="4000500"/>
            </a:xfrm>
            <a:effectLst>
              <a:outerShdw blurRad="317500" dist="190500" dir="8100000" algn="tr" rotWithShape="0">
                <a:prstClr val="black">
                  <a:alpha val="50000"/>
                </a:prstClr>
              </a:outerShdw>
            </a:effectLst>
          </p:grpSpPr>
          <p:sp>
            <p:nvSpPr>
              <p:cNvPr id="46" name="同心圆 4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47" name="椭圆 4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8" name="组合 125"/>
            <p:cNvGrpSpPr/>
            <p:nvPr/>
          </p:nvGrpSpPr>
          <p:grpSpPr bwMode="auto">
            <a:xfrm>
              <a:off x="2744763" y="1943249"/>
              <a:ext cx="337456" cy="325902"/>
              <a:chOff x="0" y="0"/>
              <a:chExt cx="583915" cy="496874"/>
            </a:xfrm>
            <a:solidFill>
              <a:srgbClr val="C00000"/>
            </a:solidFill>
          </p:grpSpPr>
          <p:sp>
            <p:nvSpPr>
              <p:cNvPr id="9" name="Freeform 159"/>
              <p:cNvSpPr>
                <a:spLocks noChangeArrowheads="1"/>
              </p:cNvSpPr>
              <p:nvPr/>
            </p:nvSpPr>
            <p:spPr bwMode="auto">
              <a:xfrm>
                <a:off x="61656" y="94297"/>
                <a:ext cx="460603" cy="402577"/>
              </a:xfrm>
              <a:custGeom>
                <a:avLst/>
                <a:gdLst>
                  <a:gd name="T0" fmla="*/ 2109911457 w 54"/>
                  <a:gd name="T1" fmla="*/ 73363234 h 47"/>
                  <a:gd name="T2" fmla="*/ 1746128914 w 54"/>
                  <a:gd name="T3" fmla="*/ 73363234 h 47"/>
                  <a:gd name="T4" fmla="*/ 145507900 w 54"/>
                  <a:gd name="T5" fmla="*/ 1100508471 h 47"/>
                  <a:gd name="T6" fmla="*/ 0 w 54"/>
                  <a:gd name="T7" fmla="*/ 1467341772 h 47"/>
                  <a:gd name="T8" fmla="*/ 0 w 54"/>
                  <a:gd name="T9" fmla="*/ 2147483647 h 47"/>
                  <a:gd name="T10" fmla="*/ 218266114 w 54"/>
                  <a:gd name="T11" fmla="*/ 2147483647 h 47"/>
                  <a:gd name="T12" fmla="*/ 945822671 w 54"/>
                  <a:gd name="T13" fmla="*/ 2147483647 h 47"/>
                  <a:gd name="T14" fmla="*/ 1164088786 w 54"/>
                  <a:gd name="T15" fmla="*/ 2147483647 h 47"/>
                  <a:gd name="T16" fmla="*/ 1164088786 w 54"/>
                  <a:gd name="T17" fmla="*/ 1980918673 h 47"/>
                  <a:gd name="T18" fmla="*/ 1382354900 w 54"/>
                  <a:gd name="T19" fmla="*/ 1760811840 h 47"/>
                  <a:gd name="T20" fmla="*/ 2147483647 w 54"/>
                  <a:gd name="T21" fmla="*/ 1760811840 h 47"/>
                  <a:gd name="T22" fmla="*/ 2147483647 w 54"/>
                  <a:gd name="T23" fmla="*/ 1980918673 h 47"/>
                  <a:gd name="T24" fmla="*/ 2147483647 w 54"/>
                  <a:gd name="T25" fmla="*/ 2147483647 h 47"/>
                  <a:gd name="T26" fmla="*/ 2147483647 w 54"/>
                  <a:gd name="T27" fmla="*/ 2147483647 h 47"/>
                  <a:gd name="T28" fmla="*/ 2147483647 w 54"/>
                  <a:gd name="T29" fmla="*/ 2147483647 h 47"/>
                  <a:gd name="T30" fmla="*/ 2147483647 w 54"/>
                  <a:gd name="T31" fmla="*/ 2147483647 h 47"/>
                  <a:gd name="T32" fmla="*/ 2147483647 w 54"/>
                  <a:gd name="T33" fmla="*/ 1467341772 h 47"/>
                  <a:gd name="T34" fmla="*/ 2147483647 w 54"/>
                  <a:gd name="T35" fmla="*/ 1173871705 h 47"/>
                  <a:gd name="T36" fmla="*/ 2109911457 w 54"/>
                  <a:gd name="T37" fmla="*/ 73363234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47"/>
                  <a:gd name="T59" fmla="*/ 54 w 54"/>
                  <a:gd name="T60" fmla="*/ 47 h 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47">
                    <a:moveTo>
                      <a:pt x="29" y="1"/>
                    </a:moveTo>
                    <a:cubicBezTo>
                      <a:pt x="28" y="0"/>
                      <a:pt x="25" y="0"/>
                      <a:pt x="24" y="1"/>
                    </a:cubicBezTo>
                    <a:cubicBezTo>
                      <a:pt x="2" y="15"/>
                      <a:pt x="2" y="15"/>
                      <a:pt x="2" y="15"/>
                    </a:cubicBezTo>
                    <a:cubicBezTo>
                      <a:pt x="1" y="16"/>
                      <a:pt x="0" y="18"/>
                      <a:pt x="0" y="20"/>
                    </a:cubicBezTo>
                    <a:cubicBezTo>
                      <a:pt x="0" y="44"/>
                      <a:pt x="0" y="44"/>
                      <a:pt x="0" y="44"/>
                    </a:cubicBezTo>
                    <a:cubicBezTo>
                      <a:pt x="0" y="46"/>
                      <a:pt x="1" y="47"/>
                      <a:pt x="3" y="47"/>
                    </a:cubicBezTo>
                    <a:cubicBezTo>
                      <a:pt x="13" y="47"/>
                      <a:pt x="13" y="47"/>
                      <a:pt x="13" y="47"/>
                    </a:cubicBezTo>
                    <a:cubicBezTo>
                      <a:pt x="14" y="47"/>
                      <a:pt x="16" y="46"/>
                      <a:pt x="16" y="44"/>
                    </a:cubicBezTo>
                    <a:cubicBezTo>
                      <a:pt x="16" y="27"/>
                      <a:pt x="16" y="27"/>
                      <a:pt x="16" y="27"/>
                    </a:cubicBezTo>
                    <a:cubicBezTo>
                      <a:pt x="16" y="26"/>
                      <a:pt x="17" y="24"/>
                      <a:pt x="19" y="24"/>
                    </a:cubicBezTo>
                    <a:cubicBezTo>
                      <a:pt x="35" y="24"/>
                      <a:pt x="35" y="24"/>
                      <a:pt x="35" y="24"/>
                    </a:cubicBezTo>
                    <a:cubicBezTo>
                      <a:pt x="37" y="24"/>
                      <a:pt x="38" y="26"/>
                      <a:pt x="38" y="27"/>
                    </a:cubicBezTo>
                    <a:cubicBezTo>
                      <a:pt x="38" y="44"/>
                      <a:pt x="38" y="44"/>
                      <a:pt x="38" y="44"/>
                    </a:cubicBezTo>
                    <a:cubicBezTo>
                      <a:pt x="38" y="46"/>
                      <a:pt x="39" y="47"/>
                      <a:pt x="41" y="47"/>
                    </a:cubicBezTo>
                    <a:cubicBezTo>
                      <a:pt x="51" y="47"/>
                      <a:pt x="51" y="47"/>
                      <a:pt x="51" y="47"/>
                    </a:cubicBezTo>
                    <a:cubicBezTo>
                      <a:pt x="53" y="47"/>
                      <a:pt x="54" y="46"/>
                      <a:pt x="54" y="44"/>
                    </a:cubicBezTo>
                    <a:cubicBezTo>
                      <a:pt x="54" y="20"/>
                      <a:pt x="54" y="20"/>
                      <a:pt x="54" y="20"/>
                    </a:cubicBezTo>
                    <a:cubicBezTo>
                      <a:pt x="54" y="19"/>
                      <a:pt x="53" y="17"/>
                      <a:pt x="52" y="16"/>
                    </a:cubicBezTo>
                    <a:lnTo>
                      <a:pt x="29" y="1"/>
                    </a:lnTo>
                    <a:close/>
                  </a:path>
                </a:pathLst>
              </a:custGeom>
              <a:solidFill>
                <a:srgbClr val="0C8882"/>
              </a:solidFill>
              <a:ln w="9525" cmpd="sng">
                <a:noFill/>
                <a:bevel/>
              </a:ln>
            </p:spPr>
            <p:txBody>
              <a:bodyPr lIns="121920" tIns="60960" rIns="121920" bIns="60960"/>
              <a:lstStyle/>
              <a:p>
                <a:endParaRPr lang="zh-CN" altLang="en-US">
                  <a:cs typeface="+mn-ea"/>
                  <a:sym typeface="+mn-lt"/>
                </a:endParaRPr>
              </a:p>
            </p:txBody>
          </p:sp>
          <p:sp>
            <p:nvSpPr>
              <p:cNvPr id="10" name="Freeform 160"/>
              <p:cNvSpPr>
                <a:spLocks noChangeArrowheads="1"/>
              </p:cNvSpPr>
              <p:nvPr/>
            </p:nvSpPr>
            <p:spPr bwMode="auto">
              <a:xfrm>
                <a:off x="0" y="0"/>
                <a:ext cx="583915" cy="224863"/>
              </a:xfrm>
              <a:custGeom>
                <a:avLst/>
                <a:gdLst>
                  <a:gd name="T0" fmla="*/ 2147483647 w 68"/>
                  <a:gd name="T1" fmla="*/ 1495961648 h 26"/>
                  <a:gd name="T2" fmla="*/ 2147483647 w 68"/>
                  <a:gd name="T3" fmla="*/ 1121971236 h 26"/>
                  <a:gd name="T4" fmla="*/ 2147483647 w 68"/>
                  <a:gd name="T5" fmla="*/ 747980824 h 26"/>
                  <a:gd name="T6" fmla="*/ 2147483647 w 68"/>
                  <a:gd name="T7" fmla="*/ 523584847 h 26"/>
                  <a:gd name="T8" fmla="*/ 2147483647 w 68"/>
                  <a:gd name="T9" fmla="*/ 523584847 h 26"/>
                  <a:gd name="T10" fmla="*/ 2147483647 w 68"/>
                  <a:gd name="T11" fmla="*/ 747980824 h 26"/>
                  <a:gd name="T12" fmla="*/ 2147483647 w 68"/>
                  <a:gd name="T13" fmla="*/ 747980824 h 26"/>
                  <a:gd name="T14" fmla="*/ 2147483647 w 68"/>
                  <a:gd name="T15" fmla="*/ 897575259 h 26"/>
                  <a:gd name="T16" fmla="*/ 2147483647 w 68"/>
                  <a:gd name="T17" fmla="*/ 74801542 h 26"/>
                  <a:gd name="T18" fmla="*/ 2147483647 w 68"/>
                  <a:gd name="T19" fmla="*/ 0 h 26"/>
                  <a:gd name="T20" fmla="*/ 2147483647 w 68"/>
                  <a:gd name="T21" fmla="*/ 74801542 h 26"/>
                  <a:gd name="T22" fmla="*/ 147472885 w 68"/>
                  <a:gd name="T23" fmla="*/ 1495961648 h 26"/>
                  <a:gd name="T24" fmla="*/ 73736443 w 68"/>
                  <a:gd name="T25" fmla="*/ 1795150518 h 26"/>
                  <a:gd name="T26" fmla="*/ 368682214 w 68"/>
                  <a:gd name="T27" fmla="*/ 1795150518 h 26"/>
                  <a:gd name="T28" fmla="*/ 2147483647 w 68"/>
                  <a:gd name="T29" fmla="*/ 523584847 h 26"/>
                  <a:gd name="T30" fmla="*/ 2147483647 w 68"/>
                  <a:gd name="T31" fmla="*/ 523584847 h 26"/>
                  <a:gd name="T32" fmla="*/ 2147483647 w 68"/>
                  <a:gd name="T33" fmla="*/ 1869943411 h 26"/>
                  <a:gd name="T34" fmla="*/ 2147483647 w 68"/>
                  <a:gd name="T35" fmla="*/ 1869943411 h 26"/>
                  <a:gd name="T36" fmla="*/ 2147483647 w 68"/>
                  <a:gd name="T37" fmla="*/ 1570754541 h 26"/>
                  <a:gd name="T38" fmla="*/ 2147483647 w 68"/>
                  <a:gd name="T39" fmla="*/ 1495961648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8"/>
                  <a:gd name="T61" fmla="*/ 0 h 26"/>
                  <a:gd name="T62" fmla="*/ 68 w 68"/>
                  <a:gd name="T63" fmla="*/ 26 h 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8" h="26">
                    <a:moveTo>
                      <a:pt x="64" y="20"/>
                    </a:moveTo>
                    <a:cubicBezTo>
                      <a:pt x="62" y="19"/>
                      <a:pt x="61" y="17"/>
                      <a:pt x="61" y="15"/>
                    </a:cubicBezTo>
                    <a:cubicBezTo>
                      <a:pt x="61" y="10"/>
                      <a:pt x="61" y="10"/>
                      <a:pt x="61" y="10"/>
                    </a:cubicBezTo>
                    <a:cubicBezTo>
                      <a:pt x="61" y="8"/>
                      <a:pt x="60" y="7"/>
                      <a:pt x="58" y="7"/>
                    </a:cubicBezTo>
                    <a:cubicBezTo>
                      <a:pt x="57" y="7"/>
                      <a:pt x="57" y="7"/>
                      <a:pt x="57" y="7"/>
                    </a:cubicBezTo>
                    <a:cubicBezTo>
                      <a:pt x="56" y="7"/>
                      <a:pt x="54" y="8"/>
                      <a:pt x="54" y="10"/>
                    </a:cubicBezTo>
                    <a:cubicBezTo>
                      <a:pt x="54" y="10"/>
                      <a:pt x="54" y="10"/>
                      <a:pt x="54" y="10"/>
                    </a:cubicBezTo>
                    <a:cubicBezTo>
                      <a:pt x="54" y="12"/>
                      <a:pt x="53" y="13"/>
                      <a:pt x="52" y="12"/>
                    </a:cubicBezTo>
                    <a:cubicBezTo>
                      <a:pt x="36" y="1"/>
                      <a:pt x="36" y="1"/>
                      <a:pt x="36" y="1"/>
                    </a:cubicBezTo>
                    <a:cubicBezTo>
                      <a:pt x="35" y="1"/>
                      <a:pt x="33" y="0"/>
                      <a:pt x="33" y="0"/>
                    </a:cubicBezTo>
                    <a:cubicBezTo>
                      <a:pt x="33" y="0"/>
                      <a:pt x="32" y="1"/>
                      <a:pt x="30" y="1"/>
                    </a:cubicBezTo>
                    <a:cubicBezTo>
                      <a:pt x="2" y="20"/>
                      <a:pt x="2" y="20"/>
                      <a:pt x="2" y="20"/>
                    </a:cubicBezTo>
                    <a:cubicBezTo>
                      <a:pt x="1" y="21"/>
                      <a:pt x="0" y="23"/>
                      <a:pt x="1" y="24"/>
                    </a:cubicBezTo>
                    <a:cubicBezTo>
                      <a:pt x="2" y="25"/>
                      <a:pt x="3" y="25"/>
                      <a:pt x="5" y="24"/>
                    </a:cubicBezTo>
                    <a:cubicBezTo>
                      <a:pt x="31" y="7"/>
                      <a:pt x="31" y="7"/>
                      <a:pt x="31" y="7"/>
                    </a:cubicBezTo>
                    <a:cubicBezTo>
                      <a:pt x="32" y="6"/>
                      <a:pt x="34" y="6"/>
                      <a:pt x="36" y="7"/>
                    </a:cubicBezTo>
                    <a:cubicBezTo>
                      <a:pt x="63" y="25"/>
                      <a:pt x="63" y="25"/>
                      <a:pt x="63" y="25"/>
                    </a:cubicBezTo>
                    <a:cubicBezTo>
                      <a:pt x="64" y="26"/>
                      <a:pt x="66" y="26"/>
                      <a:pt x="67" y="25"/>
                    </a:cubicBezTo>
                    <a:cubicBezTo>
                      <a:pt x="68" y="24"/>
                      <a:pt x="67" y="22"/>
                      <a:pt x="66" y="21"/>
                    </a:cubicBezTo>
                    <a:lnTo>
                      <a:pt x="64" y="20"/>
                    </a:lnTo>
                    <a:close/>
                  </a:path>
                </a:pathLst>
              </a:custGeom>
              <a:solidFill>
                <a:srgbClr val="0C8882"/>
              </a:solidFill>
              <a:ln w="9525" cmpd="sng">
                <a:noFill/>
                <a:bevel/>
              </a:ln>
            </p:spPr>
            <p:txBody>
              <a:bodyPr lIns="121920" tIns="60960" rIns="121920" bIns="60960"/>
              <a:lstStyle/>
              <a:p>
                <a:endParaRPr lang="zh-CN" altLang="en-US">
                  <a:cs typeface="+mn-ea"/>
                  <a:sym typeface="+mn-lt"/>
                </a:endParaRPr>
              </a:p>
            </p:txBody>
          </p:sp>
        </p:grpSp>
      </p:grpSp>
      <p:grpSp>
        <p:nvGrpSpPr>
          <p:cNvPr id="73" name="组合 72"/>
          <p:cNvGrpSpPr/>
          <p:nvPr/>
        </p:nvGrpSpPr>
        <p:grpSpPr>
          <a:xfrm>
            <a:off x="2699552" y="3031488"/>
            <a:ext cx="534177" cy="534177"/>
            <a:chOff x="2656009" y="3263716"/>
            <a:chExt cx="534177" cy="534177"/>
          </a:xfrm>
        </p:grpSpPr>
        <p:grpSp>
          <p:nvGrpSpPr>
            <p:cNvPr id="57" name="组合 56"/>
            <p:cNvGrpSpPr/>
            <p:nvPr/>
          </p:nvGrpSpPr>
          <p:grpSpPr>
            <a:xfrm>
              <a:off x="2656009" y="3263716"/>
              <a:ext cx="534177" cy="534177"/>
              <a:chOff x="304800" y="673100"/>
              <a:chExt cx="4000500" cy="4000500"/>
            </a:xfrm>
            <a:effectLst>
              <a:outerShdw blurRad="317500" dist="1905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59" name="椭圆 5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4" name="Freeform 277"/>
            <p:cNvSpPr>
              <a:spLocks noEditPoints="1" noChangeArrowheads="1"/>
            </p:cNvSpPr>
            <p:nvPr/>
          </p:nvSpPr>
          <p:spPr bwMode="auto">
            <a:xfrm>
              <a:off x="2772932" y="3323860"/>
              <a:ext cx="287993" cy="341712"/>
            </a:xfrm>
            <a:custGeom>
              <a:avLst/>
              <a:gdLst>
                <a:gd name="T0" fmla="*/ 1763300750 w 72"/>
                <a:gd name="T1" fmla="*/ 927075880 h 86"/>
                <a:gd name="T2" fmla="*/ 1621097786 w 72"/>
                <a:gd name="T3" fmla="*/ 927075880 h 86"/>
                <a:gd name="T4" fmla="*/ 1621097786 w 72"/>
                <a:gd name="T5" fmla="*/ 533772246 h 86"/>
                <a:gd name="T6" fmla="*/ 1080731858 w 72"/>
                <a:gd name="T7" fmla="*/ 0 h 86"/>
                <a:gd name="T8" fmla="*/ 966969487 w 72"/>
                <a:gd name="T9" fmla="*/ 0 h 86"/>
                <a:gd name="T10" fmla="*/ 426603558 w 72"/>
                <a:gd name="T11" fmla="*/ 533772246 h 86"/>
                <a:gd name="T12" fmla="*/ 426603558 w 72"/>
                <a:gd name="T13" fmla="*/ 927075880 h 86"/>
                <a:gd name="T14" fmla="*/ 284400594 w 72"/>
                <a:gd name="T15" fmla="*/ 927075880 h 86"/>
                <a:gd name="T16" fmla="*/ 0 w 72"/>
                <a:gd name="T17" fmla="*/ 1208007804 h 86"/>
                <a:gd name="T18" fmla="*/ 0 w 72"/>
                <a:gd name="T19" fmla="*/ 2135083684 h 86"/>
                <a:gd name="T20" fmla="*/ 284400594 w 72"/>
                <a:gd name="T21" fmla="*/ 2147483647 h 86"/>
                <a:gd name="T22" fmla="*/ 1763300750 w 72"/>
                <a:gd name="T23" fmla="*/ 2147483647 h 86"/>
                <a:gd name="T24" fmla="*/ 2047701344 w 72"/>
                <a:gd name="T25" fmla="*/ 2135083684 h 86"/>
                <a:gd name="T26" fmla="*/ 2047701344 w 72"/>
                <a:gd name="T27" fmla="*/ 1208007804 h 86"/>
                <a:gd name="T28" fmla="*/ 1763300750 w 72"/>
                <a:gd name="T29" fmla="*/ 927075880 h 86"/>
                <a:gd name="T30" fmla="*/ 1194494228 w 72"/>
                <a:gd name="T31" fmla="*/ 2147483647 h 86"/>
                <a:gd name="T32" fmla="*/ 881647709 w 72"/>
                <a:gd name="T33" fmla="*/ 2147483647 h 86"/>
                <a:gd name="T34" fmla="*/ 910088301 w 72"/>
                <a:gd name="T35" fmla="*/ 1797963255 h 86"/>
                <a:gd name="T36" fmla="*/ 824766523 w 72"/>
                <a:gd name="T37" fmla="*/ 1629408340 h 86"/>
                <a:gd name="T38" fmla="*/ 1023850672 w 72"/>
                <a:gd name="T39" fmla="*/ 1432751223 h 86"/>
                <a:gd name="T40" fmla="*/ 1222934821 w 72"/>
                <a:gd name="T41" fmla="*/ 1629408340 h 86"/>
                <a:gd name="T42" fmla="*/ 1137613043 w 72"/>
                <a:gd name="T43" fmla="*/ 1797963255 h 86"/>
                <a:gd name="T44" fmla="*/ 1194494228 w 72"/>
                <a:gd name="T45" fmla="*/ 2147483647 h 86"/>
                <a:gd name="T46" fmla="*/ 1422013637 w 72"/>
                <a:gd name="T47" fmla="*/ 927075880 h 86"/>
                <a:gd name="T48" fmla="*/ 625687707 w 72"/>
                <a:gd name="T49" fmla="*/ 927075880 h 86"/>
                <a:gd name="T50" fmla="*/ 625687707 w 72"/>
                <a:gd name="T51" fmla="*/ 533772246 h 86"/>
                <a:gd name="T52" fmla="*/ 966969487 w 72"/>
                <a:gd name="T53" fmla="*/ 196651817 h 86"/>
                <a:gd name="T54" fmla="*/ 1080731858 w 72"/>
                <a:gd name="T55" fmla="*/ 196651817 h 86"/>
                <a:gd name="T56" fmla="*/ 1422013637 w 72"/>
                <a:gd name="T57" fmla="*/ 533772246 h 86"/>
                <a:gd name="T58" fmla="*/ 1422013637 w 72"/>
                <a:gd name="T59" fmla="*/ 927075880 h 8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86"/>
                <a:gd name="T92" fmla="*/ 72 w 72"/>
                <a:gd name="T93" fmla="*/ 86 h 8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86">
                  <a:moveTo>
                    <a:pt x="62" y="33"/>
                  </a:moveTo>
                  <a:cubicBezTo>
                    <a:pt x="57" y="33"/>
                    <a:pt x="57" y="33"/>
                    <a:pt x="57" y="33"/>
                  </a:cubicBezTo>
                  <a:cubicBezTo>
                    <a:pt x="57" y="19"/>
                    <a:pt x="57" y="19"/>
                    <a:pt x="57" y="19"/>
                  </a:cubicBezTo>
                  <a:cubicBezTo>
                    <a:pt x="57" y="9"/>
                    <a:pt x="49" y="0"/>
                    <a:pt x="38" y="0"/>
                  </a:cubicBezTo>
                  <a:cubicBezTo>
                    <a:pt x="34" y="0"/>
                    <a:pt x="34" y="0"/>
                    <a:pt x="34" y="0"/>
                  </a:cubicBezTo>
                  <a:cubicBezTo>
                    <a:pt x="24" y="0"/>
                    <a:pt x="15" y="9"/>
                    <a:pt x="15" y="19"/>
                  </a:cubicBezTo>
                  <a:cubicBezTo>
                    <a:pt x="15" y="33"/>
                    <a:pt x="15" y="33"/>
                    <a:pt x="15" y="33"/>
                  </a:cubicBezTo>
                  <a:cubicBezTo>
                    <a:pt x="10" y="33"/>
                    <a:pt x="10" y="33"/>
                    <a:pt x="10" y="33"/>
                  </a:cubicBezTo>
                  <a:cubicBezTo>
                    <a:pt x="5" y="33"/>
                    <a:pt x="0" y="37"/>
                    <a:pt x="0" y="43"/>
                  </a:cubicBezTo>
                  <a:cubicBezTo>
                    <a:pt x="0" y="76"/>
                    <a:pt x="0" y="76"/>
                    <a:pt x="0" y="76"/>
                  </a:cubicBezTo>
                  <a:cubicBezTo>
                    <a:pt x="0" y="81"/>
                    <a:pt x="5" y="86"/>
                    <a:pt x="10" y="86"/>
                  </a:cubicBezTo>
                  <a:cubicBezTo>
                    <a:pt x="62" y="86"/>
                    <a:pt x="62" y="86"/>
                    <a:pt x="62" y="86"/>
                  </a:cubicBezTo>
                  <a:cubicBezTo>
                    <a:pt x="68" y="86"/>
                    <a:pt x="72" y="81"/>
                    <a:pt x="72" y="76"/>
                  </a:cubicBezTo>
                  <a:cubicBezTo>
                    <a:pt x="72" y="43"/>
                    <a:pt x="72" y="43"/>
                    <a:pt x="72" y="43"/>
                  </a:cubicBezTo>
                  <a:cubicBezTo>
                    <a:pt x="72" y="37"/>
                    <a:pt x="68" y="33"/>
                    <a:pt x="62" y="33"/>
                  </a:cubicBezTo>
                  <a:close/>
                  <a:moveTo>
                    <a:pt x="42" y="78"/>
                  </a:moveTo>
                  <a:cubicBezTo>
                    <a:pt x="31" y="78"/>
                    <a:pt x="31" y="78"/>
                    <a:pt x="31" y="78"/>
                  </a:cubicBezTo>
                  <a:cubicBezTo>
                    <a:pt x="32" y="64"/>
                    <a:pt x="32" y="64"/>
                    <a:pt x="32" y="64"/>
                  </a:cubicBezTo>
                  <a:cubicBezTo>
                    <a:pt x="30" y="63"/>
                    <a:pt x="29" y="60"/>
                    <a:pt x="29" y="58"/>
                  </a:cubicBezTo>
                  <a:cubicBezTo>
                    <a:pt x="29" y="54"/>
                    <a:pt x="32" y="51"/>
                    <a:pt x="36" y="51"/>
                  </a:cubicBezTo>
                  <a:cubicBezTo>
                    <a:pt x="40" y="51"/>
                    <a:pt x="43" y="54"/>
                    <a:pt x="43" y="58"/>
                  </a:cubicBezTo>
                  <a:cubicBezTo>
                    <a:pt x="43" y="60"/>
                    <a:pt x="42" y="63"/>
                    <a:pt x="40" y="64"/>
                  </a:cubicBezTo>
                  <a:lnTo>
                    <a:pt x="42" y="78"/>
                  </a:lnTo>
                  <a:close/>
                  <a:moveTo>
                    <a:pt x="50" y="33"/>
                  </a:moveTo>
                  <a:cubicBezTo>
                    <a:pt x="22" y="33"/>
                    <a:pt x="22" y="33"/>
                    <a:pt x="22" y="33"/>
                  </a:cubicBezTo>
                  <a:cubicBezTo>
                    <a:pt x="22" y="19"/>
                    <a:pt x="22" y="19"/>
                    <a:pt x="22" y="19"/>
                  </a:cubicBezTo>
                  <a:cubicBezTo>
                    <a:pt x="22" y="13"/>
                    <a:pt x="28" y="7"/>
                    <a:pt x="34" y="7"/>
                  </a:cubicBezTo>
                  <a:cubicBezTo>
                    <a:pt x="38" y="7"/>
                    <a:pt x="38" y="7"/>
                    <a:pt x="38" y="7"/>
                  </a:cubicBezTo>
                  <a:cubicBezTo>
                    <a:pt x="45" y="7"/>
                    <a:pt x="50" y="13"/>
                    <a:pt x="50" y="19"/>
                  </a:cubicBezTo>
                  <a:lnTo>
                    <a:pt x="50" y="33"/>
                  </a:lnTo>
                  <a:close/>
                </a:path>
              </a:pathLst>
            </a:custGeom>
            <a:solidFill>
              <a:srgbClr val="0C8882"/>
            </a:solidFill>
            <a:ln w="9525" cmpd="sng">
              <a:noFill/>
              <a:bevel/>
            </a:ln>
          </p:spPr>
          <p:txBody>
            <a:bodyPr lIns="121920" tIns="60960" rIns="121920" bIns="60960"/>
            <a:lstStyle/>
            <a:p>
              <a:endParaRPr lang="zh-CN" altLang="en-US">
                <a:cs typeface="+mn-ea"/>
                <a:sym typeface="+mn-lt"/>
              </a:endParaRPr>
            </a:p>
          </p:txBody>
        </p:sp>
      </p:grpSp>
      <p:grpSp>
        <p:nvGrpSpPr>
          <p:cNvPr id="74" name="组合 73"/>
          <p:cNvGrpSpPr/>
          <p:nvPr/>
        </p:nvGrpSpPr>
        <p:grpSpPr>
          <a:xfrm>
            <a:off x="2699552" y="2313043"/>
            <a:ext cx="534177" cy="534177"/>
            <a:chOff x="2656009" y="2545271"/>
            <a:chExt cx="534177" cy="534177"/>
          </a:xfrm>
        </p:grpSpPr>
        <p:grpSp>
          <p:nvGrpSpPr>
            <p:cNvPr id="54" name="组合 53"/>
            <p:cNvGrpSpPr/>
            <p:nvPr/>
          </p:nvGrpSpPr>
          <p:grpSpPr>
            <a:xfrm>
              <a:off x="2656009" y="2545271"/>
              <a:ext cx="534177" cy="534177"/>
              <a:chOff x="304800" y="673100"/>
              <a:chExt cx="4000500" cy="4000500"/>
            </a:xfrm>
            <a:effectLst>
              <a:outerShdw blurRad="317500" dist="190500" dir="8100000" algn="tr" rotWithShape="0">
                <a:prstClr val="black">
                  <a:alpha val="50000"/>
                </a:prstClr>
              </a:outerShdw>
            </a:effectLst>
          </p:grpSpPr>
          <p:sp>
            <p:nvSpPr>
              <p:cNvPr id="55" name="同心圆 5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56" name="椭圆 5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8" name="Group 92"/>
            <p:cNvGrpSpPr/>
            <p:nvPr/>
          </p:nvGrpSpPr>
          <p:grpSpPr bwMode="auto">
            <a:xfrm>
              <a:off x="2745161" y="2705683"/>
              <a:ext cx="355874" cy="221817"/>
              <a:chOff x="0" y="0"/>
              <a:chExt cx="471488" cy="293688"/>
            </a:xfrm>
            <a:solidFill>
              <a:schemeClr val="tx1"/>
            </a:solidFill>
          </p:grpSpPr>
          <p:sp>
            <p:nvSpPr>
              <p:cNvPr id="19" name="Freeform 8"/>
              <p:cNvSpPr>
                <a:spLocks noEditPoints="1" noChangeArrowheads="1"/>
              </p:cNvSpPr>
              <p:nvPr/>
            </p:nvSpPr>
            <p:spPr bwMode="auto">
              <a:xfrm>
                <a:off x="0" y="0"/>
                <a:ext cx="471488" cy="293688"/>
              </a:xfrm>
              <a:custGeom>
                <a:avLst/>
                <a:gdLst>
                  <a:gd name="T0" fmla="*/ 1607679782 w 125"/>
                  <a:gd name="T1" fmla="*/ 255184750 h 78"/>
                  <a:gd name="T2" fmla="*/ 1607679782 w 125"/>
                  <a:gd name="T3" fmla="*/ 0 h 78"/>
                  <a:gd name="T4" fmla="*/ 0 w 125"/>
                  <a:gd name="T5" fmla="*/ 0 h 78"/>
                  <a:gd name="T6" fmla="*/ 0 w 125"/>
                  <a:gd name="T7" fmla="*/ 1105803094 h 78"/>
                  <a:gd name="T8" fmla="*/ 1607679782 w 125"/>
                  <a:gd name="T9" fmla="*/ 1105803094 h 78"/>
                  <a:gd name="T10" fmla="*/ 1607679782 w 125"/>
                  <a:gd name="T11" fmla="*/ 850618344 h 78"/>
                  <a:gd name="T12" fmla="*/ 1778407473 w 125"/>
                  <a:gd name="T13" fmla="*/ 765554250 h 78"/>
                  <a:gd name="T14" fmla="*/ 1778407473 w 125"/>
                  <a:gd name="T15" fmla="*/ 368601031 h 78"/>
                  <a:gd name="T16" fmla="*/ 1607679782 w 125"/>
                  <a:gd name="T17" fmla="*/ 255184750 h 78"/>
                  <a:gd name="T18" fmla="*/ 1479634957 w 125"/>
                  <a:gd name="T19" fmla="*/ 978210719 h 78"/>
                  <a:gd name="T20" fmla="*/ 142272447 w 125"/>
                  <a:gd name="T21" fmla="*/ 978210719 h 78"/>
                  <a:gd name="T22" fmla="*/ 142272447 w 125"/>
                  <a:gd name="T23" fmla="*/ 141768469 h 78"/>
                  <a:gd name="T24" fmla="*/ 1479634957 w 125"/>
                  <a:gd name="T25" fmla="*/ 141768469 h 78"/>
                  <a:gd name="T26" fmla="*/ 1479634957 w 125"/>
                  <a:gd name="T27" fmla="*/ 978210719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5"/>
                  <a:gd name="T43" fmla="*/ 0 h 78"/>
                  <a:gd name="T44" fmla="*/ 125 w 125"/>
                  <a:gd name="T45" fmla="*/ 78 h 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6"/>
                      <a:pt x="125" y="26"/>
                      <a:pt x="125" y="26"/>
                    </a:cubicBezTo>
                    <a:cubicBezTo>
                      <a:pt x="125" y="17"/>
                      <a:pt x="116" y="18"/>
                      <a:pt x="113" y="18"/>
                    </a:cubicBezTo>
                    <a:close/>
                    <a:moveTo>
                      <a:pt x="104" y="69"/>
                    </a:moveTo>
                    <a:cubicBezTo>
                      <a:pt x="10" y="69"/>
                      <a:pt x="10" y="69"/>
                      <a:pt x="10" y="69"/>
                    </a:cubicBezTo>
                    <a:cubicBezTo>
                      <a:pt x="10" y="10"/>
                      <a:pt x="10" y="10"/>
                      <a:pt x="10" y="10"/>
                    </a:cubicBezTo>
                    <a:cubicBezTo>
                      <a:pt x="104" y="10"/>
                      <a:pt x="104" y="10"/>
                      <a:pt x="104" y="10"/>
                    </a:cubicBezTo>
                    <a:lnTo>
                      <a:pt x="104" y="69"/>
                    </a:lnTo>
                    <a:close/>
                  </a:path>
                </a:pathLst>
              </a:custGeom>
              <a:grpFill/>
              <a:ln w="9525" cmpd="sng">
                <a:noFill/>
                <a:bevel/>
              </a:ln>
            </p:spPr>
            <p:txBody>
              <a:bodyPr lIns="121920" tIns="60960" rIns="121920" bIns="60960"/>
              <a:lstStyle/>
              <a:p>
                <a:endParaRPr lang="zh-CN" altLang="en-US">
                  <a:cs typeface="+mn-ea"/>
                  <a:sym typeface="+mn-lt"/>
                </a:endParaRPr>
              </a:p>
            </p:txBody>
          </p:sp>
          <p:sp>
            <p:nvSpPr>
              <p:cNvPr id="20" name="Rectangle 9"/>
              <p:cNvSpPr>
                <a:spLocks noChangeArrowheads="1"/>
              </p:cNvSpPr>
              <p:nvPr/>
            </p:nvSpPr>
            <p:spPr bwMode="auto">
              <a:xfrm>
                <a:off x="63500" y="63499"/>
                <a:ext cx="90488" cy="166688"/>
              </a:xfrm>
              <a:prstGeom prst="rect">
                <a:avLst/>
              </a:prstGeom>
              <a:grpFill/>
              <a:ln w="9525">
                <a:noFill/>
                <a:bevel/>
              </a:ln>
            </p:spPr>
            <p:txBody>
              <a:bodyPr lIns="121920" tIns="60960" rIns="121920" bIns="60960"/>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900">
                  <a:solidFill>
                    <a:srgbClr val="000000"/>
                  </a:solidFill>
                  <a:latin typeface="+mn-lt"/>
                  <a:ea typeface="+mn-ea"/>
                  <a:cs typeface="+mn-ea"/>
                  <a:sym typeface="+mn-lt"/>
                </a:endParaRPr>
              </a:p>
            </p:txBody>
          </p:sp>
          <p:sp>
            <p:nvSpPr>
              <p:cNvPr id="21" name="Rectangle 10"/>
              <p:cNvSpPr>
                <a:spLocks noChangeArrowheads="1"/>
              </p:cNvSpPr>
              <p:nvPr/>
            </p:nvSpPr>
            <p:spPr bwMode="auto">
              <a:xfrm>
                <a:off x="169862" y="63499"/>
                <a:ext cx="85725" cy="166688"/>
              </a:xfrm>
              <a:prstGeom prst="rect">
                <a:avLst/>
              </a:prstGeom>
              <a:grpFill/>
              <a:ln w="9525">
                <a:noFill/>
                <a:bevel/>
              </a:ln>
            </p:spPr>
            <p:txBody>
              <a:bodyPr lIns="121920" tIns="60960" rIns="121920" bIns="60960"/>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900">
                  <a:solidFill>
                    <a:srgbClr val="000000"/>
                  </a:solidFill>
                  <a:latin typeface="+mn-lt"/>
                  <a:ea typeface="+mn-ea"/>
                  <a:cs typeface="+mn-ea"/>
                  <a:sym typeface="+mn-lt"/>
                </a:endParaRPr>
              </a:p>
            </p:txBody>
          </p:sp>
        </p:grpSp>
      </p:grpSp>
      <p:grpSp>
        <p:nvGrpSpPr>
          <p:cNvPr id="72" name="组合 71"/>
          <p:cNvGrpSpPr/>
          <p:nvPr/>
        </p:nvGrpSpPr>
        <p:grpSpPr>
          <a:xfrm>
            <a:off x="2699552" y="3693769"/>
            <a:ext cx="534177" cy="534177"/>
            <a:chOff x="2656009" y="3925997"/>
            <a:chExt cx="534177" cy="534177"/>
          </a:xfrm>
        </p:grpSpPr>
        <p:grpSp>
          <p:nvGrpSpPr>
            <p:cNvPr id="60" name="组合 59"/>
            <p:cNvGrpSpPr/>
            <p:nvPr/>
          </p:nvGrpSpPr>
          <p:grpSpPr>
            <a:xfrm>
              <a:off x="2656009" y="3925997"/>
              <a:ext cx="534177" cy="534177"/>
              <a:chOff x="304800" y="673100"/>
              <a:chExt cx="4000500" cy="4000500"/>
            </a:xfrm>
            <a:effectLst>
              <a:outerShdw blurRad="317500" dist="190500" dir="8100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62" name="椭圆 6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5" name="Group 9"/>
            <p:cNvGrpSpPr/>
            <p:nvPr/>
          </p:nvGrpSpPr>
          <p:grpSpPr bwMode="auto">
            <a:xfrm>
              <a:off x="2723790" y="4084898"/>
              <a:ext cx="386899" cy="286862"/>
              <a:chOff x="0" y="0"/>
              <a:chExt cx="374651" cy="277813"/>
            </a:xfrm>
            <a:solidFill>
              <a:schemeClr val="tx1"/>
            </a:solidFill>
          </p:grpSpPr>
          <p:sp>
            <p:nvSpPr>
              <p:cNvPr id="26" name="Freeform 17"/>
              <p:cNvSpPr>
                <a:spLocks noChangeArrowheads="1"/>
              </p:cNvSpPr>
              <p:nvPr/>
            </p:nvSpPr>
            <p:spPr bwMode="auto">
              <a:xfrm>
                <a:off x="141288" y="66675"/>
                <a:ext cx="233363" cy="211138"/>
              </a:xfrm>
              <a:custGeom>
                <a:avLst/>
                <a:gdLst>
                  <a:gd name="T0" fmla="*/ 611890896 w 89"/>
                  <a:gd name="T1" fmla="*/ 224220736 h 81"/>
                  <a:gd name="T2" fmla="*/ 295631590 w 89"/>
                  <a:gd name="T3" fmla="*/ 0 h 81"/>
                  <a:gd name="T4" fmla="*/ 275006496 w 89"/>
                  <a:gd name="T5" fmla="*/ 6795516 h 81"/>
                  <a:gd name="T6" fmla="*/ 295631590 w 89"/>
                  <a:gd name="T7" fmla="*/ 74740245 h 81"/>
                  <a:gd name="T8" fmla="*/ 0 w 89"/>
                  <a:gd name="T9" fmla="*/ 298960981 h 81"/>
                  <a:gd name="T10" fmla="*/ 0 w 89"/>
                  <a:gd name="T11" fmla="*/ 298960981 h 81"/>
                  <a:gd name="T12" fmla="*/ 275006496 w 89"/>
                  <a:gd name="T13" fmla="*/ 441648563 h 81"/>
                  <a:gd name="T14" fmla="*/ 508762805 w 89"/>
                  <a:gd name="T15" fmla="*/ 550361173 h 81"/>
                  <a:gd name="T16" fmla="*/ 440012492 w 89"/>
                  <a:gd name="T17" fmla="*/ 421264623 h 81"/>
                  <a:gd name="T18" fmla="*/ 611890896 w 89"/>
                  <a:gd name="T19" fmla="*/ 224220736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
                  <a:gd name="T31" fmla="*/ 0 h 81"/>
                  <a:gd name="T32" fmla="*/ 89 w 89"/>
                  <a:gd name="T33" fmla="*/ 81 h 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w="9525" cmpd="sng">
                <a:noFill/>
                <a:bevel/>
              </a:ln>
            </p:spPr>
            <p:txBody>
              <a:bodyPr/>
              <a:lstStyle/>
              <a:p>
                <a:endParaRPr lang="zh-CN" altLang="en-US">
                  <a:cs typeface="+mn-ea"/>
                  <a:sym typeface="+mn-lt"/>
                </a:endParaRPr>
              </a:p>
            </p:txBody>
          </p:sp>
          <p:sp>
            <p:nvSpPr>
              <p:cNvPr id="27" name="Freeform 18"/>
              <p:cNvSpPr>
                <a:spLocks noChangeArrowheads="1"/>
              </p:cNvSpPr>
              <p:nvPr/>
            </p:nvSpPr>
            <p:spPr bwMode="auto">
              <a:xfrm>
                <a:off x="0" y="0"/>
                <a:ext cx="241300" cy="209550"/>
              </a:xfrm>
              <a:custGeom>
                <a:avLst/>
                <a:gdLst>
                  <a:gd name="T0" fmla="*/ 612251539 w 92"/>
                  <a:gd name="T1" fmla="*/ 144083961 h 80"/>
                  <a:gd name="T2" fmla="*/ 316443967 w 92"/>
                  <a:gd name="T3" fmla="*/ 0 h 80"/>
                  <a:gd name="T4" fmla="*/ 0 w 92"/>
                  <a:gd name="T5" fmla="*/ 219556013 h 80"/>
                  <a:gd name="T6" fmla="*/ 171981329 w 92"/>
                  <a:gd name="T7" fmla="*/ 418528976 h 80"/>
                  <a:gd name="T8" fmla="*/ 96310174 w 92"/>
                  <a:gd name="T9" fmla="*/ 548890031 h 80"/>
                  <a:gd name="T10" fmla="*/ 330203313 w 92"/>
                  <a:gd name="T11" fmla="*/ 445972168 h 80"/>
                  <a:gd name="T12" fmla="*/ 337080363 w 92"/>
                  <a:gd name="T13" fmla="*/ 439112025 h 80"/>
                  <a:gd name="T14" fmla="*/ 632887935 w 92"/>
                  <a:gd name="T15" fmla="*/ 219556013 h 80"/>
                  <a:gd name="T16" fmla="*/ 612251539 w 92"/>
                  <a:gd name="T17" fmla="*/ 144083961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80"/>
                  <a:gd name="T29" fmla="*/ 92 w 92"/>
                  <a:gd name="T30" fmla="*/ 80 h 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w="9525" cmpd="sng">
                <a:noFill/>
                <a:bevel/>
              </a:ln>
            </p:spPr>
            <p:txBody>
              <a:bodyPr/>
              <a:lstStyle/>
              <a:p>
                <a:endParaRPr lang="zh-CN" altLang="en-US">
                  <a:cs typeface="+mn-ea"/>
                  <a:sym typeface="+mn-lt"/>
                </a:endParaRPr>
              </a:p>
            </p:txBody>
          </p:sp>
        </p:grpSp>
      </p:grpSp>
      <p:sp>
        <p:nvSpPr>
          <p:cNvPr id="28" name="任意多边形 56"/>
          <p:cNvSpPr>
            <a:spLocks noChangeArrowheads="1"/>
          </p:cNvSpPr>
          <p:nvPr/>
        </p:nvSpPr>
        <p:spPr bwMode="auto">
          <a:xfrm>
            <a:off x="7239681" y="1463223"/>
            <a:ext cx="885825" cy="2774156"/>
          </a:xfrm>
          <a:custGeom>
            <a:avLst/>
            <a:gdLst>
              <a:gd name="T0" fmla="*/ 1176576 w 1181100"/>
              <a:gd name="T1" fmla="*/ 0 h 3698875"/>
              <a:gd name="T2" fmla="*/ 1181100 w 1181100"/>
              <a:gd name="T3" fmla="*/ 0 h 3698875"/>
              <a:gd name="T4" fmla="*/ 1181100 w 1181100"/>
              <a:gd name="T5" fmla="*/ 3698875 h 3698875"/>
              <a:gd name="T6" fmla="*/ 0 w 1181100"/>
              <a:gd name="T7" fmla="*/ 3698875 h 3698875"/>
              <a:gd name="T8" fmla="*/ 0 w 1181100"/>
              <a:gd name="T9" fmla="*/ 1735795 h 3698875"/>
              <a:gd name="T10" fmla="*/ 48924 w 1181100"/>
              <a:gd name="T11" fmla="*/ 1697678 h 3698875"/>
              <a:gd name="T12" fmla="*/ 278759 w 1181100"/>
              <a:gd name="T13" fmla="*/ 1500788 h 3698875"/>
              <a:gd name="T14" fmla="*/ 453153 w 1181100"/>
              <a:gd name="T15" fmla="*/ 1330349 h 3698875"/>
              <a:gd name="T16" fmla="*/ 510936 w 1181100"/>
              <a:gd name="T17" fmla="*/ 1369307 h 3698875"/>
              <a:gd name="T18" fmla="*/ 590551 w 1181100"/>
              <a:gd name="T19" fmla="*/ 1385380 h 3698875"/>
              <a:gd name="T20" fmla="*/ 795088 w 1181100"/>
              <a:gd name="T21" fmla="*/ 1180843 h 3698875"/>
              <a:gd name="T22" fmla="*/ 735181 w 1181100"/>
              <a:gd name="T23" fmla="*/ 1036213 h 3698875"/>
              <a:gd name="T24" fmla="*/ 717723 w 1181100"/>
              <a:gd name="T25" fmla="*/ 1024442 h 3698875"/>
              <a:gd name="T26" fmla="*/ 820291 w 1181100"/>
              <a:gd name="T27" fmla="*/ 886780 h 3698875"/>
              <a:gd name="T28" fmla="*/ 1174186 w 1181100"/>
              <a:gd name="T29" fmla="*/ 21448 h 3698875"/>
              <a:gd name="T30" fmla="*/ 1176576 w 1181100"/>
              <a:gd name="T31" fmla="*/ 0 h 36988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81100"/>
              <a:gd name="T49" fmla="*/ 0 h 3698875"/>
              <a:gd name="T50" fmla="*/ 1181100 w 1181100"/>
              <a:gd name="T51" fmla="*/ 3698875 h 369887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81100" h="3698875">
                <a:moveTo>
                  <a:pt x="1176576" y="0"/>
                </a:moveTo>
                <a:lnTo>
                  <a:pt x="1181100" y="0"/>
                </a:lnTo>
                <a:lnTo>
                  <a:pt x="1181100" y="3698875"/>
                </a:lnTo>
                <a:lnTo>
                  <a:pt x="0" y="3698875"/>
                </a:lnTo>
                <a:lnTo>
                  <a:pt x="0" y="1735795"/>
                </a:lnTo>
                <a:lnTo>
                  <a:pt x="48924" y="1697678"/>
                </a:lnTo>
                <a:cubicBezTo>
                  <a:pt x="129510" y="1632743"/>
                  <a:pt x="206155" y="1567101"/>
                  <a:pt x="278759" y="1500788"/>
                </a:cubicBezTo>
                <a:lnTo>
                  <a:pt x="453153" y="1330349"/>
                </a:lnTo>
                <a:lnTo>
                  <a:pt x="510936" y="1369307"/>
                </a:lnTo>
                <a:cubicBezTo>
                  <a:pt x="535406" y="1379657"/>
                  <a:pt x="562310" y="1385380"/>
                  <a:pt x="590551" y="1385380"/>
                </a:cubicBezTo>
                <a:cubicBezTo>
                  <a:pt x="703514" y="1385380"/>
                  <a:pt x="795088" y="1293806"/>
                  <a:pt x="795088" y="1180843"/>
                </a:cubicBezTo>
                <a:cubicBezTo>
                  <a:pt x="795088" y="1124362"/>
                  <a:pt x="772195" y="1073227"/>
                  <a:pt x="735181" y="1036213"/>
                </a:cubicBezTo>
                <a:lnTo>
                  <a:pt x="717723" y="1024442"/>
                </a:lnTo>
                <a:lnTo>
                  <a:pt x="820291" y="886780"/>
                </a:lnTo>
                <a:cubicBezTo>
                  <a:pt x="1010014" y="606666"/>
                  <a:pt x="1130158" y="317479"/>
                  <a:pt x="1174186" y="21448"/>
                </a:cubicBezTo>
                <a:lnTo>
                  <a:pt x="1176576" y="0"/>
                </a:lnTo>
                <a:close/>
              </a:path>
            </a:pathLst>
          </a:custGeom>
          <a:solidFill>
            <a:srgbClr val="0C8882"/>
          </a:solidFill>
          <a:ln>
            <a:noFill/>
          </a:ln>
        </p:spPr>
        <p:txBody>
          <a:bodyPr lIns="68580" tIns="34290" rIns="68580" bIns="34290" anchor="ctr"/>
          <a:lstStyle/>
          <a:p>
            <a:endParaRPr lang="zh-CN" altLang="en-US">
              <a:cs typeface="+mn-ea"/>
              <a:sym typeface="+mn-lt"/>
            </a:endParaRPr>
          </a:p>
        </p:txBody>
      </p:sp>
      <p:sp>
        <p:nvSpPr>
          <p:cNvPr id="29" name="任意多边形 59"/>
          <p:cNvSpPr>
            <a:spLocks noChangeArrowheads="1"/>
          </p:cNvSpPr>
          <p:nvPr/>
        </p:nvSpPr>
        <p:spPr bwMode="auto">
          <a:xfrm>
            <a:off x="6314565" y="2796723"/>
            <a:ext cx="885825" cy="1441847"/>
          </a:xfrm>
          <a:custGeom>
            <a:avLst/>
            <a:gdLst>
              <a:gd name="T0" fmla="*/ 1181100 w 1181100"/>
              <a:gd name="T1" fmla="*/ 0 h 1921854"/>
              <a:gd name="T2" fmla="*/ 1181100 w 1181100"/>
              <a:gd name="T3" fmla="*/ 1923072 h 1921854"/>
              <a:gd name="T4" fmla="*/ 0 w 1181100"/>
              <a:gd name="T5" fmla="*/ 1923072 h 1921854"/>
              <a:gd name="T6" fmla="*/ 0 w 1181100"/>
              <a:gd name="T7" fmla="*/ 732430 h 1921854"/>
              <a:gd name="T8" fmla="*/ 319230 w 1181100"/>
              <a:gd name="T9" fmla="*/ 562609 h 1921854"/>
              <a:gd name="T10" fmla="*/ 425975 w 1181100"/>
              <a:gd name="T11" fmla="*/ 500607 h 1921854"/>
              <a:gd name="T12" fmla="*/ 445921 w 1181100"/>
              <a:gd name="T13" fmla="*/ 530208 h 1921854"/>
              <a:gd name="T14" fmla="*/ 590551 w 1181100"/>
              <a:gd name="T15" fmla="*/ 590153 h 1921854"/>
              <a:gd name="T16" fmla="*/ 795088 w 1181100"/>
              <a:gd name="T17" fmla="*/ 385486 h 1921854"/>
              <a:gd name="T18" fmla="*/ 779015 w 1181100"/>
              <a:gd name="T19" fmla="*/ 305821 h 1921854"/>
              <a:gd name="T20" fmla="*/ 768996 w 1181100"/>
              <a:gd name="T21" fmla="*/ 290951 h 1921854"/>
              <a:gd name="T22" fmla="*/ 952789 w 1181100"/>
              <a:gd name="T23" fmla="*/ 167651 h 1921854"/>
              <a:gd name="T24" fmla="*/ 1140954 w 1181100"/>
              <a:gd name="T25" fmla="*/ 31296 h 1921854"/>
              <a:gd name="T26" fmla="*/ 1181100 w 1181100"/>
              <a:gd name="T27" fmla="*/ 0 h 19218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81100"/>
              <a:gd name="T43" fmla="*/ 0 h 1921854"/>
              <a:gd name="T44" fmla="*/ 1181100 w 1181100"/>
              <a:gd name="T45" fmla="*/ 1921854 h 19218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81100" h="1921854">
                <a:moveTo>
                  <a:pt x="1181100" y="0"/>
                </a:moveTo>
                <a:lnTo>
                  <a:pt x="1181100" y="1921854"/>
                </a:lnTo>
                <a:lnTo>
                  <a:pt x="0" y="1921854"/>
                </a:lnTo>
                <a:lnTo>
                  <a:pt x="0" y="731966"/>
                </a:lnTo>
                <a:lnTo>
                  <a:pt x="319230" y="562253"/>
                </a:lnTo>
                <a:lnTo>
                  <a:pt x="425975" y="500289"/>
                </a:lnTo>
                <a:lnTo>
                  <a:pt x="445921" y="529872"/>
                </a:lnTo>
                <a:cubicBezTo>
                  <a:pt x="482935" y="566886"/>
                  <a:pt x="534069" y="589779"/>
                  <a:pt x="590551" y="589779"/>
                </a:cubicBezTo>
                <a:cubicBezTo>
                  <a:pt x="703514" y="589779"/>
                  <a:pt x="795088" y="498205"/>
                  <a:pt x="795088" y="385242"/>
                </a:cubicBezTo>
                <a:cubicBezTo>
                  <a:pt x="795088" y="357001"/>
                  <a:pt x="789365" y="330097"/>
                  <a:pt x="779015" y="305627"/>
                </a:cubicBezTo>
                <a:lnTo>
                  <a:pt x="768996" y="290767"/>
                </a:lnTo>
                <a:lnTo>
                  <a:pt x="952789" y="167545"/>
                </a:lnTo>
                <a:cubicBezTo>
                  <a:pt x="1017466" y="122501"/>
                  <a:pt x="1080201" y="77074"/>
                  <a:pt x="1140954" y="31276"/>
                </a:cubicBezTo>
                <a:lnTo>
                  <a:pt x="1181100" y="0"/>
                </a:lnTo>
                <a:close/>
              </a:path>
            </a:pathLst>
          </a:custGeom>
          <a:solidFill>
            <a:srgbClr val="7E7E7E"/>
          </a:solidFill>
          <a:ln>
            <a:noFill/>
          </a:ln>
        </p:spPr>
        <p:txBody>
          <a:bodyPr lIns="68580" tIns="34290" rIns="68580" bIns="34290" anchor="ctr"/>
          <a:lstStyle/>
          <a:p>
            <a:endParaRPr lang="zh-CN" altLang="en-US">
              <a:cs typeface="+mn-ea"/>
              <a:sym typeface="+mn-lt"/>
            </a:endParaRPr>
          </a:p>
        </p:txBody>
      </p:sp>
      <p:sp>
        <p:nvSpPr>
          <p:cNvPr id="30" name="任意多边形 63"/>
          <p:cNvSpPr>
            <a:spLocks noChangeArrowheads="1"/>
          </p:cNvSpPr>
          <p:nvPr/>
        </p:nvSpPr>
        <p:spPr bwMode="auto">
          <a:xfrm>
            <a:off x="5388259" y="3367032"/>
            <a:ext cx="885825" cy="871538"/>
          </a:xfrm>
          <a:custGeom>
            <a:avLst/>
            <a:gdLst>
              <a:gd name="T0" fmla="*/ 1181100 w 1181100"/>
              <a:gd name="T1" fmla="*/ 0 h 1161755"/>
              <a:gd name="T2" fmla="*/ 1181100 w 1181100"/>
              <a:gd name="T3" fmla="*/ 1162345 h 1161755"/>
              <a:gd name="T4" fmla="*/ 0 w 1181100"/>
              <a:gd name="T5" fmla="*/ 1162345 h 1161755"/>
              <a:gd name="T6" fmla="*/ 0 w 1181100"/>
              <a:gd name="T7" fmla="*/ 518117 h 1161755"/>
              <a:gd name="T8" fmla="*/ 336342 w 1181100"/>
              <a:gd name="T9" fmla="*/ 385714 h 1161755"/>
              <a:gd name="T10" fmla="*/ 408490 w 1181100"/>
              <a:gd name="T11" fmla="*/ 354408 h 1161755"/>
              <a:gd name="T12" fmla="*/ 445921 w 1181100"/>
              <a:gd name="T13" fmla="*/ 409954 h 1161755"/>
              <a:gd name="T14" fmla="*/ 590551 w 1181100"/>
              <a:gd name="T15" fmla="*/ 469891 h 1161755"/>
              <a:gd name="T16" fmla="*/ 795088 w 1181100"/>
              <a:gd name="T17" fmla="*/ 265250 h 1161755"/>
              <a:gd name="T18" fmla="*/ 790933 w 1181100"/>
              <a:gd name="T19" fmla="*/ 224009 h 1161755"/>
              <a:gd name="T20" fmla="*/ 781056 w 1181100"/>
              <a:gd name="T21" fmla="*/ 192174 h 1161755"/>
              <a:gd name="T22" fmla="*/ 1174526 w 1181100"/>
              <a:gd name="T23" fmla="*/ 3497 h 1161755"/>
              <a:gd name="T24" fmla="*/ 1181100 w 1181100"/>
              <a:gd name="T25" fmla="*/ 0 h 11617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81100"/>
              <a:gd name="T40" fmla="*/ 0 h 1161755"/>
              <a:gd name="T41" fmla="*/ 1181100 w 1181100"/>
              <a:gd name="T42" fmla="*/ 1161755 h 11617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81100" h="1161755">
                <a:moveTo>
                  <a:pt x="1181100" y="0"/>
                </a:moveTo>
                <a:lnTo>
                  <a:pt x="1181100" y="1161755"/>
                </a:lnTo>
                <a:lnTo>
                  <a:pt x="0" y="1161755"/>
                </a:lnTo>
                <a:lnTo>
                  <a:pt x="0" y="517854"/>
                </a:lnTo>
                <a:lnTo>
                  <a:pt x="336342" y="385518"/>
                </a:lnTo>
                <a:lnTo>
                  <a:pt x="408490" y="354228"/>
                </a:lnTo>
                <a:lnTo>
                  <a:pt x="445921" y="409746"/>
                </a:lnTo>
                <a:cubicBezTo>
                  <a:pt x="482935" y="446760"/>
                  <a:pt x="534070" y="469653"/>
                  <a:pt x="590551" y="469653"/>
                </a:cubicBezTo>
                <a:cubicBezTo>
                  <a:pt x="703514" y="469653"/>
                  <a:pt x="795088" y="378079"/>
                  <a:pt x="795088" y="265116"/>
                </a:cubicBezTo>
                <a:cubicBezTo>
                  <a:pt x="795088" y="250996"/>
                  <a:pt x="793657" y="237210"/>
                  <a:pt x="790933" y="223895"/>
                </a:cubicBezTo>
                <a:lnTo>
                  <a:pt x="781056" y="192076"/>
                </a:lnTo>
                <a:lnTo>
                  <a:pt x="1174526" y="3495"/>
                </a:lnTo>
                <a:lnTo>
                  <a:pt x="1181100" y="0"/>
                </a:lnTo>
                <a:close/>
              </a:path>
            </a:pathLst>
          </a:custGeom>
          <a:solidFill>
            <a:srgbClr val="0C8882"/>
          </a:solidFill>
          <a:ln>
            <a:noFill/>
          </a:ln>
        </p:spPr>
        <p:txBody>
          <a:bodyPr lIns="68580" tIns="34290" rIns="68580" bIns="34290" anchor="ctr"/>
          <a:lstStyle/>
          <a:p>
            <a:endParaRPr lang="zh-CN" altLang="en-US">
              <a:cs typeface="+mn-ea"/>
              <a:sym typeface="+mn-lt"/>
            </a:endParaRPr>
          </a:p>
        </p:txBody>
      </p:sp>
      <p:sp>
        <p:nvSpPr>
          <p:cNvPr id="31" name="任意多边形 66"/>
          <p:cNvSpPr>
            <a:spLocks noChangeArrowheads="1"/>
          </p:cNvSpPr>
          <p:nvPr/>
        </p:nvSpPr>
        <p:spPr bwMode="auto">
          <a:xfrm>
            <a:off x="3896405" y="3770653"/>
            <a:ext cx="1452563" cy="466725"/>
          </a:xfrm>
          <a:custGeom>
            <a:avLst/>
            <a:gdLst>
              <a:gd name="T0" fmla="*/ 1936752 w 1936748"/>
              <a:gd name="T1" fmla="*/ 0 h 623080"/>
              <a:gd name="T2" fmla="*/ 1936752 w 1936748"/>
              <a:gd name="T3" fmla="*/ 621521 h 623080"/>
              <a:gd name="T4" fmla="*/ 0 w 1936748"/>
              <a:gd name="T5" fmla="*/ 621521 h 623080"/>
              <a:gd name="T6" fmla="*/ 0 w 1936748"/>
              <a:gd name="T7" fmla="*/ 612348 h 623080"/>
              <a:gd name="T8" fmla="*/ 352298 w 1936748"/>
              <a:gd name="T9" fmla="*/ 518226 h 623080"/>
              <a:gd name="T10" fmla="*/ 750619 w 1936748"/>
              <a:gd name="T11" fmla="*/ 402333 h 623080"/>
              <a:gd name="T12" fmla="*/ 791648 w 1936748"/>
              <a:gd name="T13" fmla="*/ 389503 h 623080"/>
              <a:gd name="T14" fmla="*/ 823747 w 1936748"/>
              <a:gd name="T15" fmla="*/ 436994 h 623080"/>
              <a:gd name="T16" fmla="*/ 968377 w 1936748"/>
              <a:gd name="T17" fmla="*/ 496751 h 623080"/>
              <a:gd name="T18" fmla="*/ 1172914 w 1936748"/>
              <a:gd name="T19" fmla="*/ 292726 h 623080"/>
              <a:gd name="T20" fmla="*/ 1170637 w 1936748"/>
              <a:gd name="T21" fmla="*/ 270191 h 623080"/>
              <a:gd name="T22" fmla="*/ 1509045 w 1936748"/>
              <a:gd name="T23" fmla="*/ 156507 h 623080"/>
              <a:gd name="T24" fmla="*/ 1868380 w 1936748"/>
              <a:gd name="T25" fmla="*/ 26834 h 623080"/>
              <a:gd name="T26" fmla="*/ 1936752 w 1936748"/>
              <a:gd name="T27" fmla="*/ 0 h 6230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36748"/>
              <a:gd name="T43" fmla="*/ 0 h 623080"/>
              <a:gd name="T44" fmla="*/ 1936748 w 1936748"/>
              <a:gd name="T45" fmla="*/ 623080 h 6230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36748" h="623080">
                <a:moveTo>
                  <a:pt x="1936748" y="0"/>
                </a:moveTo>
                <a:lnTo>
                  <a:pt x="1936748" y="623080"/>
                </a:lnTo>
                <a:lnTo>
                  <a:pt x="0" y="623080"/>
                </a:lnTo>
                <a:lnTo>
                  <a:pt x="0" y="613884"/>
                </a:lnTo>
                <a:lnTo>
                  <a:pt x="352298" y="519526"/>
                </a:lnTo>
                <a:cubicBezTo>
                  <a:pt x="487129" y="481602"/>
                  <a:pt x="619924" y="442867"/>
                  <a:pt x="750617" y="403342"/>
                </a:cubicBezTo>
                <a:lnTo>
                  <a:pt x="791646" y="390480"/>
                </a:lnTo>
                <a:lnTo>
                  <a:pt x="823745" y="438090"/>
                </a:lnTo>
                <a:cubicBezTo>
                  <a:pt x="860759" y="475104"/>
                  <a:pt x="911894" y="497997"/>
                  <a:pt x="968375" y="497997"/>
                </a:cubicBezTo>
                <a:cubicBezTo>
                  <a:pt x="1081338" y="497997"/>
                  <a:pt x="1172912" y="406423"/>
                  <a:pt x="1172912" y="293460"/>
                </a:cubicBezTo>
                <a:lnTo>
                  <a:pt x="1170635" y="270869"/>
                </a:lnTo>
                <a:lnTo>
                  <a:pt x="1509041" y="156899"/>
                </a:lnTo>
                <a:cubicBezTo>
                  <a:pt x="1631071" y="114305"/>
                  <a:pt x="1750871" y="70965"/>
                  <a:pt x="1868376" y="26902"/>
                </a:cubicBezTo>
                <a:lnTo>
                  <a:pt x="1936748" y="0"/>
                </a:lnTo>
                <a:close/>
              </a:path>
            </a:pathLst>
          </a:custGeom>
          <a:solidFill>
            <a:srgbClr val="7E7E7E"/>
          </a:solidFill>
          <a:ln>
            <a:noFill/>
          </a:ln>
        </p:spPr>
        <p:txBody>
          <a:bodyPr lIns="68580" tIns="34290" rIns="68580" bIns="34290" anchor="ctr"/>
          <a:lstStyle/>
          <a:p>
            <a:endParaRPr lang="zh-CN" altLang="en-US">
              <a:cs typeface="+mn-ea"/>
              <a:sym typeface="+mn-lt"/>
            </a:endParaRPr>
          </a:p>
        </p:txBody>
      </p:sp>
      <p:sp>
        <p:nvSpPr>
          <p:cNvPr id="37" name="矩形 93"/>
          <p:cNvSpPr>
            <a:spLocks noChangeArrowheads="1"/>
          </p:cNvSpPr>
          <p:nvPr/>
        </p:nvSpPr>
        <p:spPr bwMode="auto">
          <a:xfrm>
            <a:off x="1672319" y="1634672"/>
            <a:ext cx="907256"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r" eaLnBrk="1" hangingPunct="1">
              <a:lnSpc>
                <a:spcPct val="100000"/>
              </a:lnSpc>
              <a:spcBef>
                <a:spcPct val="0"/>
              </a:spcBef>
              <a:buFont typeface="Arial" panose="020B0604020202020204" pitchFamily="34" charset="0"/>
              <a:buNone/>
            </a:pPr>
            <a:r>
              <a:rPr lang="zh-CN" altLang="en-US" sz="1500" dirty="0">
                <a:latin typeface="+mn-lt"/>
                <a:ea typeface="+mn-ea"/>
                <a:cs typeface="+mn-ea"/>
                <a:sym typeface="+mn-lt"/>
              </a:rPr>
              <a:t>添加标题</a:t>
            </a:r>
            <a:endParaRPr lang="en-US" altLang="zh-CN" sz="1500" dirty="0">
              <a:latin typeface="+mn-lt"/>
              <a:ea typeface="+mn-ea"/>
              <a:cs typeface="+mn-ea"/>
              <a:sym typeface="+mn-lt"/>
            </a:endParaRPr>
          </a:p>
        </p:txBody>
      </p:sp>
      <p:sp>
        <p:nvSpPr>
          <p:cNvPr id="38" name="矩形 165"/>
          <p:cNvSpPr>
            <a:spLocks noChangeArrowheads="1"/>
          </p:cNvSpPr>
          <p:nvPr/>
        </p:nvSpPr>
        <p:spPr bwMode="auto">
          <a:xfrm>
            <a:off x="1030432" y="1927566"/>
            <a:ext cx="1549142"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r" eaLnBrk="1" hangingPunct="1">
              <a:lnSpc>
                <a:spcPct val="100000"/>
              </a:lnSpc>
              <a:spcBef>
                <a:spcPct val="0"/>
              </a:spcBef>
              <a:buFont typeface="Arial" panose="020B0604020202020204" pitchFamily="34" charset="0"/>
              <a:buNone/>
            </a:pPr>
            <a:r>
              <a:rPr lang="zh-CN" altLang="en-US" sz="1000" dirty="0">
                <a:solidFill>
                  <a:schemeClr val="tx1">
                    <a:lumMod val="50000"/>
                    <a:lumOff val="50000"/>
                  </a:schemeClr>
                </a:solidFill>
                <a:latin typeface="+mn-lt"/>
                <a:ea typeface="+mn-ea"/>
                <a:cs typeface="+mn-ea"/>
                <a:sym typeface="+mn-lt"/>
              </a:rPr>
              <a:t>点击输入图表的描述说明</a:t>
            </a:r>
            <a:endParaRPr lang="zh-CN" altLang="en-US" sz="1000" dirty="0">
              <a:solidFill>
                <a:schemeClr val="tx1">
                  <a:lumMod val="50000"/>
                  <a:lumOff val="50000"/>
                </a:schemeClr>
              </a:solidFill>
              <a:latin typeface="+mn-lt"/>
              <a:ea typeface="+mn-ea"/>
              <a:cs typeface="+mn-ea"/>
              <a:sym typeface="+mn-lt"/>
            </a:endParaRPr>
          </a:p>
        </p:txBody>
      </p:sp>
      <p:sp>
        <p:nvSpPr>
          <p:cNvPr id="39" name="矩形 41"/>
          <p:cNvSpPr>
            <a:spLocks noChangeArrowheads="1"/>
          </p:cNvSpPr>
          <p:nvPr/>
        </p:nvSpPr>
        <p:spPr bwMode="auto">
          <a:xfrm>
            <a:off x="1672319" y="2331188"/>
            <a:ext cx="907256"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r" eaLnBrk="1" hangingPunct="1">
              <a:lnSpc>
                <a:spcPct val="100000"/>
              </a:lnSpc>
              <a:spcBef>
                <a:spcPct val="0"/>
              </a:spcBef>
              <a:buFont typeface="Arial" panose="020B0604020202020204" pitchFamily="34" charset="0"/>
              <a:buNone/>
            </a:pPr>
            <a:r>
              <a:rPr lang="zh-CN" altLang="en-US" sz="1500" dirty="0">
                <a:latin typeface="+mn-lt"/>
                <a:ea typeface="+mn-ea"/>
                <a:cs typeface="+mn-ea"/>
                <a:sym typeface="+mn-lt"/>
              </a:rPr>
              <a:t>添加标题</a:t>
            </a:r>
            <a:endParaRPr lang="en-US" altLang="zh-CN" sz="1500" dirty="0">
              <a:latin typeface="+mn-lt"/>
              <a:ea typeface="+mn-ea"/>
              <a:cs typeface="+mn-ea"/>
              <a:sym typeface="+mn-lt"/>
            </a:endParaRPr>
          </a:p>
        </p:txBody>
      </p:sp>
      <p:sp>
        <p:nvSpPr>
          <p:cNvPr id="40" name="矩形 42"/>
          <p:cNvSpPr>
            <a:spLocks noChangeArrowheads="1"/>
          </p:cNvSpPr>
          <p:nvPr/>
        </p:nvSpPr>
        <p:spPr bwMode="auto">
          <a:xfrm>
            <a:off x="1030432" y="2624082"/>
            <a:ext cx="1549142"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r" eaLnBrk="1" hangingPunct="1">
              <a:lnSpc>
                <a:spcPct val="100000"/>
              </a:lnSpc>
              <a:spcBef>
                <a:spcPct val="0"/>
              </a:spcBef>
              <a:buFont typeface="Arial" panose="020B0604020202020204" pitchFamily="34" charset="0"/>
              <a:buNone/>
            </a:pPr>
            <a:r>
              <a:rPr lang="zh-CN" altLang="en-US" sz="1000">
                <a:solidFill>
                  <a:schemeClr val="tx1">
                    <a:lumMod val="50000"/>
                    <a:lumOff val="50000"/>
                  </a:schemeClr>
                </a:solidFill>
                <a:latin typeface="+mn-lt"/>
                <a:ea typeface="+mn-ea"/>
                <a:cs typeface="+mn-ea"/>
                <a:sym typeface="+mn-lt"/>
              </a:rPr>
              <a:t>点击输入图表的描述说明</a:t>
            </a:r>
            <a:endParaRPr lang="zh-CN" altLang="en-US" sz="1000">
              <a:solidFill>
                <a:schemeClr val="tx1">
                  <a:lumMod val="50000"/>
                  <a:lumOff val="50000"/>
                </a:schemeClr>
              </a:solidFill>
              <a:latin typeface="+mn-lt"/>
              <a:ea typeface="+mn-ea"/>
              <a:cs typeface="+mn-ea"/>
              <a:sym typeface="+mn-lt"/>
            </a:endParaRPr>
          </a:p>
        </p:txBody>
      </p:sp>
      <p:sp>
        <p:nvSpPr>
          <p:cNvPr id="41" name="矩形 44"/>
          <p:cNvSpPr>
            <a:spLocks noChangeArrowheads="1"/>
          </p:cNvSpPr>
          <p:nvPr/>
        </p:nvSpPr>
        <p:spPr bwMode="auto">
          <a:xfrm>
            <a:off x="1672319" y="3039609"/>
            <a:ext cx="907256"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r" eaLnBrk="1" hangingPunct="1">
              <a:lnSpc>
                <a:spcPct val="100000"/>
              </a:lnSpc>
              <a:spcBef>
                <a:spcPct val="0"/>
              </a:spcBef>
              <a:buFont typeface="Arial" panose="020B0604020202020204" pitchFamily="34" charset="0"/>
              <a:buNone/>
            </a:pPr>
            <a:r>
              <a:rPr lang="zh-CN" altLang="en-US" sz="1500" dirty="0">
                <a:latin typeface="+mn-lt"/>
                <a:ea typeface="+mn-ea"/>
                <a:cs typeface="+mn-ea"/>
                <a:sym typeface="+mn-lt"/>
              </a:rPr>
              <a:t>添加标题</a:t>
            </a:r>
            <a:endParaRPr lang="en-US" altLang="zh-CN" sz="1500" dirty="0">
              <a:latin typeface="+mn-lt"/>
              <a:ea typeface="+mn-ea"/>
              <a:cs typeface="+mn-ea"/>
              <a:sym typeface="+mn-lt"/>
            </a:endParaRPr>
          </a:p>
        </p:txBody>
      </p:sp>
      <p:sp>
        <p:nvSpPr>
          <p:cNvPr id="42" name="矩形 45"/>
          <p:cNvSpPr>
            <a:spLocks noChangeArrowheads="1"/>
          </p:cNvSpPr>
          <p:nvPr/>
        </p:nvSpPr>
        <p:spPr bwMode="auto">
          <a:xfrm>
            <a:off x="1030432" y="3333694"/>
            <a:ext cx="1549142"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r" eaLnBrk="1" hangingPunct="1">
              <a:lnSpc>
                <a:spcPct val="100000"/>
              </a:lnSpc>
              <a:spcBef>
                <a:spcPct val="0"/>
              </a:spcBef>
              <a:buFont typeface="Arial" panose="020B0604020202020204" pitchFamily="34" charset="0"/>
              <a:buNone/>
            </a:pPr>
            <a:r>
              <a:rPr lang="zh-CN" altLang="en-US" sz="1000">
                <a:solidFill>
                  <a:schemeClr val="tx1">
                    <a:lumMod val="50000"/>
                    <a:lumOff val="50000"/>
                  </a:schemeClr>
                </a:solidFill>
                <a:latin typeface="+mn-lt"/>
                <a:ea typeface="+mn-ea"/>
                <a:cs typeface="+mn-ea"/>
                <a:sym typeface="+mn-lt"/>
              </a:rPr>
              <a:t>点击输入图表的描述说明</a:t>
            </a:r>
            <a:endParaRPr lang="zh-CN" altLang="en-US" sz="1000">
              <a:solidFill>
                <a:schemeClr val="tx1">
                  <a:lumMod val="50000"/>
                  <a:lumOff val="50000"/>
                </a:schemeClr>
              </a:solidFill>
              <a:latin typeface="+mn-lt"/>
              <a:ea typeface="+mn-ea"/>
              <a:cs typeface="+mn-ea"/>
              <a:sym typeface="+mn-lt"/>
            </a:endParaRPr>
          </a:p>
        </p:txBody>
      </p:sp>
      <p:sp>
        <p:nvSpPr>
          <p:cNvPr id="43" name="矩形 42"/>
          <p:cNvSpPr>
            <a:spLocks noChangeArrowheads="1"/>
          </p:cNvSpPr>
          <p:nvPr/>
        </p:nvSpPr>
        <p:spPr bwMode="auto">
          <a:xfrm>
            <a:off x="1672319" y="3733744"/>
            <a:ext cx="907256"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r" eaLnBrk="1" hangingPunct="1">
              <a:lnSpc>
                <a:spcPct val="100000"/>
              </a:lnSpc>
              <a:spcBef>
                <a:spcPct val="0"/>
              </a:spcBef>
              <a:buFont typeface="Arial" panose="020B0604020202020204" pitchFamily="34" charset="0"/>
              <a:buNone/>
            </a:pPr>
            <a:r>
              <a:rPr lang="zh-CN" altLang="en-US" sz="1500" dirty="0">
                <a:latin typeface="+mn-lt"/>
                <a:ea typeface="+mn-ea"/>
                <a:cs typeface="+mn-ea"/>
                <a:sym typeface="+mn-lt"/>
              </a:rPr>
              <a:t>添加标题</a:t>
            </a:r>
            <a:endParaRPr lang="en-US" altLang="zh-CN" sz="1500" dirty="0">
              <a:latin typeface="+mn-lt"/>
              <a:ea typeface="+mn-ea"/>
              <a:cs typeface="+mn-ea"/>
              <a:sym typeface="+mn-lt"/>
            </a:endParaRPr>
          </a:p>
        </p:txBody>
      </p:sp>
      <p:sp>
        <p:nvSpPr>
          <p:cNvPr id="44" name="矩形 43"/>
          <p:cNvSpPr>
            <a:spLocks noChangeArrowheads="1"/>
          </p:cNvSpPr>
          <p:nvPr/>
        </p:nvSpPr>
        <p:spPr bwMode="auto">
          <a:xfrm>
            <a:off x="1030432" y="4027828"/>
            <a:ext cx="1549142"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r" eaLnBrk="1" hangingPunct="1">
              <a:lnSpc>
                <a:spcPct val="100000"/>
              </a:lnSpc>
              <a:spcBef>
                <a:spcPct val="0"/>
              </a:spcBef>
              <a:buFont typeface="Arial" panose="020B0604020202020204" pitchFamily="34" charset="0"/>
              <a:buNone/>
            </a:pPr>
            <a:r>
              <a:rPr lang="zh-CN" altLang="en-US" sz="1000">
                <a:solidFill>
                  <a:schemeClr val="tx1">
                    <a:lumMod val="50000"/>
                    <a:lumOff val="50000"/>
                  </a:schemeClr>
                </a:solidFill>
                <a:latin typeface="+mn-lt"/>
                <a:ea typeface="+mn-ea"/>
                <a:cs typeface="+mn-ea"/>
                <a:sym typeface="+mn-lt"/>
              </a:rPr>
              <a:t>点击输入图表的描述说明</a:t>
            </a:r>
            <a:endParaRPr lang="zh-CN" altLang="en-US" sz="1000">
              <a:solidFill>
                <a:schemeClr val="tx1">
                  <a:lumMod val="50000"/>
                  <a:lumOff val="50000"/>
                </a:schemeClr>
              </a:solidFill>
              <a:latin typeface="+mn-lt"/>
              <a:ea typeface="+mn-ea"/>
              <a:cs typeface="+mn-ea"/>
              <a:sym typeface="+mn-lt"/>
            </a:endParaRPr>
          </a:p>
        </p:txBody>
      </p:sp>
      <p:sp>
        <p:nvSpPr>
          <p:cNvPr id="63" name="椭圆 62"/>
          <p:cNvSpPr/>
          <p:nvPr/>
        </p:nvSpPr>
        <p:spPr>
          <a:xfrm>
            <a:off x="4526498" y="3887181"/>
            <a:ext cx="224047" cy="224047"/>
          </a:xfrm>
          <a:prstGeom prst="ellipse">
            <a:avLst/>
          </a:prstGeom>
          <a:solidFill>
            <a:srgbClr val="7E7E7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 name="椭圆 63"/>
          <p:cNvSpPr/>
          <p:nvPr/>
        </p:nvSpPr>
        <p:spPr>
          <a:xfrm>
            <a:off x="5724016" y="3453641"/>
            <a:ext cx="224047" cy="224047"/>
          </a:xfrm>
          <a:prstGeom prst="ellipse">
            <a:avLst/>
          </a:prstGeom>
          <a:solidFill>
            <a:srgbClr val="0C888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 name="椭圆 64"/>
          <p:cNvSpPr/>
          <p:nvPr/>
        </p:nvSpPr>
        <p:spPr>
          <a:xfrm>
            <a:off x="6645453" y="2979608"/>
            <a:ext cx="224047" cy="224047"/>
          </a:xfrm>
          <a:prstGeom prst="ellipse">
            <a:avLst/>
          </a:prstGeom>
          <a:solidFill>
            <a:srgbClr val="7E7E7E"/>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椭圆 65"/>
          <p:cNvSpPr/>
          <p:nvPr/>
        </p:nvSpPr>
        <p:spPr>
          <a:xfrm>
            <a:off x="7574247" y="2257160"/>
            <a:ext cx="224047" cy="224047"/>
          </a:xfrm>
          <a:prstGeom prst="ellipse">
            <a:avLst/>
          </a:prstGeom>
          <a:solidFill>
            <a:srgbClr val="0C888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 name="TextBox 68"/>
          <p:cNvSpPr txBox="1"/>
          <p:nvPr/>
        </p:nvSpPr>
        <p:spPr>
          <a:xfrm>
            <a:off x="3678896" y="505480"/>
            <a:ext cx="1800493"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明年工作计划</a:t>
            </a:r>
            <a:endParaRPr lang="zh-CN" altLang="en-US" dirty="0">
              <a:sym typeface="+mn-lt"/>
            </a:endParaRPr>
          </a:p>
        </p:txBody>
      </p:sp>
      <p:sp>
        <p:nvSpPr>
          <p:cNvPr id="2" name="灯片编号占位符 1"/>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
        <p:nvSpPr>
          <p:cNvPr id="71" name="文本框 70"/>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p:tgtEl>
                                          <p:spTgt spid="69"/>
                                        </p:tgtEl>
                                        <p:attrNameLst>
                                          <p:attrName>ppt_x</p:attrName>
                                        </p:attrNameLst>
                                      </p:cBhvr>
                                      <p:tavLst>
                                        <p:tav tm="0">
                                          <p:val>
                                            <p:strVal val="#ppt_x-#ppt_w*1.125000"/>
                                          </p:val>
                                        </p:tav>
                                        <p:tav tm="100000">
                                          <p:val>
                                            <p:strVal val="#ppt_x"/>
                                          </p:val>
                                        </p:tav>
                                      </p:tavLst>
                                    </p:anim>
                                    <p:animEffect transition="in" filter="wipe(right)">
                                      <p:cBhvr>
                                        <p:cTn id="8" dur="500"/>
                                        <p:tgtEl>
                                          <p:spTgt spid="69"/>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60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90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par>
                                <p:cTn id="28" presetID="10" presetClass="entr" presetSubtype="0" fill="hold" grpId="0" nodeType="withEffect">
                                  <p:stCondLst>
                                    <p:cond delay="300"/>
                                  </p:stCondLst>
                                  <p:childTnLst>
                                    <p:set>
                                      <p:cBhvr>
                                        <p:cTn id="29" dur="1" fill="hold">
                                          <p:stCondLst>
                                            <p:cond delay="0"/>
                                          </p:stCondLst>
                                        </p:cTn>
                                        <p:tgtEl>
                                          <p:spTgt spid="64"/>
                                        </p:tgtEl>
                                        <p:attrNameLst>
                                          <p:attrName>style.visibility</p:attrName>
                                        </p:attrNameLst>
                                      </p:cBhvr>
                                      <p:to>
                                        <p:strVal val="visible"/>
                                      </p:to>
                                    </p:set>
                                    <p:animEffect transition="in" filter="fade">
                                      <p:cBhvr>
                                        <p:cTn id="30" dur="500"/>
                                        <p:tgtEl>
                                          <p:spTgt spid="64"/>
                                        </p:tgtEl>
                                      </p:cBhvr>
                                    </p:animEffect>
                                  </p:childTnLst>
                                </p:cTn>
                              </p:par>
                              <p:par>
                                <p:cTn id="31" presetID="10" presetClass="entr" presetSubtype="0" fill="hold" grpId="0" nodeType="withEffect">
                                  <p:stCondLst>
                                    <p:cond delay="60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500"/>
                                        <p:tgtEl>
                                          <p:spTgt spid="65"/>
                                        </p:tgtEl>
                                      </p:cBhvr>
                                    </p:animEffect>
                                  </p:childTnLst>
                                </p:cTn>
                              </p:par>
                              <p:par>
                                <p:cTn id="34" presetID="10" presetClass="entr" presetSubtype="0" fill="hold" grpId="0" nodeType="withEffect">
                                  <p:stCondLst>
                                    <p:cond delay="900"/>
                                  </p:stCondLst>
                                  <p:childTnLst>
                                    <p:set>
                                      <p:cBhvr>
                                        <p:cTn id="35" dur="1" fill="hold">
                                          <p:stCondLst>
                                            <p:cond delay="0"/>
                                          </p:stCondLst>
                                        </p:cTn>
                                        <p:tgtEl>
                                          <p:spTgt spid="66"/>
                                        </p:tgtEl>
                                        <p:attrNameLst>
                                          <p:attrName>style.visibility</p:attrName>
                                        </p:attrNameLst>
                                      </p:cBhvr>
                                      <p:to>
                                        <p:strVal val="visible"/>
                                      </p:to>
                                    </p:set>
                                    <p:animEffect transition="in" filter="fade">
                                      <p:cBhvr>
                                        <p:cTn id="36" dur="500"/>
                                        <p:tgtEl>
                                          <p:spTgt spid="6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right)">
                                      <p:cBhvr>
                                        <p:cTn id="41" dur="500"/>
                                        <p:tgtEl>
                                          <p:spTgt spid="23"/>
                                        </p:tgtEl>
                                      </p:cBhvr>
                                    </p:animEffect>
                                  </p:childTnLst>
                                </p:cTn>
                              </p:par>
                              <p:par>
                                <p:cTn id="42" presetID="22" presetClass="entr" presetSubtype="2"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right)">
                                      <p:cBhvr>
                                        <p:cTn id="44" dur="500"/>
                                        <p:tgtEl>
                                          <p:spTgt spid="12"/>
                                        </p:tgtEl>
                                      </p:cBhvr>
                                    </p:animEffect>
                                  </p:childTnLst>
                                </p:cTn>
                              </p:par>
                              <p:par>
                                <p:cTn id="45" presetID="22" presetClass="entr" presetSubtype="2"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right)">
                                      <p:cBhvr>
                                        <p:cTn id="47" dur="500"/>
                                        <p:tgtEl>
                                          <p:spTgt spid="16"/>
                                        </p:tgtEl>
                                      </p:cBhvr>
                                    </p:animEffect>
                                  </p:childTnLst>
                                </p:cTn>
                              </p:par>
                              <p:par>
                                <p:cTn id="48" presetID="22" presetClass="entr" presetSubtype="2"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right)">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900"/>
                                  </p:stCondLst>
                                  <p:childTnLst>
                                    <p:set>
                                      <p:cBhvr>
                                        <p:cTn id="54" dur="1" fill="hold">
                                          <p:stCondLst>
                                            <p:cond delay="0"/>
                                          </p:stCondLst>
                                        </p:cTn>
                                        <p:tgtEl>
                                          <p:spTgt spid="75"/>
                                        </p:tgtEl>
                                        <p:attrNameLst>
                                          <p:attrName>style.visibility</p:attrName>
                                        </p:attrNameLst>
                                      </p:cBhvr>
                                      <p:to>
                                        <p:strVal val="visible"/>
                                      </p:to>
                                    </p:set>
                                    <p:animEffect transition="in" filter="fade">
                                      <p:cBhvr>
                                        <p:cTn id="55" dur="500"/>
                                        <p:tgtEl>
                                          <p:spTgt spid="75"/>
                                        </p:tgtEl>
                                      </p:cBhvr>
                                    </p:animEffect>
                                  </p:childTnLst>
                                </p:cTn>
                              </p:par>
                              <p:par>
                                <p:cTn id="56" presetID="10" presetClass="entr" presetSubtype="0" fill="hold" nodeType="withEffect">
                                  <p:stCondLst>
                                    <p:cond delay="300"/>
                                  </p:stCondLst>
                                  <p:childTnLst>
                                    <p:set>
                                      <p:cBhvr>
                                        <p:cTn id="57" dur="1" fill="hold">
                                          <p:stCondLst>
                                            <p:cond delay="0"/>
                                          </p:stCondLst>
                                        </p:cTn>
                                        <p:tgtEl>
                                          <p:spTgt spid="73"/>
                                        </p:tgtEl>
                                        <p:attrNameLst>
                                          <p:attrName>style.visibility</p:attrName>
                                        </p:attrNameLst>
                                      </p:cBhvr>
                                      <p:to>
                                        <p:strVal val="visible"/>
                                      </p:to>
                                    </p:set>
                                    <p:animEffect transition="in" filter="fade">
                                      <p:cBhvr>
                                        <p:cTn id="58" dur="500"/>
                                        <p:tgtEl>
                                          <p:spTgt spid="73"/>
                                        </p:tgtEl>
                                      </p:cBhvr>
                                    </p:animEffect>
                                  </p:childTnLst>
                                </p:cTn>
                              </p:par>
                              <p:par>
                                <p:cTn id="59" presetID="10" presetClass="entr" presetSubtype="0" fill="hold" nodeType="withEffect">
                                  <p:stCondLst>
                                    <p:cond delay="600"/>
                                  </p:stCondLst>
                                  <p:childTnLst>
                                    <p:set>
                                      <p:cBhvr>
                                        <p:cTn id="60" dur="1" fill="hold">
                                          <p:stCondLst>
                                            <p:cond delay="0"/>
                                          </p:stCondLst>
                                        </p:cTn>
                                        <p:tgtEl>
                                          <p:spTgt spid="74"/>
                                        </p:tgtEl>
                                        <p:attrNameLst>
                                          <p:attrName>style.visibility</p:attrName>
                                        </p:attrNameLst>
                                      </p:cBhvr>
                                      <p:to>
                                        <p:strVal val="visible"/>
                                      </p:to>
                                    </p:set>
                                    <p:animEffect transition="in" filter="fade">
                                      <p:cBhvr>
                                        <p:cTn id="61" dur="500"/>
                                        <p:tgtEl>
                                          <p:spTgt spid="74"/>
                                        </p:tgtEl>
                                      </p:cBhvr>
                                    </p:animEffect>
                                  </p:childTnLst>
                                </p:cTn>
                              </p:par>
                              <p:par>
                                <p:cTn id="62" presetID="10" presetClass="entr" presetSubtype="0" fill="hold" nodeType="withEffect">
                                  <p:stCondLst>
                                    <p:cond delay="0"/>
                                  </p:stCondLst>
                                  <p:childTnLst>
                                    <p:set>
                                      <p:cBhvr>
                                        <p:cTn id="63" dur="1" fill="hold">
                                          <p:stCondLst>
                                            <p:cond delay="0"/>
                                          </p:stCondLst>
                                        </p:cTn>
                                        <p:tgtEl>
                                          <p:spTgt spid="72"/>
                                        </p:tgtEl>
                                        <p:attrNameLst>
                                          <p:attrName>style.visibility</p:attrName>
                                        </p:attrNameLst>
                                      </p:cBhvr>
                                      <p:to>
                                        <p:strVal val="visible"/>
                                      </p:to>
                                    </p:set>
                                    <p:animEffect transition="in" filter="fade">
                                      <p:cBhvr>
                                        <p:cTn id="64" dur="500"/>
                                        <p:tgtEl>
                                          <p:spTgt spid="7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wipe(right)">
                                      <p:cBhvr>
                                        <p:cTn id="69" dur="500"/>
                                        <p:tgtEl>
                                          <p:spTgt spid="37"/>
                                        </p:tgtEl>
                                      </p:cBhvr>
                                    </p:animEffect>
                                  </p:childTnLst>
                                </p:cTn>
                              </p:par>
                              <p:par>
                                <p:cTn id="70" presetID="22" presetClass="entr" presetSubtype="2"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wipe(right)">
                                      <p:cBhvr>
                                        <p:cTn id="72" dur="500"/>
                                        <p:tgtEl>
                                          <p:spTgt spid="38"/>
                                        </p:tgtEl>
                                      </p:cBhvr>
                                    </p:animEffect>
                                  </p:childTnLst>
                                </p:cTn>
                              </p:par>
                              <p:par>
                                <p:cTn id="73" presetID="22" presetClass="entr" presetSubtype="2" fill="hold" grpId="0" nodeType="withEffect">
                                  <p:stCondLst>
                                    <p:cond delay="300"/>
                                  </p:stCondLst>
                                  <p:childTnLst>
                                    <p:set>
                                      <p:cBhvr>
                                        <p:cTn id="74" dur="1" fill="hold">
                                          <p:stCondLst>
                                            <p:cond delay="0"/>
                                          </p:stCondLst>
                                        </p:cTn>
                                        <p:tgtEl>
                                          <p:spTgt spid="40"/>
                                        </p:tgtEl>
                                        <p:attrNameLst>
                                          <p:attrName>style.visibility</p:attrName>
                                        </p:attrNameLst>
                                      </p:cBhvr>
                                      <p:to>
                                        <p:strVal val="visible"/>
                                      </p:to>
                                    </p:set>
                                    <p:animEffect transition="in" filter="wipe(right)">
                                      <p:cBhvr>
                                        <p:cTn id="75" dur="500"/>
                                        <p:tgtEl>
                                          <p:spTgt spid="40"/>
                                        </p:tgtEl>
                                      </p:cBhvr>
                                    </p:animEffect>
                                  </p:childTnLst>
                                </p:cTn>
                              </p:par>
                              <p:par>
                                <p:cTn id="76" presetID="22" presetClass="entr" presetSubtype="2" fill="hold" grpId="0" nodeType="withEffect">
                                  <p:stCondLst>
                                    <p:cond delay="300"/>
                                  </p:stCondLst>
                                  <p:childTnLst>
                                    <p:set>
                                      <p:cBhvr>
                                        <p:cTn id="77" dur="1" fill="hold">
                                          <p:stCondLst>
                                            <p:cond delay="0"/>
                                          </p:stCondLst>
                                        </p:cTn>
                                        <p:tgtEl>
                                          <p:spTgt spid="39"/>
                                        </p:tgtEl>
                                        <p:attrNameLst>
                                          <p:attrName>style.visibility</p:attrName>
                                        </p:attrNameLst>
                                      </p:cBhvr>
                                      <p:to>
                                        <p:strVal val="visible"/>
                                      </p:to>
                                    </p:set>
                                    <p:animEffect transition="in" filter="wipe(right)">
                                      <p:cBhvr>
                                        <p:cTn id="78" dur="500"/>
                                        <p:tgtEl>
                                          <p:spTgt spid="39"/>
                                        </p:tgtEl>
                                      </p:cBhvr>
                                    </p:animEffect>
                                  </p:childTnLst>
                                </p:cTn>
                              </p:par>
                              <p:par>
                                <p:cTn id="79" presetID="22" presetClass="entr" presetSubtype="2" fill="hold" grpId="0" nodeType="withEffect">
                                  <p:stCondLst>
                                    <p:cond delay="600"/>
                                  </p:stCondLst>
                                  <p:childTnLst>
                                    <p:set>
                                      <p:cBhvr>
                                        <p:cTn id="80" dur="1" fill="hold">
                                          <p:stCondLst>
                                            <p:cond delay="0"/>
                                          </p:stCondLst>
                                        </p:cTn>
                                        <p:tgtEl>
                                          <p:spTgt spid="41"/>
                                        </p:tgtEl>
                                        <p:attrNameLst>
                                          <p:attrName>style.visibility</p:attrName>
                                        </p:attrNameLst>
                                      </p:cBhvr>
                                      <p:to>
                                        <p:strVal val="visible"/>
                                      </p:to>
                                    </p:set>
                                    <p:animEffect transition="in" filter="wipe(right)">
                                      <p:cBhvr>
                                        <p:cTn id="81" dur="500"/>
                                        <p:tgtEl>
                                          <p:spTgt spid="41"/>
                                        </p:tgtEl>
                                      </p:cBhvr>
                                    </p:animEffect>
                                  </p:childTnLst>
                                </p:cTn>
                              </p:par>
                              <p:par>
                                <p:cTn id="82" presetID="22" presetClass="entr" presetSubtype="2" fill="hold" grpId="0" nodeType="withEffect">
                                  <p:stCondLst>
                                    <p:cond delay="600"/>
                                  </p:stCondLst>
                                  <p:childTnLst>
                                    <p:set>
                                      <p:cBhvr>
                                        <p:cTn id="83" dur="1" fill="hold">
                                          <p:stCondLst>
                                            <p:cond delay="0"/>
                                          </p:stCondLst>
                                        </p:cTn>
                                        <p:tgtEl>
                                          <p:spTgt spid="42"/>
                                        </p:tgtEl>
                                        <p:attrNameLst>
                                          <p:attrName>style.visibility</p:attrName>
                                        </p:attrNameLst>
                                      </p:cBhvr>
                                      <p:to>
                                        <p:strVal val="visible"/>
                                      </p:to>
                                    </p:set>
                                    <p:animEffect transition="in" filter="wipe(right)">
                                      <p:cBhvr>
                                        <p:cTn id="84" dur="500"/>
                                        <p:tgtEl>
                                          <p:spTgt spid="42"/>
                                        </p:tgtEl>
                                      </p:cBhvr>
                                    </p:animEffect>
                                  </p:childTnLst>
                                </p:cTn>
                              </p:par>
                              <p:par>
                                <p:cTn id="85" presetID="22" presetClass="entr" presetSubtype="2" fill="hold" grpId="0" nodeType="withEffect">
                                  <p:stCondLst>
                                    <p:cond delay="900"/>
                                  </p:stCondLst>
                                  <p:childTnLst>
                                    <p:set>
                                      <p:cBhvr>
                                        <p:cTn id="86" dur="1" fill="hold">
                                          <p:stCondLst>
                                            <p:cond delay="0"/>
                                          </p:stCondLst>
                                        </p:cTn>
                                        <p:tgtEl>
                                          <p:spTgt spid="43"/>
                                        </p:tgtEl>
                                        <p:attrNameLst>
                                          <p:attrName>style.visibility</p:attrName>
                                        </p:attrNameLst>
                                      </p:cBhvr>
                                      <p:to>
                                        <p:strVal val="visible"/>
                                      </p:to>
                                    </p:set>
                                    <p:animEffect transition="in" filter="wipe(right)">
                                      <p:cBhvr>
                                        <p:cTn id="87" dur="500"/>
                                        <p:tgtEl>
                                          <p:spTgt spid="43"/>
                                        </p:tgtEl>
                                      </p:cBhvr>
                                    </p:animEffect>
                                  </p:childTnLst>
                                </p:cTn>
                              </p:par>
                              <p:par>
                                <p:cTn id="88" presetID="22" presetClass="entr" presetSubtype="2" fill="hold" grpId="0" nodeType="withEffect">
                                  <p:stCondLst>
                                    <p:cond delay="900"/>
                                  </p:stCondLst>
                                  <p:childTnLst>
                                    <p:set>
                                      <p:cBhvr>
                                        <p:cTn id="89" dur="1" fill="hold">
                                          <p:stCondLst>
                                            <p:cond delay="0"/>
                                          </p:stCondLst>
                                        </p:cTn>
                                        <p:tgtEl>
                                          <p:spTgt spid="44"/>
                                        </p:tgtEl>
                                        <p:attrNameLst>
                                          <p:attrName>style.visibility</p:attrName>
                                        </p:attrNameLst>
                                      </p:cBhvr>
                                      <p:to>
                                        <p:strVal val="visible"/>
                                      </p:to>
                                    </p:set>
                                    <p:animEffect transition="in" filter="wipe(right)">
                                      <p:cBhvr>
                                        <p:cTn id="90" dur="500"/>
                                        <p:tgtEl>
                                          <p:spTgt spid="44"/>
                                        </p:tgtEl>
                                      </p:cBhvr>
                                    </p:animEffect>
                                  </p:childTnLst>
                                </p:cTn>
                              </p:par>
                            </p:childTnLst>
                          </p:cTn>
                        </p:par>
                        <p:par>
                          <p:cTn id="91" fill="hold">
                            <p:stCondLst>
                              <p:cond delay="500"/>
                            </p:stCondLst>
                            <p:childTnLst>
                              <p:par>
                                <p:cTn id="92" presetID="22" presetClass="entr" presetSubtype="4" fill="hold" grpId="0" nodeType="afterEffect">
                                  <p:stCondLst>
                                    <p:cond delay="0"/>
                                  </p:stCondLst>
                                  <p:childTnLst>
                                    <p:set>
                                      <p:cBhvr>
                                        <p:cTn id="93" dur="1" fill="hold">
                                          <p:stCondLst>
                                            <p:cond delay="0"/>
                                          </p:stCondLst>
                                        </p:cTn>
                                        <p:tgtEl>
                                          <p:spTgt spid="71"/>
                                        </p:tgtEl>
                                        <p:attrNameLst>
                                          <p:attrName>style.visibility</p:attrName>
                                        </p:attrNameLst>
                                      </p:cBhvr>
                                      <p:to>
                                        <p:strVal val="visible"/>
                                      </p:to>
                                    </p:set>
                                    <p:animEffect transition="in" filter="wipe(down)">
                                      <p:cBhvr>
                                        <p:cTn id="94"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animBg="1"/>
      <p:bldP spid="29" grpId="0" animBg="1"/>
      <p:bldP spid="30" grpId="0" animBg="1"/>
      <p:bldP spid="31" grpId="0" animBg="1"/>
      <p:bldP spid="37" grpId="0"/>
      <p:bldP spid="38" grpId="0"/>
      <p:bldP spid="39" grpId="0"/>
      <p:bldP spid="40" grpId="0"/>
      <p:bldP spid="41" grpId="0"/>
      <p:bldP spid="42" grpId="0"/>
      <p:bldP spid="43" grpId="0"/>
      <p:bldP spid="44" grpId="0"/>
      <p:bldP spid="63" grpId="0" animBg="1"/>
      <p:bldP spid="64" grpId="0" animBg="1"/>
      <p:bldP spid="65" grpId="0" animBg="1"/>
      <p:bldP spid="66" grpId="0" animBg="1"/>
      <p:bldP spid="69" grpId="0"/>
      <p:bldP spid="7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7"/>
          <p:cNvGrpSpPr/>
          <p:nvPr/>
        </p:nvGrpSpPr>
        <p:grpSpPr bwMode="auto">
          <a:xfrm>
            <a:off x="2843213" y="2975373"/>
            <a:ext cx="1645444" cy="1420415"/>
            <a:chOff x="0" y="0"/>
            <a:chExt cx="2331720" cy="1752600"/>
          </a:xfrm>
        </p:grpSpPr>
        <p:sp>
          <p:nvSpPr>
            <p:cNvPr id="11" name="文本框 98"/>
            <p:cNvSpPr>
              <a:spLocks noChangeArrowheads="1"/>
            </p:cNvSpPr>
            <p:nvPr/>
          </p:nvSpPr>
          <p:spPr bwMode="auto">
            <a:xfrm>
              <a:off x="121860" y="719623"/>
              <a:ext cx="2088001" cy="34177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a:latin typeface="+mn-lt"/>
                  <a:ea typeface="+mn-ea"/>
                  <a:cs typeface="+mn-ea"/>
                  <a:sym typeface="+mn-lt"/>
                </a:rPr>
                <a:t>TEXT HERE</a:t>
              </a:r>
              <a:endParaRPr lang="zh-CN" altLang="en-US" sz="1200" baseline="-3000">
                <a:latin typeface="+mn-lt"/>
                <a:ea typeface="+mn-ea"/>
                <a:cs typeface="+mn-ea"/>
                <a:sym typeface="+mn-lt"/>
              </a:endParaRPr>
            </a:p>
          </p:txBody>
        </p:sp>
        <p:sp>
          <p:nvSpPr>
            <p:cNvPr id="12" name="文本框 99"/>
            <p:cNvSpPr>
              <a:spLocks noChangeArrowheads="1"/>
            </p:cNvSpPr>
            <p:nvPr/>
          </p:nvSpPr>
          <p:spPr bwMode="auto">
            <a:xfrm>
              <a:off x="121860" y="1260485"/>
              <a:ext cx="2088001" cy="34177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dirty="0">
                  <a:latin typeface="+mn-lt"/>
                  <a:ea typeface="+mn-ea"/>
                  <a:cs typeface="+mn-ea"/>
                  <a:sym typeface="+mn-lt"/>
                </a:rPr>
                <a:t>TEXT HERE</a:t>
              </a:r>
              <a:endParaRPr lang="zh-CN" altLang="en-US" sz="1200" baseline="-3000" dirty="0">
                <a:latin typeface="+mn-lt"/>
                <a:ea typeface="+mn-ea"/>
                <a:cs typeface="+mn-ea"/>
                <a:sym typeface="+mn-lt"/>
              </a:endParaRPr>
            </a:p>
          </p:txBody>
        </p:sp>
        <p:sp>
          <p:nvSpPr>
            <p:cNvPr id="13" name="文本框 100"/>
            <p:cNvSpPr>
              <a:spLocks noChangeArrowheads="1"/>
            </p:cNvSpPr>
            <p:nvPr/>
          </p:nvSpPr>
          <p:spPr bwMode="auto">
            <a:xfrm>
              <a:off x="121860" y="178764"/>
              <a:ext cx="2088001" cy="34177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a:latin typeface="+mn-lt"/>
                  <a:ea typeface="+mn-ea"/>
                  <a:cs typeface="+mn-ea"/>
                  <a:sym typeface="+mn-lt"/>
                </a:rPr>
                <a:t>TEXT HERE</a:t>
              </a:r>
              <a:endParaRPr lang="zh-CN" altLang="en-US" sz="1200" baseline="-3000">
                <a:latin typeface="+mn-lt"/>
                <a:ea typeface="+mn-ea"/>
                <a:cs typeface="+mn-ea"/>
                <a:sym typeface="+mn-lt"/>
              </a:endParaRPr>
            </a:p>
          </p:txBody>
        </p:sp>
        <p:sp>
          <p:nvSpPr>
            <p:cNvPr id="14" name="矩形 101"/>
            <p:cNvSpPr>
              <a:spLocks noChangeArrowheads="1"/>
            </p:cNvSpPr>
            <p:nvPr/>
          </p:nvSpPr>
          <p:spPr bwMode="auto">
            <a:xfrm>
              <a:off x="0" y="0"/>
              <a:ext cx="2331720" cy="1752600"/>
            </a:xfrm>
            <a:prstGeom prst="rect">
              <a:avLst/>
            </a:prstGeom>
            <a:noFill/>
            <a:ln w="12700">
              <a:solidFill>
                <a:srgbClr val="0C8882"/>
              </a:solidFill>
              <a:bevel/>
            </a:ln>
            <a:extLst>
              <a:ext uri="{909E8E84-426E-40DD-AFC4-6F175D3DCCD1}">
                <a14:hiddenFill xmlns:a14="http://schemas.microsoft.com/office/drawing/2010/main">
                  <a:solidFill>
                    <a:srgbClr val="FFFFFF"/>
                  </a:solidFill>
                </a14:hiddenFill>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chemeClr val="bg1"/>
                </a:solidFill>
                <a:latin typeface="+mn-lt"/>
                <a:ea typeface="+mn-ea"/>
                <a:cs typeface="+mn-ea"/>
                <a:sym typeface="+mn-lt"/>
              </a:endParaRPr>
            </a:p>
          </p:txBody>
        </p:sp>
        <p:sp>
          <p:nvSpPr>
            <p:cNvPr id="15" name="直接连接符 102"/>
            <p:cNvSpPr>
              <a:spLocks noChangeShapeType="1"/>
            </p:cNvSpPr>
            <p:nvPr/>
          </p:nvSpPr>
          <p:spPr bwMode="auto">
            <a:xfrm>
              <a:off x="121860" y="604882"/>
              <a:ext cx="2088000" cy="1"/>
            </a:xfrm>
            <a:prstGeom prst="line">
              <a:avLst/>
            </a:prstGeom>
            <a:noFill/>
            <a:ln w="12700">
              <a:solidFill>
                <a:srgbClr val="0C8882"/>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16" name="直接连接符 103"/>
            <p:cNvSpPr>
              <a:spLocks noChangeShapeType="1"/>
            </p:cNvSpPr>
            <p:nvPr/>
          </p:nvSpPr>
          <p:spPr bwMode="auto">
            <a:xfrm>
              <a:off x="121860" y="1150992"/>
              <a:ext cx="2088000" cy="1"/>
            </a:xfrm>
            <a:prstGeom prst="line">
              <a:avLst/>
            </a:prstGeom>
            <a:noFill/>
            <a:ln w="12700">
              <a:solidFill>
                <a:srgbClr val="0C8882"/>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grpSp>
      <p:sp>
        <p:nvSpPr>
          <p:cNvPr id="2" name="直接连接符 8"/>
          <p:cNvSpPr>
            <a:spLocks noChangeShapeType="1"/>
          </p:cNvSpPr>
          <p:nvPr/>
        </p:nvSpPr>
        <p:spPr bwMode="auto">
          <a:xfrm>
            <a:off x="1107281" y="2368154"/>
            <a:ext cx="1490663" cy="1190"/>
          </a:xfrm>
          <a:prstGeom prst="line">
            <a:avLst/>
          </a:prstGeom>
          <a:noFill/>
          <a:ln w="12700">
            <a:solidFill>
              <a:schemeClr val="tx1"/>
            </a:solidFill>
            <a:bevel/>
          </a:ln>
          <a:extLst>
            <a:ext uri="{909E8E84-426E-40DD-AFC4-6F175D3DCCD1}">
              <a14:hiddenFill xmlns:a14="http://schemas.microsoft.com/office/drawing/2010/main">
                <a:noFill/>
              </a14:hiddenFill>
            </a:ext>
          </a:extLst>
        </p:spPr>
        <p:txBody>
          <a:bodyPr lIns="68580" tIns="34290" rIns="68580" bIns="34290"/>
          <a:lstStyle/>
          <a:p>
            <a:endParaRPr lang="zh-CN" altLang="en-US">
              <a:cs typeface="+mn-ea"/>
              <a:sym typeface="+mn-lt"/>
            </a:endParaRPr>
          </a:p>
        </p:txBody>
      </p:sp>
      <p:sp>
        <p:nvSpPr>
          <p:cNvPr id="3" name="直接连接符 9"/>
          <p:cNvSpPr>
            <a:spLocks noChangeShapeType="1"/>
          </p:cNvSpPr>
          <p:nvPr/>
        </p:nvSpPr>
        <p:spPr bwMode="auto">
          <a:xfrm>
            <a:off x="1107281" y="3449242"/>
            <a:ext cx="1490663" cy="1190"/>
          </a:xfrm>
          <a:prstGeom prst="line">
            <a:avLst/>
          </a:prstGeom>
          <a:noFill/>
          <a:ln w="12700">
            <a:solidFill>
              <a:schemeClr val="tx1"/>
            </a:solidFill>
            <a:bevel/>
          </a:ln>
          <a:extLst>
            <a:ext uri="{909E8E84-426E-40DD-AFC4-6F175D3DCCD1}">
              <a14:hiddenFill xmlns:a14="http://schemas.microsoft.com/office/drawing/2010/main">
                <a:noFill/>
              </a14:hiddenFill>
            </a:ext>
          </a:extLst>
        </p:spPr>
        <p:txBody>
          <a:bodyPr lIns="68580" tIns="34290" rIns="68580" bIns="34290"/>
          <a:lstStyle/>
          <a:p>
            <a:endParaRPr lang="zh-CN" altLang="en-US">
              <a:cs typeface="+mn-ea"/>
              <a:sym typeface="+mn-lt"/>
            </a:endParaRPr>
          </a:p>
        </p:txBody>
      </p:sp>
      <p:sp>
        <p:nvSpPr>
          <p:cNvPr id="4" name="矩形 50"/>
          <p:cNvSpPr>
            <a:spLocks noChangeArrowheads="1"/>
          </p:cNvSpPr>
          <p:nvPr/>
        </p:nvSpPr>
        <p:spPr bwMode="auto">
          <a:xfrm>
            <a:off x="1035844" y="1322785"/>
            <a:ext cx="1102519" cy="33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700" dirty="0">
                <a:solidFill>
                  <a:srgbClr val="0C8882"/>
                </a:solidFill>
                <a:latin typeface="+mn-lt"/>
                <a:ea typeface="+mn-ea"/>
                <a:cs typeface="+mn-ea"/>
                <a:sym typeface="+mn-lt"/>
              </a:rPr>
              <a:t>添加标题</a:t>
            </a:r>
            <a:endParaRPr lang="en-US" altLang="zh-CN" sz="1700" dirty="0">
              <a:solidFill>
                <a:srgbClr val="0C8882"/>
              </a:solidFill>
              <a:latin typeface="+mn-lt"/>
              <a:ea typeface="+mn-ea"/>
              <a:cs typeface="+mn-ea"/>
              <a:sym typeface="+mn-lt"/>
            </a:endParaRPr>
          </a:p>
        </p:txBody>
      </p:sp>
      <p:sp>
        <p:nvSpPr>
          <p:cNvPr id="5" name="矩形 47"/>
          <p:cNvSpPr>
            <a:spLocks noChangeArrowheads="1"/>
          </p:cNvSpPr>
          <p:nvPr/>
        </p:nvSpPr>
        <p:spPr bwMode="auto">
          <a:xfrm>
            <a:off x="1038226" y="1633537"/>
            <a:ext cx="1699022" cy="62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000" dirty="0">
                <a:solidFill>
                  <a:schemeClr val="tx1">
                    <a:lumMod val="50000"/>
                    <a:lumOff val="50000"/>
                  </a:schemeClr>
                </a:solidFill>
                <a:latin typeface="+mn-lt"/>
                <a:ea typeface="+mn-ea"/>
                <a:cs typeface="+mn-ea"/>
                <a:sym typeface="+mn-lt"/>
              </a:rPr>
              <a:t>在此录入上述图表的描述说明，在此录入上述图表的描述说明。</a:t>
            </a:r>
            <a:endParaRPr lang="zh-CN" altLang="en-US" sz="1400" dirty="0">
              <a:solidFill>
                <a:schemeClr val="tx1">
                  <a:lumMod val="50000"/>
                  <a:lumOff val="50000"/>
                </a:schemeClr>
              </a:solidFill>
              <a:latin typeface="+mn-lt"/>
              <a:ea typeface="+mn-ea"/>
              <a:cs typeface="+mn-ea"/>
              <a:sym typeface="+mn-lt"/>
            </a:endParaRPr>
          </a:p>
        </p:txBody>
      </p:sp>
      <p:sp>
        <p:nvSpPr>
          <p:cNvPr id="6" name="矩形 54"/>
          <p:cNvSpPr>
            <a:spLocks noChangeArrowheads="1"/>
          </p:cNvSpPr>
          <p:nvPr/>
        </p:nvSpPr>
        <p:spPr bwMode="auto">
          <a:xfrm>
            <a:off x="1035844" y="2428875"/>
            <a:ext cx="1102519" cy="33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700" dirty="0">
                <a:latin typeface="+mn-lt"/>
                <a:ea typeface="+mn-ea"/>
                <a:cs typeface="+mn-ea"/>
                <a:sym typeface="+mn-lt"/>
              </a:rPr>
              <a:t>添加标题</a:t>
            </a:r>
            <a:endParaRPr lang="en-US" altLang="zh-CN" sz="1700" dirty="0">
              <a:latin typeface="+mn-lt"/>
              <a:ea typeface="+mn-ea"/>
              <a:cs typeface="+mn-ea"/>
              <a:sym typeface="+mn-lt"/>
            </a:endParaRPr>
          </a:p>
        </p:txBody>
      </p:sp>
      <p:sp>
        <p:nvSpPr>
          <p:cNvPr id="7" name="矩形 47"/>
          <p:cNvSpPr>
            <a:spLocks noChangeArrowheads="1"/>
          </p:cNvSpPr>
          <p:nvPr/>
        </p:nvSpPr>
        <p:spPr bwMode="auto">
          <a:xfrm>
            <a:off x="1038226" y="2738438"/>
            <a:ext cx="1699022" cy="62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000" dirty="0">
                <a:solidFill>
                  <a:schemeClr val="tx1">
                    <a:lumMod val="50000"/>
                    <a:lumOff val="50000"/>
                  </a:schemeClr>
                </a:solidFill>
                <a:latin typeface="+mn-lt"/>
                <a:ea typeface="+mn-ea"/>
                <a:cs typeface="+mn-ea"/>
                <a:sym typeface="+mn-lt"/>
              </a:rPr>
              <a:t>在此录入上述图表的描述说明，在此录入上述图表的描述说明。</a:t>
            </a:r>
            <a:endParaRPr lang="zh-CN" altLang="en-US" sz="1400" dirty="0">
              <a:solidFill>
                <a:schemeClr val="tx1">
                  <a:lumMod val="50000"/>
                  <a:lumOff val="50000"/>
                </a:schemeClr>
              </a:solidFill>
              <a:latin typeface="+mn-lt"/>
              <a:ea typeface="+mn-ea"/>
              <a:cs typeface="+mn-ea"/>
              <a:sym typeface="+mn-lt"/>
            </a:endParaRPr>
          </a:p>
        </p:txBody>
      </p:sp>
      <p:sp>
        <p:nvSpPr>
          <p:cNvPr id="8" name="矩形 56"/>
          <p:cNvSpPr>
            <a:spLocks noChangeArrowheads="1"/>
          </p:cNvSpPr>
          <p:nvPr/>
        </p:nvSpPr>
        <p:spPr bwMode="auto">
          <a:xfrm>
            <a:off x="1035844" y="3533775"/>
            <a:ext cx="1102519" cy="33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700">
                <a:solidFill>
                  <a:srgbClr val="0C8882"/>
                </a:solidFill>
                <a:latin typeface="+mn-lt"/>
                <a:ea typeface="+mn-ea"/>
                <a:cs typeface="+mn-ea"/>
                <a:sym typeface="+mn-lt"/>
              </a:rPr>
              <a:t>添加标题</a:t>
            </a:r>
            <a:endParaRPr lang="en-US" altLang="zh-CN" sz="1700">
              <a:solidFill>
                <a:srgbClr val="0C8882"/>
              </a:solidFill>
              <a:latin typeface="+mn-lt"/>
              <a:ea typeface="+mn-ea"/>
              <a:cs typeface="+mn-ea"/>
              <a:sym typeface="+mn-lt"/>
            </a:endParaRPr>
          </a:p>
        </p:txBody>
      </p:sp>
      <p:sp>
        <p:nvSpPr>
          <p:cNvPr id="9" name="矩形 47"/>
          <p:cNvSpPr>
            <a:spLocks noChangeArrowheads="1"/>
          </p:cNvSpPr>
          <p:nvPr/>
        </p:nvSpPr>
        <p:spPr bwMode="auto">
          <a:xfrm>
            <a:off x="1038226" y="3844529"/>
            <a:ext cx="1699022" cy="62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000">
                <a:solidFill>
                  <a:schemeClr val="tx1">
                    <a:lumMod val="50000"/>
                    <a:lumOff val="50000"/>
                  </a:schemeClr>
                </a:solidFill>
                <a:latin typeface="+mn-lt"/>
                <a:ea typeface="+mn-ea"/>
                <a:cs typeface="+mn-ea"/>
                <a:sym typeface="+mn-lt"/>
              </a:rPr>
              <a:t>在此录入上述图表的描述说明，在此录入上述图表的描述说明。</a:t>
            </a:r>
            <a:endParaRPr lang="zh-CN" altLang="en-US" sz="1400">
              <a:solidFill>
                <a:schemeClr val="tx1">
                  <a:lumMod val="50000"/>
                  <a:lumOff val="50000"/>
                </a:schemeClr>
              </a:solidFill>
              <a:latin typeface="+mn-lt"/>
              <a:ea typeface="+mn-ea"/>
              <a:cs typeface="+mn-ea"/>
              <a:sym typeface="+mn-lt"/>
            </a:endParaRPr>
          </a:p>
        </p:txBody>
      </p:sp>
      <p:grpSp>
        <p:nvGrpSpPr>
          <p:cNvPr id="17" name="组合 104"/>
          <p:cNvGrpSpPr/>
          <p:nvPr/>
        </p:nvGrpSpPr>
        <p:grpSpPr bwMode="auto">
          <a:xfrm>
            <a:off x="4681538" y="2975373"/>
            <a:ext cx="1645444" cy="1420415"/>
            <a:chOff x="0" y="0"/>
            <a:chExt cx="2331720" cy="1752600"/>
          </a:xfrm>
        </p:grpSpPr>
        <p:sp>
          <p:nvSpPr>
            <p:cNvPr id="18" name="文本框 105"/>
            <p:cNvSpPr>
              <a:spLocks noChangeArrowheads="1"/>
            </p:cNvSpPr>
            <p:nvPr/>
          </p:nvSpPr>
          <p:spPr bwMode="auto">
            <a:xfrm>
              <a:off x="121860" y="719624"/>
              <a:ext cx="2088001" cy="34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a:latin typeface="+mn-lt"/>
                  <a:ea typeface="+mn-ea"/>
                  <a:cs typeface="+mn-ea"/>
                  <a:sym typeface="+mn-lt"/>
                </a:rPr>
                <a:t>TEXT HERE</a:t>
              </a:r>
              <a:endParaRPr lang="zh-CN" altLang="en-US" sz="1200" baseline="-3000">
                <a:latin typeface="+mn-lt"/>
                <a:ea typeface="+mn-ea"/>
                <a:cs typeface="+mn-ea"/>
                <a:sym typeface="+mn-lt"/>
              </a:endParaRPr>
            </a:p>
          </p:txBody>
        </p:sp>
        <p:sp>
          <p:nvSpPr>
            <p:cNvPr id="19" name="文本框 106"/>
            <p:cNvSpPr>
              <a:spLocks noChangeArrowheads="1"/>
            </p:cNvSpPr>
            <p:nvPr/>
          </p:nvSpPr>
          <p:spPr bwMode="auto">
            <a:xfrm>
              <a:off x="121860" y="1260485"/>
              <a:ext cx="2088001" cy="34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a:latin typeface="+mn-lt"/>
                  <a:ea typeface="+mn-ea"/>
                  <a:cs typeface="+mn-ea"/>
                  <a:sym typeface="+mn-lt"/>
                </a:rPr>
                <a:t>TEXT HERE</a:t>
              </a:r>
              <a:endParaRPr lang="zh-CN" altLang="en-US" sz="1200" baseline="-3000">
                <a:latin typeface="+mn-lt"/>
                <a:ea typeface="+mn-ea"/>
                <a:cs typeface="+mn-ea"/>
                <a:sym typeface="+mn-lt"/>
              </a:endParaRPr>
            </a:p>
          </p:txBody>
        </p:sp>
        <p:sp>
          <p:nvSpPr>
            <p:cNvPr id="20" name="文本框 107"/>
            <p:cNvSpPr>
              <a:spLocks noChangeArrowheads="1"/>
            </p:cNvSpPr>
            <p:nvPr/>
          </p:nvSpPr>
          <p:spPr bwMode="auto">
            <a:xfrm>
              <a:off x="121860" y="178764"/>
              <a:ext cx="2088001" cy="34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dirty="0">
                  <a:latin typeface="+mn-lt"/>
                  <a:ea typeface="+mn-ea"/>
                  <a:cs typeface="+mn-ea"/>
                  <a:sym typeface="+mn-lt"/>
                </a:rPr>
                <a:t>TEXT HERE</a:t>
              </a:r>
              <a:endParaRPr lang="zh-CN" altLang="en-US" sz="1200" baseline="-3000" dirty="0">
                <a:latin typeface="+mn-lt"/>
                <a:ea typeface="+mn-ea"/>
                <a:cs typeface="+mn-ea"/>
                <a:sym typeface="+mn-lt"/>
              </a:endParaRPr>
            </a:p>
          </p:txBody>
        </p:sp>
        <p:sp>
          <p:nvSpPr>
            <p:cNvPr id="21" name="矩形 108"/>
            <p:cNvSpPr>
              <a:spLocks noChangeArrowheads="1"/>
            </p:cNvSpPr>
            <p:nvPr/>
          </p:nvSpPr>
          <p:spPr bwMode="auto">
            <a:xfrm>
              <a:off x="0" y="0"/>
              <a:ext cx="2331720" cy="1752600"/>
            </a:xfrm>
            <a:prstGeom prst="rect">
              <a:avLst/>
            </a:prstGeom>
            <a:noFill/>
            <a:ln w="12700">
              <a:solidFill>
                <a:schemeClr val="tx1"/>
              </a:solidFill>
              <a:bevel/>
            </a:ln>
            <a:extLst>
              <a:ext uri="{909E8E84-426E-40DD-AFC4-6F175D3DCCD1}">
                <a14:hiddenFill xmlns:a14="http://schemas.microsoft.com/office/drawing/2010/main">
                  <a:solidFill>
                    <a:srgbClr val="FFFFFF"/>
                  </a:solidFill>
                </a14:hiddenFill>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chemeClr val="bg1"/>
                </a:solidFill>
                <a:latin typeface="+mn-lt"/>
                <a:ea typeface="+mn-ea"/>
                <a:cs typeface="+mn-ea"/>
                <a:sym typeface="+mn-lt"/>
              </a:endParaRPr>
            </a:p>
          </p:txBody>
        </p:sp>
        <p:sp>
          <p:nvSpPr>
            <p:cNvPr id="22" name="直接连接符 109"/>
            <p:cNvSpPr>
              <a:spLocks noChangeShapeType="1"/>
            </p:cNvSpPr>
            <p:nvPr/>
          </p:nvSpPr>
          <p:spPr bwMode="auto">
            <a:xfrm>
              <a:off x="121860" y="604882"/>
              <a:ext cx="2088000" cy="1"/>
            </a:xfrm>
            <a:prstGeom prst="line">
              <a:avLst/>
            </a:prstGeom>
            <a:noFill/>
            <a:ln w="12700">
              <a:solidFill>
                <a:schemeClr val="tx1"/>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23" name="直接连接符 110"/>
            <p:cNvSpPr>
              <a:spLocks noChangeShapeType="1"/>
            </p:cNvSpPr>
            <p:nvPr/>
          </p:nvSpPr>
          <p:spPr bwMode="auto">
            <a:xfrm>
              <a:off x="121860" y="1150992"/>
              <a:ext cx="2088000" cy="1"/>
            </a:xfrm>
            <a:prstGeom prst="line">
              <a:avLst/>
            </a:prstGeom>
            <a:noFill/>
            <a:ln w="12700">
              <a:solidFill>
                <a:schemeClr val="tx1"/>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grpSp>
      <p:grpSp>
        <p:nvGrpSpPr>
          <p:cNvPr id="62" name="组合 61"/>
          <p:cNvGrpSpPr/>
          <p:nvPr/>
        </p:nvGrpSpPr>
        <p:grpSpPr>
          <a:xfrm>
            <a:off x="2843213" y="1388745"/>
            <a:ext cx="1645444" cy="1556148"/>
            <a:chOff x="2843213" y="1388745"/>
            <a:chExt cx="1645444" cy="1556148"/>
          </a:xfrm>
        </p:grpSpPr>
        <p:sp>
          <p:nvSpPr>
            <p:cNvPr id="43" name="圆角矩形 42"/>
            <p:cNvSpPr/>
            <p:nvPr/>
          </p:nvSpPr>
          <p:spPr>
            <a:xfrm>
              <a:off x="2843213" y="1388745"/>
              <a:ext cx="1645444" cy="1556148"/>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sp>
          <p:nvSpPr>
            <p:cNvPr id="33" name="Freeform 151"/>
            <p:cNvSpPr>
              <a:spLocks noEditPoints="1" noChangeArrowheads="1"/>
            </p:cNvSpPr>
            <p:nvPr/>
          </p:nvSpPr>
          <p:spPr bwMode="auto">
            <a:xfrm>
              <a:off x="3318708" y="1521094"/>
              <a:ext cx="694454" cy="700385"/>
            </a:xfrm>
            <a:custGeom>
              <a:avLst/>
              <a:gdLst>
                <a:gd name="T0" fmla="*/ 2147483647 w 123"/>
                <a:gd name="T1" fmla="*/ 2147483647 h 129"/>
                <a:gd name="T2" fmla="*/ 2147483647 w 123"/>
                <a:gd name="T3" fmla="*/ 2147483647 h 129"/>
                <a:gd name="T4" fmla="*/ 2147483647 w 123"/>
                <a:gd name="T5" fmla="*/ 2147483647 h 129"/>
                <a:gd name="T6" fmla="*/ 2147483647 w 123"/>
                <a:gd name="T7" fmla="*/ 2147483647 h 129"/>
                <a:gd name="T8" fmla="*/ 2147483647 w 123"/>
                <a:gd name="T9" fmla="*/ 2147483647 h 129"/>
                <a:gd name="T10" fmla="*/ 2147483647 w 123"/>
                <a:gd name="T11" fmla="*/ 2147483647 h 129"/>
                <a:gd name="T12" fmla="*/ 2147483647 w 123"/>
                <a:gd name="T13" fmla="*/ 2147483647 h 129"/>
                <a:gd name="T14" fmla="*/ 2147483647 w 123"/>
                <a:gd name="T15" fmla="*/ 2147483647 h 129"/>
                <a:gd name="T16" fmla="*/ 2147483647 w 123"/>
                <a:gd name="T17" fmla="*/ 2147483647 h 129"/>
                <a:gd name="T18" fmla="*/ 2147483647 w 123"/>
                <a:gd name="T19" fmla="*/ 2147483647 h 129"/>
                <a:gd name="T20" fmla="*/ 0 w 123"/>
                <a:gd name="T21" fmla="*/ 2147483647 h 129"/>
                <a:gd name="T22" fmla="*/ 1920369384 w 123"/>
                <a:gd name="T23" fmla="*/ 1703034146 h 129"/>
                <a:gd name="T24" fmla="*/ 2147483647 w 123"/>
                <a:gd name="T25" fmla="*/ 2147483647 h 129"/>
                <a:gd name="T26" fmla="*/ 1856355204 w 123"/>
                <a:gd name="T27" fmla="*/ 2147483647 h 129"/>
                <a:gd name="T28" fmla="*/ 2147483647 w 123"/>
                <a:gd name="T29" fmla="*/ 2147483647 h 129"/>
                <a:gd name="T30" fmla="*/ 2147483647 w 123"/>
                <a:gd name="T31" fmla="*/ 2147483647 h 129"/>
                <a:gd name="T32" fmla="*/ 2147483647 w 123"/>
                <a:gd name="T33" fmla="*/ 2147483647 h 129"/>
                <a:gd name="T34" fmla="*/ 2112403922 w 123"/>
                <a:gd name="T35" fmla="*/ 2147483647 h 129"/>
                <a:gd name="T36" fmla="*/ 704131974 w 123"/>
                <a:gd name="T37" fmla="*/ 2147483647 h 129"/>
                <a:gd name="T38" fmla="*/ 0 w 123"/>
                <a:gd name="T39" fmla="*/ 2147483647 h 129"/>
                <a:gd name="T40" fmla="*/ 2147483647 w 123"/>
                <a:gd name="T41" fmla="*/ 403351954 h 129"/>
                <a:gd name="T42" fmla="*/ 2147483647 w 123"/>
                <a:gd name="T43" fmla="*/ 717064190 h 129"/>
                <a:gd name="T44" fmla="*/ 2147483647 w 123"/>
                <a:gd name="T45" fmla="*/ 537798143 h 129"/>
                <a:gd name="T46" fmla="*/ 2147483647 w 123"/>
                <a:gd name="T47" fmla="*/ 1254869027 h 129"/>
                <a:gd name="T48" fmla="*/ 2147483647 w 123"/>
                <a:gd name="T49" fmla="*/ 1434135075 h 129"/>
                <a:gd name="T50" fmla="*/ 2147483647 w 123"/>
                <a:gd name="T51" fmla="*/ 1165236004 h 129"/>
                <a:gd name="T52" fmla="*/ 2147483647 w 123"/>
                <a:gd name="T53" fmla="*/ 1254869027 h 129"/>
                <a:gd name="T54" fmla="*/ 2147483647 w 123"/>
                <a:gd name="T55" fmla="*/ 1658220981 h 129"/>
                <a:gd name="T56" fmla="*/ 2147483647 w 123"/>
                <a:gd name="T57" fmla="*/ 2061566241 h 129"/>
                <a:gd name="T58" fmla="*/ 2147483647 w 123"/>
                <a:gd name="T59" fmla="*/ 403351954 h 12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3"/>
                <a:gd name="T91" fmla="*/ 0 h 129"/>
                <a:gd name="T92" fmla="*/ 123 w 123"/>
                <a:gd name="T93" fmla="*/ 129 h 12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3" h="129">
                  <a:moveTo>
                    <a:pt x="93" y="129"/>
                  </a:moveTo>
                  <a:cubicBezTo>
                    <a:pt x="62" y="111"/>
                    <a:pt x="62" y="111"/>
                    <a:pt x="62" y="111"/>
                  </a:cubicBezTo>
                  <a:cubicBezTo>
                    <a:pt x="89" y="84"/>
                    <a:pt x="89" y="84"/>
                    <a:pt x="89" y="84"/>
                  </a:cubicBezTo>
                  <a:cubicBezTo>
                    <a:pt x="91" y="98"/>
                    <a:pt x="91" y="98"/>
                    <a:pt x="91" y="98"/>
                  </a:cubicBezTo>
                  <a:cubicBezTo>
                    <a:pt x="103" y="95"/>
                    <a:pt x="112" y="83"/>
                    <a:pt x="111" y="70"/>
                  </a:cubicBezTo>
                  <a:cubicBezTo>
                    <a:pt x="110" y="67"/>
                    <a:pt x="110" y="64"/>
                    <a:pt x="109" y="62"/>
                  </a:cubicBezTo>
                  <a:cubicBezTo>
                    <a:pt x="114" y="59"/>
                    <a:pt x="114" y="59"/>
                    <a:pt x="114" y="59"/>
                  </a:cubicBezTo>
                  <a:cubicBezTo>
                    <a:pt x="118" y="65"/>
                    <a:pt x="121" y="71"/>
                    <a:pt x="122" y="79"/>
                  </a:cubicBezTo>
                  <a:cubicBezTo>
                    <a:pt x="123" y="98"/>
                    <a:pt x="111" y="114"/>
                    <a:pt x="92" y="118"/>
                  </a:cubicBezTo>
                  <a:cubicBezTo>
                    <a:pt x="93" y="129"/>
                    <a:pt x="93" y="129"/>
                    <a:pt x="93" y="129"/>
                  </a:cubicBezTo>
                  <a:close/>
                  <a:moveTo>
                    <a:pt x="0" y="58"/>
                  </a:moveTo>
                  <a:cubicBezTo>
                    <a:pt x="30" y="38"/>
                    <a:pt x="30" y="38"/>
                    <a:pt x="30" y="38"/>
                  </a:cubicBezTo>
                  <a:cubicBezTo>
                    <a:pt x="42" y="74"/>
                    <a:pt x="42" y="74"/>
                    <a:pt x="42" y="74"/>
                  </a:cubicBezTo>
                  <a:cubicBezTo>
                    <a:pt x="29" y="69"/>
                    <a:pt x="29" y="69"/>
                    <a:pt x="29" y="69"/>
                  </a:cubicBezTo>
                  <a:cubicBezTo>
                    <a:pt x="26" y="82"/>
                    <a:pt x="33" y="95"/>
                    <a:pt x="45" y="99"/>
                  </a:cubicBezTo>
                  <a:cubicBezTo>
                    <a:pt x="48" y="100"/>
                    <a:pt x="51" y="101"/>
                    <a:pt x="53" y="101"/>
                  </a:cubicBezTo>
                  <a:cubicBezTo>
                    <a:pt x="53" y="107"/>
                    <a:pt x="53" y="107"/>
                    <a:pt x="53" y="107"/>
                  </a:cubicBezTo>
                  <a:cubicBezTo>
                    <a:pt x="47" y="108"/>
                    <a:pt x="39" y="108"/>
                    <a:pt x="33" y="105"/>
                  </a:cubicBezTo>
                  <a:cubicBezTo>
                    <a:pt x="15" y="99"/>
                    <a:pt x="6" y="80"/>
                    <a:pt x="11" y="62"/>
                  </a:cubicBezTo>
                  <a:cubicBezTo>
                    <a:pt x="0" y="58"/>
                    <a:pt x="0" y="58"/>
                    <a:pt x="0" y="58"/>
                  </a:cubicBezTo>
                  <a:close/>
                  <a:moveTo>
                    <a:pt x="111" y="9"/>
                  </a:moveTo>
                  <a:cubicBezTo>
                    <a:pt x="102" y="16"/>
                    <a:pt x="102" y="16"/>
                    <a:pt x="102" y="16"/>
                  </a:cubicBezTo>
                  <a:cubicBezTo>
                    <a:pt x="90" y="3"/>
                    <a:pt x="69" y="0"/>
                    <a:pt x="54" y="12"/>
                  </a:cubicBezTo>
                  <a:cubicBezTo>
                    <a:pt x="48" y="16"/>
                    <a:pt x="44" y="22"/>
                    <a:pt x="41" y="28"/>
                  </a:cubicBezTo>
                  <a:cubicBezTo>
                    <a:pt x="46" y="32"/>
                    <a:pt x="46" y="32"/>
                    <a:pt x="46" y="32"/>
                  </a:cubicBezTo>
                  <a:cubicBezTo>
                    <a:pt x="48" y="29"/>
                    <a:pt x="49" y="27"/>
                    <a:pt x="52" y="26"/>
                  </a:cubicBezTo>
                  <a:cubicBezTo>
                    <a:pt x="62" y="18"/>
                    <a:pt x="77" y="19"/>
                    <a:pt x="86" y="28"/>
                  </a:cubicBezTo>
                  <a:cubicBezTo>
                    <a:pt x="75" y="37"/>
                    <a:pt x="75" y="37"/>
                    <a:pt x="75" y="37"/>
                  </a:cubicBezTo>
                  <a:cubicBezTo>
                    <a:pt x="112" y="46"/>
                    <a:pt x="112" y="46"/>
                    <a:pt x="112" y="46"/>
                  </a:cubicBezTo>
                  <a:lnTo>
                    <a:pt x="111" y="9"/>
                  </a:lnTo>
                  <a:close/>
                </a:path>
              </a:pathLst>
            </a:custGeom>
            <a:solidFill>
              <a:srgbClr val="0C8882"/>
            </a:solidFill>
            <a:ln>
              <a:noFill/>
            </a:ln>
          </p:spPr>
          <p:txBody>
            <a:bodyPr lIns="121920" tIns="60960" rIns="121920" bIns="60960"/>
            <a:lstStyle/>
            <a:p>
              <a:endParaRPr lang="zh-CN" altLang="en-US">
                <a:cs typeface="+mn-ea"/>
                <a:sym typeface="+mn-lt"/>
              </a:endParaRPr>
            </a:p>
          </p:txBody>
        </p:sp>
        <p:sp>
          <p:nvSpPr>
            <p:cNvPr id="34" name="文本框 121"/>
            <p:cNvSpPr>
              <a:spLocks noChangeArrowheads="1"/>
            </p:cNvSpPr>
            <p:nvPr/>
          </p:nvSpPr>
          <p:spPr bwMode="auto">
            <a:xfrm>
              <a:off x="2941233" y="2417913"/>
              <a:ext cx="1473457" cy="307777"/>
            </a:xfrm>
            <a:prstGeom prst="rect">
              <a:avLst/>
            </a:prstGeom>
            <a:noFill/>
            <a:ln>
              <a:noFill/>
            </a:ln>
          </p:spPr>
          <p:txBody>
            <a:bodyPr>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400" dirty="0">
                  <a:solidFill>
                    <a:srgbClr val="0C8882"/>
                  </a:solidFill>
                  <a:latin typeface="+mn-lt"/>
                  <a:ea typeface="+mn-ea"/>
                  <a:cs typeface="+mn-ea"/>
                  <a:sym typeface="+mn-lt"/>
                </a:rPr>
                <a:t>TEXT HERE</a:t>
              </a:r>
              <a:endParaRPr lang="zh-CN" altLang="en-US" sz="1400" baseline="-3000" dirty="0">
                <a:solidFill>
                  <a:srgbClr val="0C8882"/>
                </a:solidFill>
                <a:latin typeface="+mn-lt"/>
                <a:ea typeface="+mn-ea"/>
                <a:cs typeface="+mn-ea"/>
                <a:sym typeface="+mn-lt"/>
              </a:endParaRPr>
            </a:p>
          </p:txBody>
        </p:sp>
      </p:grpSp>
      <p:grpSp>
        <p:nvGrpSpPr>
          <p:cNvPr id="64" name="组合 63"/>
          <p:cNvGrpSpPr/>
          <p:nvPr/>
        </p:nvGrpSpPr>
        <p:grpSpPr>
          <a:xfrm>
            <a:off x="6439968" y="1388745"/>
            <a:ext cx="1645444" cy="1556148"/>
            <a:chOff x="6439968" y="1388745"/>
            <a:chExt cx="1645444" cy="1556148"/>
          </a:xfrm>
        </p:grpSpPr>
        <p:sp>
          <p:nvSpPr>
            <p:cNvPr id="47" name="圆角矩形 46"/>
            <p:cNvSpPr/>
            <p:nvPr/>
          </p:nvSpPr>
          <p:spPr>
            <a:xfrm>
              <a:off x="6439968" y="1388745"/>
              <a:ext cx="1645444" cy="1556148"/>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sp>
          <p:nvSpPr>
            <p:cNvPr id="49" name="文本框 121"/>
            <p:cNvSpPr>
              <a:spLocks noChangeArrowheads="1"/>
            </p:cNvSpPr>
            <p:nvPr/>
          </p:nvSpPr>
          <p:spPr bwMode="auto">
            <a:xfrm>
              <a:off x="6537988" y="2417913"/>
              <a:ext cx="1473457" cy="307777"/>
            </a:xfrm>
            <a:prstGeom prst="rect">
              <a:avLst/>
            </a:prstGeom>
            <a:noFill/>
            <a:ln>
              <a:noFill/>
            </a:ln>
          </p:spPr>
          <p:txBody>
            <a:bodyPr>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400" dirty="0">
                  <a:solidFill>
                    <a:srgbClr val="0C8882"/>
                  </a:solidFill>
                  <a:latin typeface="+mn-lt"/>
                  <a:ea typeface="+mn-ea"/>
                  <a:cs typeface="+mn-ea"/>
                  <a:sym typeface="+mn-lt"/>
                </a:rPr>
                <a:t>TEXT HERE</a:t>
              </a:r>
              <a:endParaRPr lang="zh-CN" altLang="en-US" sz="1400" baseline="-3000" dirty="0">
                <a:solidFill>
                  <a:srgbClr val="0C8882"/>
                </a:solidFill>
                <a:latin typeface="+mn-lt"/>
                <a:ea typeface="+mn-ea"/>
                <a:cs typeface="+mn-ea"/>
                <a:sym typeface="+mn-lt"/>
              </a:endParaRPr>
            </a:p>
          </p:txBody>
        </p:sp>
        <p:sp>
          <p:nvSpPr>
            <p:cNvPr id="40" name="Freeform 145"/>
            <p:cNvSpPr>
              <a:spLocks noEditPoints="1" noChangeArrowheads="1"/>
            </p:cNvSpPr>
            <p:nvPr/>
          </p:nvSpPr>
          <p:spPr bwMode="auto">
            <a:xfrm>
              <a:off x="6971366" y="1609890"/>
              <a:ext cx="676952" cy="670533"/>
            </a:xfrm>
            <a:custGeom>
              <a:avLst/>
              <a:gdLst>
                <a:gd name="T0" fmla="*/ 2147483647 w 111"/>
                <a:gd name="T1" fmla="*/ 887684046 h 111"/>
                <a:gd name="T2" fmla="*/ 2147483647 w 111"/>
                <a:gd name="T3" fmla="*/ 2147483647 h 111"/>
                <a:gd name="T4" fmla="*/ 1193301551 w 111"/>
                <a:gd name="T5" fmla="*/ 2147483647 h 111"/>
                <a:gd name="T6" fmla="*/ 1193301551 w 111"/>
                <a:gd name="T7" fmla="*/ 887684046 h 111"/>
                <a:gd name="T8" fmla="*/ 2147483647 w 111"/>
                <a:gd name="T9" fmla="*/ 2147483647 h 111"/>
                <a:gd name="T10" fmla="*/ 2147483647 w 111"/>
                <a:gd name="T11" fmla="*/ 2147483647 h 111"/>
                <a:gd name="T12" fmla="*/ 2147483647 w 111"/>
                <a:gd name="T13" fmla="*/ 2147483647 h 111"/>
                <a:gd name="T14" fmla="*/ 2147483647 w 111"/>
                <a:gd name="T15" fmla="*/ 2147483647 h 111"/>
                <a:gd name="T16" fmla="*/ 2147483647 w 111"/>
                <a:gd name="T17" fmla="*/ 2147483647 h 111"/>
                <a:gd name="T18" fmla="*/ 2147483647 w 111"/>
                <a:gd name="T19" fmla="*/ 2147483647 h 111"/>
                <a:gd name="T20" fmla="*/ 2147483647 w 111"/>
                <a:gd name="T21" fmla="*/ 1997289105 h 111"/>
                <a:gd name="T22" fmla="*/ 2147483647 w 111"/>
                <a:gd name="T23" fmla="*/ 2147483647 h 111"/>
                <a:gd name="T24" fmla="*/ 2147483647 w 111"/>
                <a:gd name="T25" fmla="*/ 554802529 h 111"/>
                <a:gd name="T26" fmla="*/ 2147483647 w 111"/>
                <a:gd name="T27" fmla="*/ 1387010047 h 111"/>
                <a:gd name="T28" fmla="*/ 2147483647 w 111"/>
                <a:gd name="T29" fmla="*/ 554802529 h 111"/>
                <a:gd name="T30" fmla="*/ 2147483647 w 111"/>
                <a:gd name="T31" fmla="*/ 1387010047 h 111"/>
                <a:gd name="T32" fmla="*/ 2147483647 w 111"/>
                <a:gd name="T33" fmla="*/ 554802529 h 111"/>
                <a:gd name="T34" fmla="*/ 2147483647 w 111"/>
                <a:gd name="T35" fmla="*/ 2147483647 h 111"/>
                <a:gd name="T36" fmla="*/ 2147483647 w 111"/>
                <a:gd name="T37" fmla="*/ 1997289105 h 111"/>
                <a:gd name="T38" fmla="*/ 2147483647 w 111"/>
                <a:gd name="T39" fmla="*/ 2147483647 h 111"/>
                <a:gd name="T40" fmla="*/ 2147483647 w 111"/>
                <a:gd name="T41" fmla="*/ 2147483647 h 111"/>
                <a:gd name="T42" fmla="*/ 2147483647 w 111"/>
                <a:gd name="T43" fmla="*/ 2147483647 h 111"/>
                <a:gd name="T44" fmla="*/ 2147483647 w 111"/>
                <a:gd name="T45" fmla="*/ 2147483647 h 111"/>
                <a:gd name="T46" fmla="*/ 2147483647 w 111"/>
                <a:gd name="T47" fmla="*/ 2147483647 h 111"/>
                <a:gd name="T48" fmla="*/ 820388879 w 111"/>
                <a:gd name="T49" fmla="*/ 2147483647 h 111"/>
                <a:gd name="T50" fmla="*/ 1789948009 w 111"/>
                <a:gd name="T51" fmla="*/ 2147483647 h 111"/>
                <a:gd name="T52" fmla="*/ 820388879 w 111"/>
                <a:gd name="T53" fmla="*/ 2147483647 h 111"/>
                <a:gd name="T54" fmla="*/ 2147483647 w 111"/>
                <a:gd name="T55" fmla="*/ 2147483647 h 111"/>
                <a:gd name="T56" fmla="*/ 2147483647 w 111"/>
                <a:gd name="T57" fmla="*/ 2147483647 h 111"/>
                <a:gd name="T58" fmla="*/ 2147483647 w 111"/>
                <a:gd name="T59" fmla="*/ 2147483647 h 111"/>
                <a:gd name="T60" fmla="*/ 2147483647 w 111"/>
                <a:gd name="T61" fmla="*/ 2147483647 h 111"/>
                <a:gd name="T62" fmla="*/ 2147483647 w 111"/>
                <a:gd name="T63" fmla="*/ 2147483647 h 111"/>
                <a:gd name="T64" fmla="*/ 820388879 w 111"/>
                <a:gd name="T65" fmla="*/ 2147483647 h 111"/>
                <a:gd name="T66" fmla="*/ 1789948009 w 111"/>
                <a:gd name="T67" fmla="*/ 2147483647 h 111"/>
                <a:gd name="T68" fmla="*/ 2147483647 w 111"/>
                <a:gd name="T69" fmla="*/ 2147483647 h 111"/>
                <a:gd name="T70" fmla="*/ 2147483647 w 111"/>
                <a:gd name="T71" fmla="*/ 2147483647 h 111"/>
                <a:gd name="T72" fmla="*/ 2147483647 w 111"/>
                <a:gd name="T73" fmla="*/ 2147483647 h 111"/>
                <a:gd name="T74" fmla="*/ 2147483647 w 111"/>
                <a:gd name="T75" fmla="*/ 2147483647 h 111"/>
                <a:gd name="T76" fmla="*/ 1342463166 w 111"/>
                <a:gd name="T77" fmla="*/ 2147483647 h 111"/>
                <a:gd name="T78" fmla="*/ 1715367202 w 111"/>
                <a:gd name="T79" fmla="*/ 2147483647 h 111"/>
                <a:gd name="T80" fmla="*/ 2147483647 w 111"/>
                <a:gd name="T81" fmla="*/ 2147483647 h 111"/>
                <a:gd name="T82" fmla="*/ 1118720744 w 111"/>
                <a:gd name="T83" fmla="*/ 1830852070 h 111"/>
                <a:gd name="T84" fmla="*/ 2013690431 w 111"/>
                <a:gd name="T85" fmla="*/ 1553447081 h 111"/>
                <a:gd name="T86" fmla="*/ 2147483647 w 111"/>
                <a:gd name="T87" fmla="*/ 887684046 h 111"/>
                <a:gd name="T88" fmla="*/ 1118720744 w 111"/>
                <a:gd name="T89" fmla="*/ 1830852070 h 111"/>
                <a:gd name="T90" fmla="*/ 2147483647 w 111"/>
                <a:gd name="T91" fmla="*/ 1775368093 h 111"/>
                <a:gd name="T92" fmla="*/ 2147483647 w 111"/>
                <a:gd name="T93" fmla="*/ 1276049541 h 111"/>
                <a:gd name="T94" fmla="*/ 2147483647 w 111"/>
                <a:gd name="T95" fmla="*/ 943168024 h 11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1"/>
                <a:gd name="T145" fmla="*/ 0 h 111"/>
                <a:gd name="T146" fmla="*/ 111 w 111"/>
                <a:gd name="T147" fmla="*/ 111 h 11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1" h="111">
                  <a:moveTo>
                    <a:pt x="56" y="0"/>
                  </a:moveTo>
                  <a:cubicBezTo>
                    <a:pt x="71" y="0"/>
                    <a:pt x="85" y="6"/>
                    <a:pt x="95" y="16"/>
                  </a:cubicBezTo>
                  <a:cubicBezTo>
                    <a:pt x="105" y="26"/>
                    <a:pt x="111" y="40"/>
                    <a:pt x="111" y="55"/>
                  </a:cubicBezTo>
                  <a:cubicBezTo>
                    <a:pt x="111" y="71"/>
                    <a:pt x="105" y="84"/>
                    <a:pt x="95" y="94"/>
                  </a:cubicBezTo>
                  <a:cubicBezTo>
                    <a:pt x="85" y="104"/>
                    <a:pt x="71" y="111"/>
                    <a:pt x="56" y="111"/>
                  </a:cubicBezTo>
                  <a:cubicBezTo>
                    <a:pt x="40" y="111"/>
                    <a:pt x="27" y="104"/>
                    <a:pt x="16" y="94"/>
                  </a:cubicBezTo>
                  <a:cubicBezTo>
                    <a:pt x="6" y="84"/>
                    <a:pt x="0" y="71"/>
                    <a:pt x="0" y="55"/>
                  </a:cubicBezTo>
                  <a:cubicBezTo>
                    <a:pt x="0" y="40"/>
                    <a:pt x="6" y="26"/>
                    <a:pt x="16" y="16"/>
                  </a:cubicBezTo>
                  <a:cubicBezTo>
                    <a:pt x="27" y="6"/>
                    <a:pt x="40" y="0"/>
                    <a:pt x="56" y="0"/>
                  </a:cubicBezTo>
                  <a:close/>
                  <a:moveTo>
                    <a:pt x="51" y="100"/>
                  </a:moveTo>
                  <a:cubicBezTo>
                    <a:pt x="51" y="87"/>
                    <a:pt x="51" y="87"/>
                    <a:pt x="51" y="87"/>
                  </a:cubicBezTo>
                  <a:cubicBezTo>
                    <a:pt x="47" y="87"/>
                    <a:pt x="42" y="86"/>
                    <a:pt x="38" y="85"/>
                  </a:cubicBezTo>
                  <a:cubicBezTo>
                    <a:pt x="39" y="87"/>
                    <a:pt x="40" y="88"/>
                    <a:pt x="40" y="89"/>
                  </a:cubicBezTo>
                  <a:cubicBezTo>
                    <a:pt x="43" y="94"/>
                    <a:pt x="47" y="98"/>
                    <a:pt x="51" y="100"/>
                  </a:cubicBezTo>
                  <a:close/>
                  <a:moveTo>
                    <a:pt x="51" y="77"/>
                  </a:moveTo>
                  <a:cubicBezTo>
                    <a:pt x="51" y="60"/>
                    <a:pt x="51" y="60"/>
                    <a:pt x="51" y="60"/>
                  </a:cubicBezTo>
                  <a:cubicBezTo>
                    <a:pt x="33" y="60"/>
                    <a:pt x="33" y="60"/>
                    <a:pt x="33" y="60"/>
                  </a:cubicBezTo>
                  <a:cubicBezTo>
                    <a:pt x="33" y="65"/>
                    <a:pt x="34" y="70"/>
                    <a:pt x="35" y="75"/>
                  </a:cubicBezTo>
                  <a:cubicBezTo>
                    <a:pt x="40" y="76"/>
                    <a:pt x="45" y="77"/>
                    <a:pt x="51" y="77"/>
                  </a:cubicBezTo>
                  <a:close/>
                  <a:moveTo>
                    <a:pt x="51" y="50"/>
                  </a:moveTo>
                  <a:cubicBezTo>
                    <a:pt x="51" y="33"/>
                    <a:pt x="51" y="33"/>
                    <a:pt x="51" y="33"/>
                  </a:cubicBezTo>
                  <a:cubicBezTo>
                    <a:pt x="45" y="34"/>
                    <a:pt x="40" y="34"/>
                    <a:pt x="35" y="36"/>
                  </a:cubicBezTo>
                  <a:cubicBezTo>
                    <a:pt x="34" y="40"/>
                    <a:pt x="33" y="45"/>
                    <a:pt x="33" y="50"/>
                  </a:cubicBezTo>
                  <a:cubicBezTo>
                    <a:pt x="51" y="50"/>
                    <a:pt x="51" y="50"/>
                    <a:pt x="51" y="50"/>
                  </a:cubicBezTo>
                  <a:close/>
                  <a:moveTo>
                    <a:pt x="51" y="24"/>
                  </a:moveTo>
                  <a:cubicBezTo>
                    <a:pt x="51" y="10"/>
                    <a:pt x="51" y="10"/>
                    <a:pt x="51" y="10"/>
                  </a:cubicBezTo>
                  <a:cubicBezTo>
                    <a:pt x="47" y="12"/>
                    <a:pt x="43" y="16"/>
                    <a:pt x="40" y="22"/>
                  </a:cubicBezTo>
                  <a:cubicBezTo>
                    <a:pt x="40" y="23"/>
                    <a:pt x="39" y="24"/>
                    <a:pt x="38" y="25"/>
                  </a:cubicBezTo>
                  <a:cubicBezTo>
                    <a:pt x="42" y="24"/>
                    <a:pt x="47" y="24"/>
                    <a:pt x="51" y="24"/>
                  </a:cubicBezTo>
                  <a:close/>
                  <a:moveTo>
                    <a:pt x="61" y="10"/>
                  </a:moveTo>
                  <a:cubicBezTo>
                    <a:pt x="61" y="24"/>
                    <a:pt x="61" y="24"/>
                    <a:pt x="61" y="24"/>
                  </a:cubicBezTo>
                  <a:cubicBezTo>
                    <a:pt x="65" y="24"/>
                    <a:pt x="69" y="24"/>
                    <a:pt x="73" y="25"/>
                  </a:cubicBezTo>
                  <a:cubicBezTo>
                    <a:pt x="72" y="24"/>
                    <a:pt x="72" y="23"/>
                    <a:pt x="71" y="22"/>
                  </a:cubicBezTo>
                  <a:cubicBezTo>
                    <a:pt x="68" y="16"/>
                    <a:pt x="65" y="12"/>
                    <a:pt x="61" y="10"/>
                  </a:cubicBezTo>
                  <a:close/>
                  <a:moveTo>
                    <a:pt x="61" y="33"/>
                  </a:moveTo>
                  <a:cubicBezTo>
                    <a:pt x="61" y="50"/>
                    <a:pt x="61" y="50"/>
                    <a:pt x="61" y="50"/>
                  </a:cubicBezTo>
                  <a:cubicBezTo>
                    <a:pt x="79" y="50"/>
                    <a:pt x="79" y="50"/>
                    <a:pt x="79" y="50"/>
                  </a:cubicBezTo>
                  <a:cubicBezTo>
                    <a:pt x="78" y="45"/>
                    <a:pt x="78" y="40"/>
                    <a:pt x="77" y="36"/>
                  </a:cubicBezTo>
                  <a:cubicBezTo>
                    <a:pt x="72" y="34"/>
                    <a:pt x="66" y="34"/>
                    <a:pt x="61" y="33"/>
                  </a:cubicBezTo>
                  <a:close/>
                  <a:moveTo>
                    <a:pt x="61" y="60"/>
                  </a:moveTo>
                  <a:cubicBezTo>
                    <a:pt x="61" y="77"/>
                    <a:pt x="61" y="77"/>
                    <a:pt x="61" y="77"/>
                  </a:cubicBezTo>
                  <a:cubicBezTo>
                    <a:pt x="66" y="77"/>
                    <a:pt x="72" y="76"/>
                    <a:pt x="77" y="75"/>
                  </a:cubicBezTo>
                  <a:cubicBezTo>
                    <a:pt x="78" y="70"/>
                    <a:pt x="78" y="65"/>
                    <a:pt x="79" y="60"/>
                  </a:cubicBezTo>
                  <a:cubicBezTo>
                    <a:pt x="61" y="60"/>
                    <a:pt x="61" y="60"/>
                    <a:pt x="61" y="60"/>
                  </a:cubicBezTo>
                  <a:close/>
                  <a:moveTo>
                    <a:pt x="61" y="87"/>
                  </a:moveTo>
                  <a:cubicBezTo>
                    <a:pt x="61" y="100"/>
                    <a:pt x="61" y="100"/>
                    <a:pt x="61" y="100"/>
                  </a:cubicBezTo>
                  <a:cubicBezTo>
                    <a:pt x="65" y="98"/>
                    <a:pt x="68" y="94"/>
                    <a:pt x="71" y="89"/>
                  </a:cubicBezTo>
                  <a:cubicBezTo>
                    <a:pt x="72" y="88"/>
                    <a:pt x="72" y="87"/>
                    <a:pt x="73" y="85"/>
                  </a:cubicBezTo>
                  <a:cubicBezTo>
                    <a:pt x="69" y="86"/>
                    <a:pt x="65" y="87"/>
                    <a:pt x="61" y="87"/>
                  </a:cubicBezTo>
                  <a:close/>
                  <a:moveTo>
                    <a:pt x="11" y="50"/>
                  </a:moveTo>
                  <a:cubicBezTo>
                    <a:pt x="23" y="50"/>
                    <a:pt x="23" y="50"/>
                    <a:pt x="23" y="50"/>
                  </a:cubicBezTo>
                  <a:cubicBezTo>
                    <a:pt x="23" y="47"/>
                    <a:pt x="24" y="43"/>
                    <a:pt x="24" y="39"/>
                  </a:cubicBezTo>
                  <a:cubicBezTo>
                    <a:pt x="24" y="40"/>
                    <a:pt x="23" y="40"/>
                    <a:pt x="22" y="40"/>
                  </a:cubicBezTo>
                  <a:cubicBezTo>
                    <a:pt x="17" y="43"/>
                    <a:pt x="13" y="47"/>
                    <a:pt x="11" y="50"/>
                  </a:cubicBezTo>
                  <a:close/>
                  <a:moveTo>
                    <a:pt x="88" y="50"/>
                  </a:moveTo>
                  <a:cubicBezTo>
                    <a:pt x="100" y="50"/>
                    <a:pt x="100" y="50"/>
                    <a:pt x="100" y="50"/>
                  </a:cubicBezTo>
                  <a:cubicBezTo>
                    <a:pt x="99" y="47"/>
                    <a:pt x="95" y="43"/>
                    <a:pt x="89" y="40"/>
                  </a:cubicBezTo>
                  <a:cubicBezTo>
                    <a:pt x="89" y="40"/>
                    <a:pt x="88" y="40"/>
                    <a:pt x="87" y="39"/>
                  </a:cubicBezTo>
                  <a:cubicBezTo>
                    <a:pt x="88" y="43"/>
                    <a:pt x="88" y="47"/>
                    <a:pt x="88" y="50"/>
                  </a:cubicBezTo>
                  <a:close/>
                  <a:moveTo>
                    <a:pt x="100" y="60"/>
                  </a:moveTo>
                  <a:cubicBezTo>
                    <a:pt x="88" y="60"/>
                    <a:pt x="88" y="60"/>
                    <a:pt x="88" y="60"/>
                  </a:cubicBezTo>
                  <a:cubicBezTo>
                    <a:pt x="88" y="64"/>
                    <a:pt x="88" y="67"/>
                    <a:pt x="87" y="71"/>
                  </a:cubicBezTo>
                  <a:cubicBezTo>
                    <a:pt x="88" y="71"/>
                    <a:pt x="89" y="70"/>
                    <a:pt x="89" y="70"/>
                  </a:cubicBezTo>
                  <a:cubicBezTo>
                    <a:pt x="95" y="67"/>
                    <a:pt x="99" y="64"/>
                    <a:pt x="100" y="60"/>
                  </a:cubicBezTo>
                  <a:close/>
                  <a:moveTo>
                    <a:pt x="23" y="60"/>
                  </a:moveTo>
                  <a:cubicBezTo>
                    <a:pt x="11" y="60"/>
                    <a:pt x="11" y="60"/>
                    <a:pt x="11" y="60"/>
                  </a:cubicBezTo>
                  <a:cubicBezTo>
                    <a:pt x="13" y="64"/>
                    <a:pt x="17" y="67"/>
                    <a:pt x="22" y="70"/>
                  </a:cubicBezTo>
                  <a:cubicBezTo>
                    <a:pt x="23" y="70"/>
                    <a:pt x="24" y="71"/>
                    <a:pt x="24" y="71"/>
                  </a:cubicBezTo>
                  <a:cubicBezTo>
                    <a:pt x="24" y="67"/>
                    <a:pt x="23" y="64"/>
                    <a:pt x="23" y="60"/>
                  </a:cubicBezTo>
                  <a:close/>
                  <a:moveTo>
                    <a:pt x="96" y="77"/>
                  </a:moveTo>
                  <a:cubicBezTo>
                    <a:pt x="95" y="78"/>
                    <a:pt x="95" y="78"/>
                    <a:pt x="94" y="78"/>
                  </a:cubicBezTo>
                  <a:cubicBezTo>
                    <a:pt x="91" y="80"/>
                    <a:pt x="88" y="81"/>
                    <a:pt x="84" y="82"/>
                  </a:cubicBezTo>
                  <a:cubicBezTo>
                    <a:pt x="83" y="86"/>
                    <a:pt x="81" y="90"/>
                    <a:pt x="80" y="93"/>
                  </a:cubicBezTo>
                  <a:cubicBezTo>
                    <a:pt x="79" y="94"/>
                    <a:pt x="79" y="94"/>
                    <a:pt x="79" y="95"/>
                  </a:cubicBezTo>
                  <a:cubicBezTo>
                    <a:pt x="82" y="93"/>
                    <a:pt x="85" y="90"/>
                    <a:pt x="88" y="88"/>
                  </a:cubicBezTo>
                  <a:cubicBezTo>
                    <a:pt x="91" y="85"/>
                    <a:pt x="94" y="81"/>
                    <a:pt x="96" y="77"/>
                  </a:cubicBezTo>
                  <a:close/>
                  <a:moveTo>
                    <a:pt x="27" y="82"/>
                  </a:moveTo>
                  <a:cubicBezTo>
                    <a:pt x="24" y="81"/>
                    <a:pt x="20" y="80"/>
                    <a:pt x="18" y="78"/>
                  </a:cubicBezTo>
                  <a:cubicBezTo>
                    <a:pt x="17" y="78"/>
                    <a:pt x="16" y="78"/>
                    <a:pt x="15" y="77"/>
                  </a:cubicBezTo>
                  <a:cubicBezTo>
                    <a:pt x="18" y="81"/>
                    <a:pt x="20" y="85"/>
                    <a:pt x="23" y="88"/>
                  </a:cubicBezTo>
                  <a:cubicBezTo>
                    <a:pt x="26" y="90"/>
                    <a:pt x="29" y="93"/>
                    <a:pt x="33" y="95"/>
                  </a:cubicBezTo>
                  <a:cubicBezTo>
                    <a:pt x="32" y="94"/>
                    <a:pt x="32" y="94"/>
                    <a:pt x="32" y="93"/>
                  </a:cubicBezTo>
                  <a:cubicBezTo>
                    <a:pt x="30" y="90"/>
                    <a:pt x="28" y="86"/>
                    <a:pt x="27" y="82"/>
                  </a:cubicBezTo>
                  <a:close/>
                  <a:moveTo>
                    <a:pt x="15" y="33"/>
                  </a:moveTo>
                  <a:cubicBezTo>
                    <a:pt x="16" y="33"/>
                    <a:pt x="17" y="32"/>
                    <a:pt x="18" y="32"/>
                  </a:cubicBezTo>
                  <a:cubicBezTo>
                    <a:pt x="20" y="30"/>
                    <a:pt x="24" y="29"/>
                    <a:pt x="27" y="28"/>
                  </a:cubicBezTo>
                  <a:cubicBezTo>
                    <a:pt x="28" y="24"/>
                    <a:pt x="30" y="20"/>
                    <a:pt x="32" y="17"/>
                  </a:cubicBezTo>
                  <a:cubicBezTo>
                    <a:pt x="32" y="17"/>
                    <a:pt x="32" y="16"/>
                    <a:pt x="33" y="16"/>
                  </a:cubicBezTo>
                  <a:cubicBezTo>
                    <a:pt x="29" y="18"/>
                    <a:pt x="26" y="20"/>
                    <a:pt x="23" y="23"/>
                  </a:cubicBezTo>
                  <a:cubicBezTo>
                    <a:pt x="20" y="26"/>
                    <a:pt x="18" y="29"/>
                    <a:pt x="15" y="33"/>
                  </a:cubicBezTo>
                  <a:close/>
                  <a:moveTo>
                    <a:pt x="84" y="28"/>
                  </a:moveTo>
                  <a:cubicBezTo>
                    <a:pt x="88" y="29"/>
                    <a:pt x="91" y="30"/>
                    <a:pt x="94" y="32"/>
                  </a:cubicBezTo>
                  <a:cubicBezTo>
                    <a:pt x="95" y="32"/>
                    <a:pt x="95" y="33"/>
                    <a:pt x="96" y="33"/>
                  </a:cubicBezTo>
                  <a:cubicBezTo>
                    <a:pt x="94" y="29"/>
                    <a:pt x="91" y="26"/>
                    <a:pt x="88" y="23"/>
                  </a:cubicBezTo>
                  <a:cubicBezTo>
                    <a:pt x="85" y="20"/>
                    <a:pt x="82" y="18"/>
                    <a:pt x="79" y="16"/>
                  </a:cubicBezTo>
                  <a:cubicBezTo>
                    <a:pt x="79" y="16"/>
                    <a:pt x="79" y="17"/>
                    <a:pt x="80" y="17"/>
                  </a:cubicBezTo>
                  <a:cubicBezTo>
                    <a:pt x="81" y="20"/>
                    <a:pt x="83" y="24"/>
                    <a:pt x="84" y="28"/>
                  </a:cubicBezTo>
                  <a:close/>
                </a:path>
              </a:pathLst>
            </a:custGeom>
            <a:solidFill>
              <a:srgbClr val="0C8882"/>
            </a:solidFill>
            <a:ln>
              <a:noFill/>
            </a:ln>
          </p:spPr>
          <p:txBody>
            <a:bodyPr lIns="121920" tIns="60960" rIns="121920" bIns="60960"/>
            <a:lstStyle/>
            <a:p>
              <a:endParaRPr lang="zh-CN" altLang="en-US">
                <a:cs typeface="+mn-ea"/>
                <a:sym typeface="+mn-lt"/>
              </a:endParaRPr>
            </a:p>
          </p:txBody>
        </p:sp>
      </p:grpSp>
      <p:grpSp>
        <p:nvGrpSpPr>
          <p:cNvPr id="63" name="组合 62"/>
          <p:cNvGrpSpPr/>
          <p:nvPr/>
        </p:nvGrpSpPr>
        <p:grpSpPr>
          <a:xfrm>
            <a:off x="4681538" y="1388745"/>
            <a:ext cx="1645444" cy="1556148"/>
            <a:chOff x="4681538" y="1388745"/>
            <a:chExt cx="1645444" cy="1556148"/>
          </a:xfrm>
        </p:grpSpPr>
        <p:sp>
          <p:nvSpPr>
            <p:cNvPr id="44" name="圆角矩形 43"/>
            <p:cNvSpPr/>
            <p:nvPr/>
          </p:nvSpPr>
          <p:spPr>
            <a:xfrm>
              <a:off x="4681538" y="1388745"/>
              <a:ext cx="1645444" cy="1556148"/>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sp>
          <p:nvSpPr>
            <p:cNvPr id="46" name="文本框 121"/>
            <p:cNvSpPr>
              <a:spLocks noChangeArrowheads="1"/>
            </p:cNvSpPr>
            <p:nvPr/>
          </p:nvSpPr>
          <p:spPr bwMode="auto">
            <a:xfrm>
              <a:off x="4779558" y="2417913"/>
              <a:ext cx="1473457" cy="307777"/>
            </a:xfrm>
            <a:prstGeom prst="rect">
              <a:avLst/>
            </a:prstGeom>
            <a:noFill/>
            <a:ln>
              <a:noFill/>
            </a:ln>
          </p:spPr>
          <p:txBody>
            <a:bodyPr>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400" dirty="0">
                  <a:latin typeface="+mn-lt"/>
                  <a:ea typeface="+mn-ea"/>
                  <a:cs typeface="+mn-ea"/>
                  <a:sym typeface="+mn-lt"/>
                </a:rPr>
                <a:t>TEXT HERE</a:t>
              </a:r>
              <a:endParaRPr lang="zh-CN" altLang="en-US" sz="1400" baseline="-3000" dirty="0">
                <a:latin typeface="+mn-lt"/>
                <a:ea typeface="+mn-ea"/>
                <a:cs typeface="+mn-ea"/>
                <a:sym typeface="+mn-lt"/>
              </a:endParaRPr>
            </a:p>
          </p:txBody>
        </p:sp>
        <p:sp>
          <p:nvSpPr>
            <p:cNvPr id="42" name="Freeform 123"/>
            <p:cNvSpPr>
              <a:spLocks noEditPoints="1" noChangeArrowheads="1"/>
            </p:cNvSpPr>
            <p:nvPr/>
          </p:nvSpPr>
          <p:spPr bwMode="auto">
            <a:xfrm>
              <a:off x="5126764" y="1633537"/>
              <a:ext cx="779044" cy="550545"/>
            </a:xfrm>
            <a:custGeom>
              <a:avLst/>
              <a:gdLst>
                <a:gd name="T0" fmla="*/ 0 w 61"/>
                <a:gd name="T1" fmla="*/ 1015000805 h 40"/>
                <a:gd name="T2" fmla="*/ 0 w 61"/>
                <a:gd name="T3" fmla="*/ 1015000805 h 40"/>
                <a:gd name="T4" fmla="*/ 0 w 61"/>
                <a:gd name="T5" fmla="*/ 2147483647 h 40"/>
                <a:gd name="T6" fmla="*/ 0 w 61"/>
                <a:gd name="T7" fmla="*/ 2147483647 h 40"/>
                <a:gd name="T8" fmla="*/ 2147483647 w 61"/>
                <a:gd name="T9" fmla="*/ 2147483647 h 40"/>
                <a:gd name="T10" fmla="*/ 0 w 61"/>
                <a:gd name="T11" fmla="*/ 1015000805 h 40"/>
                <a:gd name="T12" fmla="*/ 2147483647 w 61"/>
                <a:gd name="T13" fmla="*/ 2147483647 h 40"/>
                <a:gd name="T14" fmla="*/ 2147483647 w 61"/>
                <a:gd name="T15" fmla="*/ 2147483647 h 40"/>
                <a:gd name="T16" fmla="*/ 2147483647 w 61"/>
                <a:gd name="T17" fmla="*/ 2147483647 h 40"/>
                <a:gd name="T18" fmla="*/ 2147483647 w 61"/>
                <a:gd name="T19" fmla="*/ 2147483647 h 40"/>
                <a:gd name="T20" fmla="*/ 2147483647 w 61"/>
                <a:gd name="T21" fmla="*/ 2147483647 h 40"/>
                <a:gd name="T22" fmla="*/ 2147483647 w 61"/>
                <a:gd name="T23" fmla="*/ 2147483647 h 40"/>
                <a:gd name="T24" fmla="*/ 2147483647 w 61"/>
                <a:gd name="T25" fmla="*/ 2147483647 h 40"/>
                <a:gd name="T26" fmla="*/ 2147483647 w 61"/>
                <a:gd name="T27" fmla="*/ 406006021 h 40"/>
                <a:gd name="T28" fmla="*/ 2147483647 w 61"/>
                <a:gd name="T29" fmla="*/ 0 h 40"/>
                <a:gd name="T30" fmla="*/ 349563024 w 61"/>
                <a:gd name="T31" fmla="*/ 0 h 40"/>
                <a:gd name="T32" fmla="*/ 524337925 w 61"/>
                <a:gd name="T33" fmla="*/ 203003011 h 40"/>
                <a:gd name="T34" fmla="*/ 2147483647 w 61"/>
                <a:gd name="T35" fmla="*/ 2147483647 h 40"/>
                <a:gd name="T36" fmla="*/ 2147483647 w 61"/>
                <a:gd name="T37" fmla="*/ 2147483647 h 40"/>
                <a:gd name="T38" fmla="*/ 2147483647 w 61"/>
                <a:gd name="T39" fmla="*/ 2147483647 h 40"/>
                <a:gd name="T40" fmla="*/ 2147483647 w 61"/>
                <a:gd name="T41" fmla="*/ 2147483647 h 40"/>
                <a:gd name="T42" fmla="*/ 2147483647 w 61"/>
                <a:gd name="T43" fmla="*/ 2147483647 h 40"/>
                <a:gd name="T44" fmla="*/ 2147483647 w 61"/>
                <a:gd name="T45" fmla="*/ 2147483647 h 40"/>
                <a:gd name="T46" fmla="*/ 524337925 w 61"/>
                <a:gd name="T47" fmla="*/ 2147483647 h 40"/>
                <a:gd name="T48" fmla="*/ 349563024 w 61"/>
                <a:gd name="T49" fmla="*/ 2147483647 h 40"/>
                <a:gd name="T50" fmla="*/ 2147483647 w 61"/>
                <a:gd name="T51" fmla="*/ 2147483647 h 40"/>
                <a:gd name="T52" fmla="*/ 2147483647 w 61"/>
                <a:gd name="T53" fmla="*/ 2147483647 h 40"/>
                <a:gd name="T54" fmla="*/ 2147483647 w 61"/>
                <a:gd name="T55" fmla="*/ 2147483647 h 40"/>
                <a:gd name="T56" fmla="*/ 2147483647 w 61"/>
                <a:gd name="T57" fmla="*/ 1218003816 h 40"/>
                <a:gd name="T58" fmla="*/ 2147483647 w 61"/>
                <a:gd name="T59" fmla="*/ 2147483647 h 40"/>
                <a:gd name="T60" fmla="*/ 2147483647 w 61"/>
                <a:gd name="T61" fmla="*/ 2147483647 h 40"/>
                <a:gd name="T62" fmla="*/ 2147483647 w 61"/>
                <a:gd name="T63" fmla="*/ 2147483647 h 40"/>
                <a:gd name="T64" fmla="*/ 2147483647 w 61"/>
                <a:gd name="T65" fmla="*/ 1015000805 h 40"/>
                <a:gd name="T66" fmla="*/ 2147483647 w 61"/>
                <a:gd name="T67" fmla="*/ 1218003816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1"/>
                <a:gd name="T103" fmla="*/ 0 h 40"/>
                <a:gd name="T104" fmla="*/ 61 w 61"/>
                <a:gd name="T105" fmla="*/ 40 h 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1" h="40">
                  <a:moveTo>
                    <a:pt x="0" y="5"/>
                  </a:moveTo>
                  <a:cubicBezTo>
                    <a:pt x="0" y="5"/>
                    <a:pt x="0" y="5"/>
                    <a:pt x="0" y="5"/>
                  </a:cubicBezTo>
                  <a:cubicBezTo>
                    <a:pt x="0" y="35"/>
                    <a:pt x="0" y="35"/>
                    <a:pt x="0" y="35"/>
                  </a:cubicBezTo>
                  <a:cubicBezTo>
                    <a:pt x="0" y="35"/>
                    <a:pt x="0" y="35"/>
                    <a:pt x="0" y="35"/>
                  </a:cubicBezTo>
                  <a:cubicBezTo>
                    <a:pt x="16" y="20"/>
                    <a:pt x="16" y="20"/>
                    <a:pt x="16" y="20"/>
                  </a:cubicBezTo>
                  <a:lnTo>
                    <a:pt x="0" y="5"/>
                  </a:lnTo>
                  <a:close/>
                  <a:moveTo>
                    <a:pt x="19" y="17"/>
                  </a:moveTo>
                  <a:cubicBezTo>
                    <a:pt x="22" y="20"/>
                    <a:pt x="22" y="20"/>
                    <a:pt x="22" y="20"/>
                  </a:cubicBezTo>
                  <a:cubicBezTo>
                    <a:pt x="26" y="23"/>
                    <a:pt x="26" y="23"/>
                    <a:pt x="26" y="23"/>
                  </a:cubicBezTo>
                  <a:cubicBezTo>
                    <a:pt x="27" y="24"/>
                    <a:pt x="29" y="25"/>
                    <a:pt x="31" y="25"/>
                  </a:cubicBezTo>
                  <a:cubicBezTo>
                    <a:pt x="32" y="25"/>
                    <a:pt x="34" y="24"/>
                    <a:pt x="36" y="23"/>
                  </a:cubicBezTo>
                  <a:cubicBezTo>
                    <a:pt x="38" y="21"/>
                    <a:pt x="38" y="21"/>
                    <a:pt x="38" y="21"/>
                  </a:cubicBezTo>
                  <a:cubicBezTo>
                    <a:pt x="42" y="17"/>
                    <a:pt x="42" y="17"/>
                    <a:pt x="42" y="17"/>
                  </a:cubicBezTo>
                  <a:cubicBezTo>
                    <a:pt x="58" y="2"/>
                    <a:pt x="58" y="2"/>
                    <a:pt x="58" y="2"/>
                  </a:cubicBezTo>
                  <a:cubicBezTo>
                    <a:pt x="58" y="1"/>
                    <a:pt x="59" y="1"/>
                    <a:pt x="59" y="0"/>
                  </a:cubicBezTo>
                  <a:cubicBezTo>
                    <a:pt x="2" y="0"/>
                    <a:pt x="2" y="0"/>
                    <a:pt x="2" y="0"/>
                  </a:cubicBezTo>
                  <a:cubicBezTo>
                    <a:pt x="2" y="1"/>
                    <a:pt x="3" y="1"/>
                    <a:pt x="3" y="1"/>
                  </a:cubicBezTo>
                  <a:lnTo>
                    <a:pt x="19" y="17"/>
                  </a:lnTo>
                  <a:close/>
                  <a:moveTo>
                    <a:pt x="42" y="24"/>
                  </a:moveTo>
                  <a:cubicBezTo>
                    <a:pt x="38" y="27"/>
                    <a:pt x="38" y="27"/>
                    <a:pt x="38" y="27"/>
                  </a:cubicBezTo>
                  <a:cubicBezTo>
                    <a:pt x="36" y="29"/>
                    <a:pt x="33" y="30"/>
                    <a:pt x="31" y="30"/>
                  </a:cubicBezTo>
                  <a:cubicBezTo>
                    <a:pt x="28" y="30"/>
                    <a:pt x="25" y="29"/>
                    <a:pt x="23" y="27"/>
                  </a:cubicBezTo>
                  <a:cubicBezTo>
                    <a:pt x="19" y="23"/>
                    <a:pt x="19" y="23"/>
                    <a:pt x="19" y="23"/>
                  </a:cubicBezTo>
                  <a:cubicBezTo>
                    <a:pt x="3" y="39"/>
                    <a:pt x="3" y="39"/>
                    <a:pt x="3" y="39"/>
                  </a:cubicBezTo>
                  <a:cubicBezTo>
                    <a:pt x="2" y="39"/>
                    <a:pt x="2" y="40"/>
                    <a:pt x="2" y="40"/>
                  </a:cubicBezTo>
                  <a:cubicBezTo>
                    <a:pt x="59" y="40"/>
                    <a:pt x="59" y="40"/>
                    <a:pt x="59" y="40"/>
                  </a:cubicBezTo>
                  <a:cubicBezTo>
                    <a:pt x="58" y="40"/>
                    <a:pt x="58" y="40"/>
                    <a:pt x="58" y="39"/>
                  </a:cubicBezTo>
                  <a:lnTo>
                    <a:pt x="42" y="24"/>
                  </a:lnTo>
                  <a:close/>
                  <a:moveTo>
                    <a:pt x="60" y="6"/>
                  </a:moveTo>
                  <a:cubicBezTo>
                    <a:pt x="45" y="21"/>
                    <a:pt x="45" y="21"/>
                    <a:pt x="45" y="21"/>
                  </a:cubicBezTo>
                  <a:cubicBezTo>
                    <a:pt x="60" y="36"/>
                    <a:pt x="60" y="36"/>
                    <a:pt x="60" y="36"/>
                  </a:cubicBezTo>
                  <a:cubicBezTo>
                    <a:pt x="60" y="36"/>
                    <a:pt x="60" y="36"/>
                    <a:pt x="61" y="36"/>
                  </a:cubicBezTo>
                  <a:cubicBezTo>
                    <a:pt x="61" y="5"/>
                    <a:pt x="61" y="5"/>
                    <a:pt x="61" y="5"/>
                  </a:cubicBezTo>
                  <a:cubicBezTo>
                    <a:pt x="60" y="5"/>
                    <a:pt x="60" y="5"/>
                    <a:pt x="60" y="6"/>
                  </a:cubicBezTo>
                  <a:close/>
                </a:path>
              </a:pathLst>
            </a:custGeom>
            <a:solidFill>
              <a:srgbClr val="7E7E7E"/>
            </a:solidFill>
            <a:ln>
              <a:noFill/>
            </a:ln>
          </p:spPr>
          <p:txBody>
            <a:bodyPr lIns="68573" tIns="34287" rIns="68573" bIns="34287"/>
            <a:lstStyle/>
            <a:p>
              <a:endParaRPr lang="zh-CN" altLang="en-US">
                <a:cs typeface="+mn-ea"/>
                <a:sym typeface="+mn-lt"/>
              </a:endParaRPr>
            </a:p>
          </p:txBody>
        </p:sp>
      </p:grpSp>
      <p:grpSp>
        <p:nvGrpSpPr>
          <p:cNvPr id="50" name="组合 97"/>
          <p:cNvGrpSpPr/>
          <p:nvPr/>
        </p:nvGrpSpPr>
        <p:grpSpPr bwMode="auto">
          <a:xfrm>
            <a:off x="6451994" y="2975373"/>
            <a:ext cx="1645444" cy="1420415"/>
            <a:chOff x="0" y="0"/>
            <a:chExt cx="2331720" cy="1752600"/>
          </a:xfrm>
        </p:grpSpPr>
        <p:sp>
          <p:nvSpPr>
            <p:cNvPr id="51" name="文本框 98"/>
            <p:cNvSpPr>
              <a:spLocks noChangeArrowheads="1"/>
            </p:cNvSpPr>
            <p:nvPr/>
          </p:nvSpPr>
          <p:spPr bwMode="auto">
            <a:xfrm>
              <a:off x="121860" y="719623"/>
              <a:ext cx="2088001" cy="34177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a:latin typeface="+mn-lt"/>
                  <a:ea typeface="+mn-ea"/>
                  <a:cs typeface="+mn-ea"/>
                  <a:sym typeface="+mn-lt"/>
                </a:rPr>
                <a:t>TEXT HERE</a:t>
              </a:r>
              <a:endParaRPr lang="zh-CN" altLang="en-US" sz="1200" baseline="-3000">
                <a:latin typeface="+mn-lt"/>
                <a:ea typeface="+mn-ea"/>
                <a:cs typeface="+mn-ea"/>
                <a:sym typeface="+mn-lt"/>
              </a:endParaRPr>
            </a:p>
          </p:txBody>
        </p:sp>
        <p:sp>
          <p:nvSpPr>
            <p:cNvPr id="52" name="文本框 99"/>
            <p:cNvSpPr>
              <a:spLocks noChangeArrowheads="1"/>
            </p:cNvSpPr>
            <p:nvPr/>
          </p:nvSpPr>
          <p:spPr bwMode="auto">
            <a:xfrm>
              <a:off x="121860" y="1260485"/>
              <a:ext cx="2088001" cy="34177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dirty="0">
                  <a:latin typeface="+mn-lt"/>
                  <a:ea typeface="+mn-ea"/>
                  <a:cs typeface="+mn-ea"/>
                  <a:sym typeface="+mn-lt"/>
                </a:rPr>
                <a:t>TEXT HERE</a:t>
              </a:r>
              <a:endParaRPr lang="zh-CN" altLang="en-US" sz="1200" baseline="-3000" dirty="0">
                <a:latin typeface="+mn-lt"/>
                <a:ea typeface="+mn-ea"/>
                <a:cs typeface="+mn-ea"/>
                <a:sym typeface="+mn-lt"/>
              </a:endParaRPr>
            </a:p>
          </p:txBody>
        </p:sp>
        <p:sp>
          <p:nvSpPr>
            <p:cNvPr id="53" name="文本框 100"/>
            <p:cNvSpPr>
              <a:spLocks noChangeArrowheads="1"/>
            </p:cNvSpPr>
            <p:nvPr/>
          </p:nvSpPr>
          <p:spPr bwMode="auto">
            <a:xfrm>
              <a:off x="121860" y="178764"/>
              <a:ext cx="2088001" cy="34177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1200">
                  <a:latin typeface="+mn-lt"/>
                  <a:ea typeface="+mn-ea"/>
                  <a:cs typeface="+mn-ea"/>
                  <a:sym typeface="+mn-lt"/>
                </a:rPr>
                <a:t>TEXT HERE</a:t>
              </a:r>
              <a:endParaRPr lang="zh-CN" altLang="en-US" sz="1200" baseline="-3000">
                <a:latin typeface="+mn-lt"/>
                <a:ea typeface="+mn-ea"/>
                <a:cs typeface="+mn-ea"/>
                <a:sym typeface="+mn-lt"/>
              </a:endParaRPr>
            </a:p>
          </p:txBody>
        </p:sp>
        <p:sp>
          <p:nvSpPr>
            <p:cNvPr id="54" name="矩形 101"/>
            <p:cNvSpPr>
              <a:spLocks noChangeArrowheads="1"/>
            </p:cNvSpPr>
            <p:nvPr/>
          </p:nvSpPr>
          <p:spPr bwMode="auto">
            <a:xfrm>
              <a:off x="0" y="0"/>
              <a:ext cx="2331720" cy="1752600"/>
            </a:xfrm>
            <a:prstGeom prst="rect">
              <a:avLst/>
            </a:prstGeom>
            <a:noFill/>
            <a:ln w="12700">
              <a:solidFill>
                <a:srgbClr val="0C8882"/>
              </a:solidFill>
              <a:bevel/>
            </a:ln>
            <a:extLst>
              <a:ext uri="{909E8E84-426E-40DD-AFC4-6F175D3DCCD1}">
                <a14:hiddenFill xmlns:a14="http://schemas.microsoft.com/office/drawing/2010/main">
                  <a:solidFill>
                    <a:srgbClr val="FFFFFF"/>
                  </a:solidFill>
                </a14:hiddenFill>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chemeClr val="bg1"/>
                </a:solidFill>
                <a:latin typeface="+mn-lt"/>
                <a:ea typeface="+mn-ea"/>
                <a:cs typeface="+mn-ea"/>
                <a:sym typeface="+mn-lt"/>
              </a:endParaRPr>
            </a:p>
          </p:txBody>
        </p:sp>
        <p:sp>
          <p:nvSpPr>
            <p:cNvPr id="55" name="直接连接符 102"/>
            <p:cNvSpPr>
              <a:spLocks noChangeShapeType="1"/>
            </p:cNvSpPr>
            <p:nvPr/>
          </p:nvSpPr>
          <p:spPr bwMode="auto">
            <a:xfrm>
              <a:off x="121860" y="604882"/>
              <a:ext cx="2088000" cy="1"/>
            </a:xfrm>
            <a:prstGeom prst="line">
              <a:avLst/>
            </a:prstGeom>
            <a:noFill/>
            <a:ln w="12700">
              <a:solidFill>
                <a:srgbClr val="0C8882"/>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56" name="直接连接符 103"/>
            <p:cNvSpPr>
              <a:spLocks noChangeShapeType="1"/>
            </p:cNvSpPr>
            <p:nvPr/>
          </p:nvSpPr>
          <p:spPr bwMode="auto">
            <a:xfrm>
              <a:off x="121860" y="1150992"/>
              <a:ext cx="2088000" cy="1"/>
            </a:xfrm>
            <a:prstGeom prst="line">
              <a:avLst/>
            </a:prstGeom>
            <a:noFill/>
            <a:ln w="12700">
              <a:solidFill>
                <a:srgbClr val="0C8882"/>
              </a:solidFill>
              <a:bevel/>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grpSp>
      <p:sp>
        <p:nvSpPr>
          <p:cNvPr id="59" name="TextBox 58"/>
          <p:cNvSpPr txBox="1"/>
          <p:nvPr/>
        </p:nvSpPr>
        <p:spPr>
          <a:xfrm>
            <a:off x="3715793" y="504829"/>
            <a:ext cx="1800493"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明年工作计划</a:t>
            </a:r>
            <a:endParaRPr lang="zh-CN" altLang="en-US" dirty="0">
              <a:sym typeface="+mn-lt"/>
            </a:endParaRPr>
          </a:p>
        </p:txBody>
      </p:sp>
      <p:sp>
        <p:nvSpPr>
          <p:cNvPr id="24" name="灯片编号占位符 23"/>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
        <p:nvSpPr>
          <p:cNvPr id="48" name="文本框 47"/>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p:tgtEl>
                                          <p:spTgt spid="59"/>
                                        </p:tgtEl>
                                        <p:attrNameLst>
                                          <p:attrName>ppt_x</p:attrName>
                                        </p:attrNameLst>
                                      </p:cBhvr>
                                      <p:tavLst>
                                        <p:tav tm="0">
                                          <p:val>
                                            <p:strVal val="#ppt_x-#ppt_w*1.125000"/>
                                          </p:val>
                                        </p:tav>
                                        <p:tav tm="100000">
                                          <p:val>
                                            <p:strVal val="#ppt_x"/>
                                          </p:val>
                                        </p:tav>
                                      </p:tavLst>
                                    </p:anim>
                                    <p:animEffect transition="in" filter="wipe(right)">
                                      <p:cBhvr>
                                        <p:cTn id="8" dur="500"/>
                                        <p:tgtEl>
                                          <p:spTgt spid="59"/>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par>
                                <p:cTn id="32" presetID="16" presetClass="entr" presetSubtype="21" fill="hold" grpId="0" nodeType="withEffect">
                                  <p:stCondLst>
                                    <p:cond delay="40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par>
                                <p:cTn id="35" presetID="16" presetClass="entr" presetSubtype="21" fill="hold" grpId="0" nodeType="withEffect">
                                  <p:stCondLst>
                                    <p:cond delay="40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par>
                                <p:cTn id="38" presetID="16" presetClass="entr" presetSubtype="21" fill="hold" grpId="0" nodeType="withEffect">
                                  <p:stCondLst>
                                    <p:cond delay="40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62"/>
                                        </p:tgtEl>
                                        <p:attrNameLst>
                                          <p:attrName>style.visibility</p:attrName>
                                        </p:attrNameLst>
                                      </p:cBhvr>
                                      <p:to>
                                        <p:strVal val="visible"/>
                                      </p:to>
                                    </p:set>
                                    <p:anim calcmode="lin" valueType="num">
                                      <p:cBhvr>
                                        <p:cTn id="45" dur="1000" fill="hold"/>
                                        <p:tgtEl>
                                          <p:spTgt spid="62"/>
                                        </p:tgtEl>
                                        <p:attrNameLst>
                                          <p:attrName>ppt_w</p:attrName>
                                        </p:attrNameLst>
                                      </p:cBhvr>
                                      <p:tavLst>
                                        <p:tav tm="0">
                                          <p:val>
                                            <p:fltVal val="0"/>
                                          </p:val>
                                        </p:tav>
                                        <p:tav tm="100000">
                                          <p:val>
                                            <p:strVal val="#ppt_w"/>
                                          </p:val>
                                        </p:tav>
                                      </p:tavLst>
                                    </p:anim>
                                    <p:anim calcmode="lin" valueType="num">
                                      <p:cBhvr>
                                        <p:cTn id="46" dur="1000" fill="hold"/>
                                        <p:tgtEl>
                                          <p:spTgt spid="62"/>
                                        </p:tgtEl>
                                        <p:attrNameLst>
                                          <p:attrName>ppt_h</p:attrName>
                                        </p:attrNameLst>
                                      </p:cBhvr>
                                      <p:tavLst>
                                        <p:tav tm="0">
                                          <p:val>
                                            <p:fltVal val="0"/>
                                          </p:val>
                                        </p:tav>
                                        <p:tav tm="100000">
                                          <p:val>
                                            <p:strVal val="#ppt_h"/>
                                          </p:val>
                                        </p:tav>
                                      </p:tavLst>
                                    </p:anim>
                                    <p:anim calcmode="lin" valueType="num">
                                      <p:cBhvr>
                                        <p:cTn id="47" dur="1000" fill="hold"/>
                                        <p:tgtEl>
                                          <p:spTgt spid="62"/>
                                        </p:tgtEl>
                                        <p:attrNameLst>
                                          <p:attrName>style.rotation</p:attrName>
                                        </p:attrNameLst>
                                      </p:cBhvr>
                                      <p:tavLst>
                                        <p:tav tm="0">
                                          <p:val>
                                            <p:fltVal val="90"/>
                                          </p:val>
                                        </p:tav>
                                        <p:tav tm="100000">
                                          <p:val>
                                            <p:fltVal val="0"/>
                                          </p:val>
                                        </p:tav>
                                      </p:tavLst>
                                    </p:anim>
                                    <p:animEffect transition="in" filter="fade">
                                      <p:cBhvr>
                                        <p:cTn id="48" dur="1000"/>
                                        <p:tgtEl>
                                          <p:spTgt spid="62"/>
                                        </p:tgtEl>
                                      </p:cBhvr>
                                    </p:animEffect>
                                  </p:childTnLst>
                                </p:cTn>
                              </p:par>
                              <p:par>
                                <p:cTn id="49" presetID="31" presetClass="entr" presetSubtype="0" fill="hold" nodeType="withEffect">
                                  <p:stCondLst>
                                    <p:cond delay="500"/>
                                  </p:stCondLst>
                                  <p:childTnLst>
                                    <p:set>
                                      <p:cBhvr>
                                        <p:cTn id="50" dur="1" fill="hold">
                                          <p:stCondLst>
                                            <p:cond delay="0"/>
                                          </p:stCondLst>
                                        </p:cTn>
                                        <p:tgtEl>
                                          <p:spTgt spid="63"/>
                                        </p:tgtEl>
                                        <p:attrNameLst>
                                          <p:attrName>style.visibility</p:attrName>
                                        </p:attrNameLst>
                                      </p:cBhvr>
                                      <p:to>
                                        <p:strVal val="visible"/>
                                      </p:to>
                                    </p:set>
                                    <p:anim calcmode="lin" valueType="num">
                                      <p:cBhvr>
                                        <p:cTn id="51" dur="1000" fill="hold"/>
                                        <p:tgtEl>
                                          <p:spTgt spid="63"/>
                                        </p:tgtEl>
                                        <p:attrNameLst>
                                          <p:attrName>ppt_w</p:attrName>
                                        </p:attrNameLst>
                                      </p:cBhvr>
                                      <p:tavLst>
                                        <p:tav tm="0">
                                          <p:val>
                                            <p:fltVal val="0"/>
                                          </p:val>
                                        </p:tav>
                                        <p:tav tm="100000">
                                          <p:val>
                                            <p:strVal val="#ppt_w"/>
                                          </p:val>
                                        </p:tav>
                                      </p:tavLst>
                                    </p:anim>
                                    <p:anim calcmode="lin" valueType="num">
                                      <p:cBhvr>
                                        <p:cTn id="52" dur="1000" fill="hold"/>
                                        <p:tgtEl>
                                          <p:spTgt spid="63"/>
                                        </p:tgtEl>
                                        <p:attrNameLst>
                                          <p:attrName>ppt_h</p:attrName>
                                        </p:attrNameLst>
                                      </p:cBhvr>
                                      <p:tavLst>
                                        <p:tav tm="0">
                                          <p:val>
                                            <p:fltVal val="0"/>
                                          </p:val>
                                        </p:tav>
                                        <p:tav tm="100000">
                                          <p:val>
                                            <p:strVal val="#ppt_h"/>
                                          </p:val>
                                        </p:tav>
                                      </p:tavLst>
                                    </p:anim>
                                    <p:anim calcmode="lin" valueType="num">
                                      <p:cBhvr>
                                        <p:cTn id="53" dur="1000" fill="hold"/>
                                        <p:tgtEl>
                                          <p:spTgt spid="63"/>
                                        </p:tgtEl>
                                        <p:attrNameLst>
                                          <p:attrName>style.rotation</p:attrName>
                                        </p:attrNameLst>
                                      </p:cBhvr>
                                      <p:tavLst>
                                        <p:tav tm="0">
                                          <p:val>
                                            <p:fltVal val="90"/>
                                          </p:val>
                                        </p:tav>
                                        <p:tav tm="100000">
                                          <p:val>
                                            <p:fltVal val="0"/>
                                          </p:val>
                                        </p:tav>
                                      </p:tavLst>
                                    </p:anim>
                                    <p:animEffect transition="in" filter="fade">
                                      <p:cBhvr>
                                        <p:cTn id="54" dur="1000"/>
                                        <p:tgtEl>
                                          <p:spTgt spid="63"/>
                                        </p:tgtEl>
                                      </p:cBhvr>
                                    </p:animEffect>
                                  </p:childTnLst>
                                </p:cTn>
                              </p:par>
                              <p:par>
                                <p:cTn id="55" presetID="31" presetClass="entr" presetSubtype="0" fill="hold" nodeType="withEffect">
                                  <p:stCondLst>
                                    <p:cond delay="600"/>
                                  </p:stCondLst>
                                  <p:childTnLst>
                                    <p:set>
                                      <p:cBhvr>
                                        <p:cTn id="56" dur="1" fill="hold">
                                          <p:stCondLst>
                                            <p:cond delay="0"/>
                                          </p:stCondLst>
                                        </p:cTn>
                                        <p:tgtEl>
                                          <p:spTgt spid="64"/>
                                        </p:tgtEl>
                                        <p:attrNameLst>
                                          <p:attrName>style.visibility</p:attrName>
                                        </p:attrNameLst>
                                      </p:cBhvr>
                                      <p:to>
                                        <p:strVal val="visible"/>
                                      </p:to>
                                    </p:set>
                                    <p:anim calcmode="lin" valueType="num">
                                      <p:cBhvr>
                                        <p:cTn id="57" dur="1000" fill="hold"/>
                                        <p:tgtEl>
                                          <p:spTgt spid="64"/>
                                        </p:tgtEl>
                                        <p:attrNameLst>
                                          <p:attrName>ppt_w</p:attrName>
                                        </p:attrNameLst>
                                      </p:cBhvr>
                                      <p:tavLst>
                                        <p:tav tm="0">
                                          <p:val>
                                            <p:fltVal val="0"/>
                                          </p:val>
                                        </p:tav>
                                        <p:tav tm="100000">
                                          <p:val>
                                            <p:strVal val="#ppt_w"/>
                                          </p:val>
                                        </p:tav>
                                      </p:tavLst>
                                    </p:anim>
                                    <p:anim calcmode="lin" valueType="num">
                                      <p:cBhvr>
                                        <p:cTn id="58" dur="1000" fill="hold"/>
                                        <p:tgtEl>
                                          <p:spTgt spid="64"/>
                                        </p:tgtEl>
                                        <p:attrNameLst>
                                          <p:attrName>ppt_h</p:attrName>
                                        </p:attrNameLst>
                                      </p:cBhvr>
                                      <p:tavLst>
                                        <p:tav tm="0">
                                          <p:val>
                                            <p:fltVal val="0"/>
                                          </p:val>
                                        </p:tav>
                                        <p:tav tm="100000">
                                          <p:val>
                                            <p:strVal val="#ppt_h"/>
                                          </p:val>
                                        </p:tav>
                                      </p:tavLst>
                                    </p:anim>
                                    <p:anim calcmode="lin" valueType="num">
                                      <p:cBhvr>
                                        <p:cTn id="59" dur="1000" fill="hold"/>
                                        <p:tgtEl>
                                          <p:spTgt spid="64"/>
                                        </p:tgtEl>
                                        <p:attrNameLst>
                                          <p:attrName>style.rotation</p:attrName>
                                        </p:attrNameLst>
                                      </p:cBhvr>
                                      <p:tavLst>
                                        <p:tav tm="0">
                                          <p:val>
                                            <p:fltVal val="90"/>
                                          </p:val>
                                        </p:tav>
                                        <p:tav tm="100000">
                                          <p:val>
                                            <p:fltVal val="0"/>
                                          </p:val>
                                        </p:tav>
                                      </p:tavLst>
                                    </p:anim>
                                    <p:animEffect transition="in" filter="fade">
                                      <p:cBhvr>
                                        <p:cTn id="60" dur="1000"/>
                                        <p:tgtEl>
                                          <p:spTgt spid="6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up)">
                                      <p:cBhvr>
                                        <p:cTn id="65" dur="500"/>
                                        <p:tgtEl>
                                          <p:spTgt spid="10"/>
                                        </p:tgtEl>
                                      </p:cBhvr>
                                    </p:animEffect>
                                  </p:childTnLst>
                                </p:cTn>
                              </p:par>
                              <p:par>
                                <p:cTn id="66" presetID="22" presetClass="entr" presetSubtype="1" fill="hold" nodeType="withEffect">
                                  <p:stCondLst>
                                    <p:cond delay="300"/>
                                  </p:stCondLst>
                                  <p:childTnLst>
                                    <p:set>
                                      <p:cBhvr>
                                        <p:cTn id="67" dur="1" fill="hold">
                                          <p:stCondLst>
                                            <p:cond delay="0"/>
                                          </p:stCondLst>
                                        </p:cTn>
                                        <p:tgtEl>
                                          <p:spTgt spid="17"/>
                                        </p:tgtEl>
                                        <p:attrNameLst>
                                          <p:attrName>style.visibility</p:attrName>
                                        </p:attrNameLst>
                                      </p:cBhvr>
                                      <p:to>
                                        <p:strVal val="visible"/>
                                      </p:to>
                                    </p:set>
                                    <p:animEffect transition="in" filter="wipe(up)">
                                      <p:cBhvr>
                                        <p:cTn id="68" dur="500"/>
                                        <p:tgtEl>
                                          <p:spTgt spid="17"/>
                                        </p:tgtEl>
                                      </p:cBhvr>
                                    </p:animEffect>
                                  </p:childTnLst>
                                </p:cTn>
                              </p:par>
                              <p:par>
                                <p:cTn id="69" presetID="22" presetClass="entr" presetSubtype="1" fill="hold" nodeType="withEffect">
                                  <p:stCondLst>
                                    <p:cond delay="600"/>
                                  </p:stCondLst>
                                  <p:childTnLst>
                                    <p:set>
                                      <p:cBhvr>
                                        <p:cTn id="70" dur="1" fill="hold">
                                          <p:stCondLst>
                                            <p:cond delay="0"/>
                                          </p:stCondLst>
                                        </p:cTn>
                                        <p:tgtEl>
                                          <p:spTgt spid="50"/>
                                        </p:tgtEl>
                                        <p:attrNameLst>
                                          <p:attrName>style.visibility</p:attrName>
                                        </p:attrNameLst>
                                      </p:cBhvr>
                                      <p:to>
                                        <p:strVal val="visible"/>
                                      </p:to>
                                    </p:set>
                                    <p:animEffect transition="in" filter="wipe(up)">
                                      <p:cBhvr>
                                        <p:cTn id="71" dur="500"/>
                                        <p:tgtEl>
                                          <p:spTgt spid="50"/>
                                        </p:tgtEl>
                                      </p:cBhvr>
                                    </p:animEffect>
                                  </p:childTnLst>
                                </p:cTn>
                              </p:par>
                            </p:childTnLst>
                          </p:cTn>
                        </p:par>
                        <p:par>
                          <p:cTn id="72" fill="hold">
                            <p:stCondLst>
                              <p:cond delay="500"/>
                            </p:stCondLst>
                            <p:childTnLst>
                              <p:par>
                                <p:cTn id="73" presetID="22" presetClass="entr" presetSubtype="4" fill="hold" grpId="0" nodeType="after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wipe(down)">
                                      <p:cBhvr>
                                        <p:cTn id="75"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p:bldP spid="9" grpId="0"/>
      <p:bldP spid="59" grpId="0"/>
      <p:bldP spid="4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弦形 2"/>
          <p:cNvSpPr/>
          <p:nvPr/>
        </p:nvSpPr>
        <p:spPr>
          <a:xfrm rot="16200000">
            <a:off x="1432787" y="-5721061"/>
            <a:ext cx="6328293" cy="9589433"/>
          </a:xfrm>
          <a:prstGeom prst="chord">
            <a:avLst>
              <a:gd name="adj1" fmla="val 6084592"/>
              <a:gd name="adj2" fmla="val 15534963"/>
            </a:avLst>
          </a:prstGeom>
          <a:gradFill flip="none" rotWithShape="1">
            <a:gsLst>
              <a:gs pos="0">
                <a:srgbClr val="0C8882"/>
              </a:gs>
              <a:gs pos="36000">
                <a:srgbClr val="0C8882"/>
              </a:gs>
              <a:gs pos="100000">
                <a:schemeClr val="accent5">
                  <a:lumMod val="50000"/>
                </a:schemeClr>
              </a:gs>
            </a:gsLst>
            <a:lin ang="13200000" scaled="0"/>
            <a:tileRect/>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17" name="矩形 27"/>
          <p:cNvSpPr>
            <a:spLocks noChangeArrowheads="1"/>
          </p:cNvSpPr>
          <p:nvPr/>
        </p:nvSpPr>
        <p:spPr bwMode="auto">
          <a:xfrm>
            <a:off x="784555" y="3457828"/>
            <a:ext cx="7646744" cy="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50000"/>
              </a:lnSpc>
              <a:defRPr/>
            </a:pPr>
            <a:r>
              <a:rPr lang="zh-CN" altLang="en-US" dirty="0">
                <a:solidFill>
                  <a:schemeClr val="tx1">
                    <a:lumMod val="50000"/>
                    <a:lumOff val="50000"/>
                  </a:schemeClr>
                </a:solidFill>
                <a:latin typeface="+mn-lt"/>
                <a:ea typeface="+mn-ea"/>
                <a:cs typeface="+mn-ea"/>
                <a:sym typeface="+mn-lt"/>
              </a:rPr>
              <a:t>医院工作总结</a:t>
            </a:r>
            <a:r>
              <a:rPr lang="en-US" altLang="zh-CN" dirty="0">
                <a:solidFill>
                  <a:schemeClr val="tx1">
                    <a:lumMod val="50000"/>
                    <a:lumOff val="50000"/>
                  </a:schemeClr>
                </a:solidFill>
                <a:latin typeface="+mn-lt"/>
                <a:ea typeface="+mn-ea"/>
                <a:cs typeface="+mn-ea"/>
                <a:sym typeface="+mn-lt"/>
              </a:rPr>
              <a:t>/</a:t>
            </a:r>
            <a:r>
              <a:rPr lang="zh-CN" altLang="en-US" dirty="0">
                <a:solidFill>
                  <a:schemeClr val="tx1">
                    <a:lumMod val="50000"/>
                    <a:lumOff val="50000"/>
                  </a:schemeClr>
                </a:solidFill>
                <a:latin typeface="+mn-lt"/>
                <a:ea typeface="+mn-ea"/>
                <a:cs typeface="+mn-ea"/>
                <a:sym typeface="+mn-lt"/>
              </a:rPr>
              <a:t>医药代表销售汇报</a:t>
            </a:r>
            <a:r>
              <a:rPr lang="en-US" altLang="zh-CN" dirty="0">
                <a:solidFill>
                  <a:schemeClr val="tx1">
                    <a:lumMod val="50000"/>
                    <a:lumOff val="50000"/>
                  </a:schemeClr>
                </a:solidFill>
                <a:latin typeface="+mn-lt"/>
                <a:ea typeface="+mn-ea"/>
                <a:cs typeface="+mn-ea"/>
                <a:sym typeface="+mn-lt"/>
              </a:rPr>
              <a:t>/</a:t>
            </a:r>
            <a:r>
              <a:rPr lang="zh-CN" altLang="en-US" dirty="0">
                <a:solidFill>
                  <a:schemeClr val="tx1">
                    <a:lumMod val="50000"/>
                    <a:lumOff val="50000"/>
                  </a:schemeClr>
                </a:solidFill>
                <a:latin typeface="+mn-lt"/>
                <a:ea typeface="+mn-ea"/>
                <a:cs typeface="+mn-ea"/>
                <a:sym typeface="+mn-lt"/>
              </a:rPr>
              <a:t>医生工作总结</a:t>
            </a:r>
            <a:r>
              <a:rPr lang="en-US" altLang="zh-CN" dirty="0">
                <a:solidFill>
                  <a:schemeClr val="tx1">
                    <a:lumMod val="50000"/>
                    <a:lumOff val="50000"/>
                  </a:schemeClr>
                </a:solidFill>
                <a:latin typeface="+mn-lt"/>
                <a:ea typeface="+mn-ea"/>
                <a:cs typeface="+mn-ea"/>
                <a:sym typeface="+mn-lt"/>
              </a:rPr>
              <a:t>/</a:t>
            </a:r>
            <a:r>
              <a:rPr lang="zh-CN" altLang="en-US" dirty="0">
                <a:solidFill>
                  <a:schemeClr val="tx1">
                    <a:lumMod val="50000"/>
                    <a:lumOff val="50000"/>
                  </a:schemeClr>
                </a:solidFill>
                <a:latin typeface="+mn-lt"/>
                <a:ea typeface="+mn-ea"/>
                <a:cs typeface="+mn-ea"/>
                <a:sym typeface="+mn-lt"/>
              </a:rPr>
              <a:t>护士</a:t>
            </a:r>
            <a:r>
              <a:rPr lang="zh-CN" altLang="en-US" dirty="0" smtClean="0">
                <a:solidFill>
                  <a:schemeClr val="tx1">
                    <a:lumMod val="50000"/>
                    <a:lumOff val="50000"/>
                  </a:schemeClr>
                </a:solidFill>
                <a:latin typeface="+mn-lt"/>
                <a:ea typeface="+mn-ea"/>
                <a:cs typeface="+mn-ea"/>
                <a:sym typeface="+mn-lt"/>
              </a:rPr>
              <a:t>工作总结</a:t>
            </a:r>
            <a:endParaRPr lang="en-US" altLang="zh-CN" dirty="0">
              <a:solidFill>
                <a:schemeClr val="tx1">
                  <a:lumMod val="50000"/>
                  <a:lumOff val="50000"/>
                </a:schemeClr>
              </a:solidFill>
              <a:latin typeface="+mn-lt"/>
              <a:ea typeface="+mn-ea"/>
              <a:cs typeface="+mn-ea"/>
              <a:sym typeface="+mn-lt"/>
            </a:endParaRPr>
          </a:p>
        </p:txBody>
      </p:sp>
      <p:sp>
        <p:nvSpPr>
          <p:cNvPr id="20" name="文本框 19"/>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
        <p:nvSpPr>
          <p:cNvPr id="2" name="文本框 1"/>
          <p:cNvSpPr txBox="1"/>
          <p:nvPr/>
        </p:nvSpPr>
        <p:spPr>
          <a:xfrm>
            <a:off x="2158378" y="46313"/>
            <a:ext cx="4185761" cy="3154710"/>
          </a:xfrm>
          <a:prstGeom prst="rect">
            <a:avLst/>
          </a:prstGeom>
          <a:noFill/>
          <a:ln>
            <a:noFill/>
          </a:ln>
        </p:spPr>
        <p:txBody>
          <a:bodyPr wrap="none" rtlCol="0">
            <a:spAutoFit/>
          </a:bodyPr>
          <a:lstStyle/>
          <a:p>
            <a:r>
              <a:rPr lang="en-US" altLang="zh-CN" sz="19900" b="1" dirty="0" smtClean="0">
                <a:ln w="57150">
                  <a:gradFill>
                    <a:gsLst>
                      <a:gs pos="0">
                        <a:schemeClr val="accent1">
                          <a:lumMod val="5000"/>
                          <a:lumOff val="95000"/>
                        </a:schemeClr>
                      </a:gs>
                      <a:gs pos="100000">
                        <a:schemeClr val="bg1">
                          <a:lumMod val="75000"/>
                        </a:schemeClr>
                      </a:gs>
                    </a:gsLst>
                    <a:lin ang="5400000" scaled="1"/>
                  </a:gradFill>
                </a:ln>
                <a:blipFill dpi="0" rotWithShape="1">
                  <a:blip r:embed="rId1">
                    <a:extLst>
                      <a:ext uri="{28A0092B-C50C-407E-A947-70E740481C1C}">
                        <a14:useLocalDpi xmlns:a14="http://schemas.microsoft.com/office/drawing/2010/main" val="0"/>
                      </a:ext>
                    </a:extLst>
                  </a:blip>
                  <a:srcRect/>
                  <a:stretch>
                    <a:fillRect/>
                  </a:stretch>
                </a:blipFill>
                <a:effectLst>
                  <a:outerShdw blurRad="254000" dist="190500" dir="8100000" algn="tr" rotWithShape="0">
                    <a:prstClr val="black">
                      <a:alpha val="40000"/>
                    </a:prstClr>
                  </a:outerShdw>
                </a:effectLst>
                <a:cs typeface="+mn-ea"/>
                <a:sym typeface="+mn-lt"/>
              </a:rPr>
              <a:t>YOU</a:t>
            </a:r>
            <a:endParaRPr lang="zh-CN" altLang="en-US" sz="19900" b="1" dirty="0">
              <a:ln w="57150">
                <a:gradFill>
                  <a:gsLst>
                    <a:gs pos="0">
                      <a:schemeClr val="accent1">
                        <a:lumMod val="5000"/>
                        <a:lumOff val="95000"/>
                      </a:schemeClr>
                    </a:gs>
                    <a:gs pos="100000">
                      <a:schemeClr val="bg1">
                        <a:lumMod val="75000"/>
                      </a:schemeClr>
                    </a:gs>
                  </a:gsLst>
                  <a:lin ang="5400000" scaled="1"/>
                </a:gradFill>
              </a:ln>
              <a:blipFill dpi="0" rotWithShape="1">
                <a:blip r:embed="rId1">
                  <a:extLst>
                    <a:ext uri="{28A0092B-C50C-407E-A947-70E740481C1C}">
                      <a14:useLocalDpi xmlns:a14="http://schemas.microsoft.com/office/drawing/2010/main" val="0"/>
                    </a:ext>
                  </a:extLst>
                </a:blip>
                <a:srcRect/>
                <a:stretch>
                  <a:fillRect/>
                </a:stretch>
              </a:blipFill>
              <a:effectLst>
                <a:outerShdw blurRad="254000" dist="190500" dir="8100000" algn="tr" rotWithShape="0">
                  <a:prstClr val="black">
                    <a:alpha val="40000"/>
                  </a:prstClr>
                </a:outerShdw>
              </a:effectLst>
              <a:cs typeface="+mn-ea"/>
              <a:sym typeface="+mn-lt"/>
            </a:endParaRPr>
          </a:p>
        </p:txBody>
      </p:sp>
      <p:sp>
        <p:nvSpPr>
          <p:cNvPr id="16" name="文本框 26"/>
          <p:cNvSpPr txBox="1">
            <a:spLocks noChangeArrowheads="1"/>
          </p:cNvSpPr>
          <p:nvPr/>
        </p:nvSpPr>
        <p:spPr bwMode="auto">
          <a:xfrm>
            <a:off x="1895313" y="2620266"/>
            <a:ext cx="67091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4800" b="1" dirty="0" smtClean="0">
                <a:solidFill>
                  <a:srgbClr val="0C8882"/>
                </a:solidFill>
                <a:latin typeface="+mn-lt"/>
                <a:ea typeface="+mn-ea"/>
                <a:cs typeface="+mn-ea"/>
                <a:sym typeface="+mn-lt"/>
              </a:rPr>
              <a:t>汇报完毕   欢迎下载</a:t>
            </a:r>
            <a:endParaRPr lang="zh-CN" altLang="en-US" sz="4800" b="1" dirty="0">
              <a:solidFill>
                <a:srgbClr val="0C8882"/>
              </a:solidFill>
              <a:latin typeface="+mn-lt"/>
              <a:ea typeface="+mn-ea"/>
              <a:cs typeface="+mn-ea"/>
              <a:sym typeface="+mn-lt"/>
            </a:endParaRPr>
          </a:p>
        </p:txBody>
      </p:sp>
      <p:sp>
        <p:nvSpPr>
          <p:cNvPr id="12" name="矩形 11"/>
          <p:cNvSpPr/>
          <p:nvPr/>
        </p:nvSpPr>
        <p:spPr>
          <a:xfrm>
            <a:off x="7315200" y="4166976"/>
            <a:ext cx="1295399" cy="328824"/>
          </a:xfrm>
          <a:prstGeom prst="rect">
            <a:avLst/>
          </a:prstGeom>
          <a:solidFill>
            <a:srgbClr val="008D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cs typeface="+mn-ea"/>
                <a:sym typeface="+mn-lt"/>
              </a:rPr>
              <a:t>亮亮图文</a:t>
            </a:r>
            <a:endParaRPr lang="zh-CN" altLang="en-US" dirty="0" smtClean="0">
              <a:cs typeface="+mn-ea"/>
              <a:sym typeface="+mn-lt"/>
            </a:endParaRPr>
          </a:p>
        </p:txBody>
      </p:sp>
      <p:sp>
        <p:nvSpPr>
          <p:cNvPr id="13" name="矩形 12"/>
          <p:cNvSpPr/>
          <p:nvPr/>
        </p:nvSpPr>
        <p:spPr>
          <a:xfrm>
            <a:off x="7315200" y="4640302"/>
            <a:ext cx="1295399" cy="328824"/>
          </a:xfrm>
          <a:prstGeom prst="rect">
            <a:avLst/>
          </a:prstGeom>
          <a:solidFill>
            <a:srgbClr val="008D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cs typeface="+mn-ea"/>
                <a:sym typeface="+mn-lt"/>
              </a:rPr>
              <a:t>销售部</a:t>
            </a:r>
            <a:endParaRPr lang="zh-CN" altLang="en-US" dirty="0">
              <a:cs typeface="+mn-ea"/>
              <a:sym typeface="+mn-lt"/>
            </a:endParaRPr>
          </a:p>
        </p:txBody>
      </p:sp>
      <p:sp>
        <p:nvSpPr>
          <p:cNvPr id="21" name="KSO_Shape"/>
          <p:cNvSpPr/>
          <p:nvPr/>
        </p:nvSpPr>
        <p:spPr bwMode="auto">
          <a:xfrm>
            <a:off x="6735214" y="4081759"/>
            <a:ext cx="322262" cy="414041"/>
          </a:xfrm>
          <a:custGeom>
            <a:avLst/>
            <a:gdLst>
              <a:gd name="T0" fmla="*/ 646796 w 5367"/>
              <a:gd name="T1" fmla="*/ 843536 h 6897"/>
              <a:gd name="T2" fmla="*/ 520861 w 5367"/>
              <a:gd name="T3" fmla="*/ 880824 h 6897"/>
              <a:gd name="T4" fmla="*/ 403764 w 5367"/>
              <a:gd name="T5" fmla="*/ 946285 h 6897"/>
              <a:gd name="T6" fmla="*/ 297714 w 5367"/>
              <a:gd name="T7" fmla="*/ 1036605 h 6897"/>
              <a:gd name="T8" fmla="*/ 204644 w 5367"/>
              <a:gd name="T9" fmla="*/ 1149850 h 6897"/>
              <a:gd name="T10" fmla="*/ 126487 w 5367"/>
              <a:gd name="T11" fmla="*/ 1282429 h 6897"/>
              <a:gd name="T12" fmla="*/ 65729 w 5367"/>
              <a:gd name="T13" fmla="*/ 1432134 h 6897"/>
              <a:gd name="T14" fmla="*/ 23475 w 5367"/>
              <a:gd name="T15" fmla="*/ 1595648 h 6897"/>
              <a:gd name="T16" fmla="*/ 2209 w 5367"/>
              <a:gd name="T17" fmla="*/ 1771316 h 6897"/>
              <a:gd name="T18" fmla="*/ 1481389 w 5367"/>
              <a:gd name="T19" fmla="*/ 1905000 h 6897"/>
              <a:gd name="T20" fmla="*/ 1480009 w 5367"/>
              <a:gd name="T21" fmla="*/ 1771316 h 6897"/>
              <a:gd name="T22" fmla="*/ 1459020 w 5367"/>
              <a:gd name="T23" fmla="*/ 1595648 h 6897"/>
              <a:gd name="T24" fmla="*/ 1417041 w 5367"/>
              <a:gd name="T25" fmla="*/ 1432134 h 6897"/>
              <a:gd name="T26" fmla="*/ 1355731 w 5367"/>
              <a:gd name="T27" fmla="*/ 1282429 h 6897"/>
              <a:gd name="T28" fmla="*/ 1277850 w 5367"/>
              <a:gd name="T29" fmla="*/ 1149850 h 6897"/>
              <a:gd name="T30" fmla="*/ 1184780 w 5367"/>
              <a:gd name="T31" fmla="*/ 1036605 h 6897"/>
              <a:gd name="T32" fmla="*/ 1078730 w 5367"/>
              <a:gd name="T33" fmla="*/ 946285 h 6897"/>
              <a:gd name="T34" fmla="*/ 961633 w 5367"/>
              <a:gd name="T35" fmla="*/ 880824 h 6897"/>
              <a:gd name="T36" fmla="*/ 835422 w 5367"/>
              <a:gd name="T37" fmla="*/ 843536 h 6897"/>
              <a:gd name="T38" fmla="*/ 747875 w 5367"/>
              <a:gd name="T39" fmla="*/ 731120 h 6897"/>
              <a:gd name="T40" fmla="*/ 805043 w 5367"/>
              <a:gd name="T41" fmla="*/ 726701 h 6897"/>
              <a:gd name="T42" fmla="*/ 868286 w 5367"/>
              <a:gd name="T43" fmla="*/ 711786 h 6897"/>
              <a:gd name="T44" fmla="*/ 926559 w 5367"/>
              <a:gd name="T45" fmla="*/ 686927 h 6897"/>
              <a:gd name="T46" fmla="*/ 979032 w 5367"/>
              <a:gd name="T47" fmla="*/ 653230 h 6897"/>
              <a:gd name="T48" fmla="*/ 1024876 w 5367"/>
              <a:gd name="T49" fmla="*/ 611246 h 6897"/>
              <a:gd name="T50" fmla="*/ 1063264 w 5367"/>
              <a:gd name="T51" fmla="*/ 562358 h 6897"/>
              <a:gd name="T52" fmla="*/ 1092815 w 5367"/>
              <a:gd name="T53" fmla="*/ 507945 h 6897"/>
              <a:gd name="T54" fmla="*/ 1112699 w 5367"/>
              <a:gd name="T55" fmla="*/ 448008 h 6897"/>
              <a:gd name="T56" fmla="*/ 1121813 w 5367"/>
              <a:gd name="T57" fmla="*/ 384204 h 6897"/>
              <a:gd name="T58" fmla="*/ 1120432 w 5367"/>
              <a:gd name="T59" fmla="*/ 328134 h 6897"/>
              <a:gd name="T60" fmla="*/ 1108004 w 5367"/>
              <a:gd name="T61" fmla="*/ 265711 h 6897"/>
              <a:gd name="T62" fmla="*/ 1085358 w 5367"/>
              <a:gd name="T63" fmla="*/ 207155 h 6897"/>
              <a:gd name="T64" fmla="*/ 1053322 w 5367"/>
              <a:gd name="T65" fmla="*/ 153847 h 6897"/>
              <a:gd name="T66" fmla="*/ 1012725 w 5367"/>
              <a:gd name="T67" fmla="*/ 107168 h 6897"/>
              <a:gd name="T68" fmla="*/ 964671 w 5367"/>
              <a:gd name="T69" fmla="*/ 67395 h 6897"/>
              <a:gd name="T70" fmla="*/ 910541 w 5367"/>
              <a:gd name="T71" fmla="*/ 36183 h 6897"/>
              <a:gd name="T72" fmla="*/ 850335 w 5367"/>
              <a:gd name="T73" fmla="*/ 14087 h 6897"/>
              <a:gd name="T74" fmla="*/ 786263 w 5367"/>
              <a:gd name="T75" fmla="*/ 1933 h 6897"/>
              <a:gd name="T76" fmla="*/ 728819 w 5367"/>
              <a:gd name="T77" fmla="*/ 276 h 6897"/>
              <a:gd name="T78" fmla="*/ 663366 w 5367"/>
              <a:gd name="T79" fmla="*/ 9391 h 6897"/>
              <a:gd name="T80" fmla="*/ 602332 w 5367"/>
              <a:gd name="T81" fmla="*/ 28726 h 6897"/>
              <a:gd name="T82" fmla="*/ 546545 w 5367"/>
              <a:gd name="T83" fmla="*/ 57451 h 6897"/>
              <a:gd name="T84" fmla="*/ 496282 w 5367"/>
              <a:gd name="T85" fmla="*/ 95015 h 6897"/>
              <a:gd name="T86" fmla="*/ 453751 w 5367"/>
              <a:gd name="T87" fmla="*/ 139761 h 6897"/>
              <a:gd name="T88" fmla="*/ 418954 w 5367"/>
              <a:gd name="T89" fmla="*/ 191411 h 6897"/>
              <a:gd name="T90" fmla="*/ 393546 w 5367"/>
              <a:gd name="T91" fmla="*/ 248310 h 6897"/>
              <a:gd name="T92" fmla="*/ 378356 w 5367"/>
              <a:gd name="T93" fmla="*/ 309628 h 6897"/>
              <a:gd name="T94" fmla="*/ 373938 w 5367"/>
              <a:gd name="T95" fmla="*/ 365698 h 6897"/>
              <a:gd name="T96" fmla="*/ 380013 w 5367"/>
              <a:gd name="T97" fmla="*/ 430054 h 6897"/>
              <a:gd name="T98" fmla="*/ 396584 w 5367"/>
              <a:gd name="T99" fmla="*/ 491096 h 6897"/>
              <a:gd name="T100" fmla="*/ 423372 w 5367"/>
              <a:gd name="T101" fmla="*/ 547719 h 6897"/>
              <a:gd name="T102" fmla="*/ 459551 w 5367"/>
              <a:gd name="T103" fmla="*/ 597988 h 6897"/>
              <a:gd name="T104" fmla="*/ 503186 w 5367"/>
              <a:gd name="T105" fmla="*/ 641905 h 6897"/>
              <a:gd name="T106" fmla="*/ 554278 w 5367"/>
              <a:gd name="T107" fmla="*/ 678088 h 6897"/>
              <a:gd name="T108" fmla="*/ 610894 w 5367"/>
              <a:gd name="T109" fmla="*/ 705709 h 6897"/>
              <a:gd name="T110" fmla="*/ 672756 w 5367"/>
              <a:gd name="T111" fmla="*/ 723662 h 6897"/>
              <a:gd name="T112" fmla="*/ 738209 w 5367"/>
              <a:gd name="T113" fmla="*/ 730844 h 68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367" h="6897">
                <a:moveTo>
                  <a:pt x="2684" y="3025"/>
                </a:moveTo>
                <a:lnTo>
                  <a:pt x="2684" y="3025"/>
                </a:lnTo>
                <a:lnTo>
                  <a:pt x="2615" y="3026"/>
                </a:lnTo>
                <a:lnTo>
                  <a:pt x="2545" y="3029"/>
                </a:lnTo>
                <a:lnTo>
                  <a:pt x="2478" y="3035"/>
                </a:lnTo>
                <a:lnTo>
                  <a:pt x="2409" y="3043"/>
                </a:lnTo>
                <a:lnTo>
                  <a:pt x="2342" y="3054"/>
                </a:lnTo>
                <a:lnTo>
                  <a:pt x="2275" y="3066"/>
                </a:lnTo>
                <a:lnTo>
                  <a:pt x="2209" y="3081"/>
                </a:lnTo>
                <a:lnTo>
                  <a:pt x="2143" y="3099"/>
                </a:lnTo>
                <a:lnTo>
                  <a:pt x="2077" y="3118"/>
                </a:lnTo>
                <a:lnTo>
                  <a:pt x="2013" y="3140"/>
                </a:lnTo>
                <a:lnTo>
                  <a:pt x="1949" y="3163"/>
                </a:lnTo>
                <a:lnTo>
                  <a:pt x="1886" y="3189"/>
                </a:lnTo>
                <a:lnTo>
                  <a:pt x="1823" y="3217"/>
                </a:lnTo>
                <a:lnTo>
                  <a:pt x="1761" y="3247"/>
                </a:lnTo>
                <a:lnTo>
                  <a:pt x="1700" y="3279"/>
                </a:lnTo>
                <a:lnTo>
                  <a:pt x="1639" y="3313"/>
                </a:lnTo>
                <a:lnTo>
                  <a:pt x="1579" y="3349"/>
                </a:lnTo>
                <a:lnTo>
                  <a:pt x="1521" y="3386"/>
                </a:lnTo>
                <a:lnTo>
                  <a:pt x="1462" y="3426"/>
                </a:lnTo>
                <a:lnTo>
                  <a:pt x="1405" y="3468"/>
                </a:lnTo>
                <a:lnTo>
                  <a:pt x="1348" y="3511"/>
                </a:lnTo>
                <a:lnTo>
                  <a:pt x="1293" y="3556"/>
                </a:lnTo>
                <a:lnTo>
                  <a:pt x="1237" y="3603"/>
                </a:lnTo>
                <a:lnTo>
                  <a:pt x="1183" y="3651"/>
                </a:lnTo>
                <a:lnTo>
                  <a:pt x="1131" y="3702"/>
                </a:lnTo>
                <a:lnTo>
                  <a:pt x="1078" y="3753"/>
                </a:lnTo>
                <a:lnTo>
                  <a:pt x="1027" y="3807"/>
                </a:lnTo>
                <a:lnTo>
                  <a:pt x="976" y="3863"/>
                </a:lnTo>
                <a:lnTo>
                  <a:pt x="927" y="3920"/>
                </a:lnTo>
                <a:lnTo>
                  <a:pt x="880" y="3978"/>
                </a:lnTo>
                <a:lnTo>
                  <a:pt x="833" y="4038"/>
                </a:lnTo>
                <a:lnTo>
                  <a:pt x="786" y="4100"/>
                </a:lnTo>
                <a:lnTo>
                  <a:pt x="741" y="4163"/>
                </a:lnTo>
                <a:lnTo>
                  <a:pt x="698" y="4227"/>
                </a:lnTo>
                <a:lnTo>
                  <a:pt x="655" y="4293"/>
                </a:lnTo>
                <a:lnTo>
                  <a:pt x="613" y="4361"/>
                </a:lnTo>
                <a:lnTo>
                  <a:pt x="573" y="4429"/>
                </a:lnTo>
                <a:lnTo>
                  <a:pt x="533" y="4499"/>
                </a:lnTo>
                <a:lnTo>
                  <a:pt x="495" y="4570"/>
                </a:lnTo>
                <a:lnTo>
                  <a:pt x="458" y="4643"/>
                </a:lnTo>
                <a:lnTo>
                  <a:pt x="423" y="4717"/>
                </a:lnTo>
                <a:lnTo>
                  <a:pt x="388" y="4791"/>
                </a:lnTo>
                <a:lnTo>
                  <a:pt x="356" y="4868"/>
                </a:lnTo>
                <a:lnTo>
                  <a:pt x="324" y="4945"/>
                </a:lnTo>
                <a:lnTo>
                  <a:pt x="294" y="5024"/>
                </a:lnTo>
                <a:lnTo>
                  <a:pt x="265" y="5104"/>
                </a:lnTo>
                <a:lnTo>
                  <a:pt x="238" y="5185"/>
                </a:lnTo>
                <a:lnTo>
                  <a:pt x="211" y="5266"/>
                </a:lnTo>
                <a:lnTo>
                  <a:pt x="186" y="5349"/>
                </a:lnTo>
                <a:lnTo>
                  <a:pt x="163" y="5433"/>
                </a:lnTo>
                <a:lnTo>
                  <a:pt x="141" y="5518"/>
                </a:lnTo>
                <a:lnTo>
                  <a:pt x="121" y="5603"/>
                </a:lnTo>
                <a:lnTo>
                  <a:pt x="102" y="5690"/>
                </a:lnTo>
                <a:lnTo>
                  <a:pt x="85" y="5777"/>
                </a:lnTo>
                <a:lnTo>
                  <a:pt x="69" y="5866"/>
                </a:lnTo>
                <a:lnTo>
                  <a:pt x="54" y="5955"/>
                </a:lnTo>
                <a:lnTo>
                  <a:pt x="42" y="6045"/>
                </a:lnTo>
                <a:lnTo>
                  <a:pt x="31" y="6136"/>
                </a:lnTo>
                <a:lnTo>
                  <a:pt x="22" y="6227"/>
                </a:lnTo>
                <a:lnTo>
                  <a:pt x="14" y="6319"/>
                </a:lnTo>
                <a:lnTo>
                  <a:pt x="8" y="6413"/>
                </a:lnTo>
                <a:lnTo>
                  <a:pt x="4" y="6506"/>
                </a:lnTo>
                <a:lnTo>
                  <a:pt x="1" y="6600"/>
                </a:lnTo>
                <a:lnTo>
                  <a:pt x="0" y="6695"/>
                </a:lnTo>
                <a:lnTo>
                  <a:pt x="1" y="6796"/>
                </a:lnTo>
                <a:lnTo>
                  <a:pt x="5" y="6897"/>
                </a:lnTo>
                <a:lnTo>
                  <a:pt x="5364" y="6897"/>
                </a:lnTo>
                <a:lnTo>
                  <a:pt x="5366" y="6796"/>
                </a:lnTo>
                <a:lnTo>
                  <a:pt x="5367" y="6695"/>
                </a:lnTo>
                <a:lnTo>
                  <a:pt x="5367" y="6600"/>
                </a:lnTo>
                <a:lnTo>
                  <a:pt x="5364" y="6506"/>
                </a:lnTo>
                <a:lnTo>
                  <a:pt x="5359" y="6413"/>
                </a:lnTo>
                <a:lnTo>
                  <a:pt x="5353" y="6319"/>
                </a:lnTo>
                <a:lnTo>
                  <a:pt x="5346" y="6227"/>
                </a:lnTo>
                <a:lnTo>
                  <a:pt x="5337" y="6136"/>
                </a:lnTo>
                <a:lnTo>
                  <a:pt x="5325" y="6045"/>
                </a:lnTo>
                <a:lnTo>
                  <a:pt x="5313" y="5955"/>
                </a:lnTo>
                <a:lnTo>
                  <a:pt x="5298" y="5866"/>
                </a:lnTo>
                <a:lnTo>
                  <a:pt x="5283" y="5777"/>
                </a:lnTo>
                <a:lnTo>
                  <a:pt x="5266" y="5690"/>
                </a:lnTo>
                <a:lnTo>
                  <a:pt x="5247" y="5603"/>
                </a:lnTo>
                <a:lnTo>
                  <a:pt x="5226" y="5518"/>
                </a:lnTo>
                <a:lnTo>
                  <a:pt x="5205" y="5433"/>
                </a:lnTo>
                <a:lnTo>
                  <a:pt x="5181" y="5349"/>
                </a:lnTo>
                <a:lnTo>
                  <a:pt x="5157" y="5266"/>
                </a:lnTo>
                <a:lnTo>
                  <a:pt x="5131" y="5185"/>
                </a:lnTo>
                <a:lnTo>
                  <a:pt x="5103" y="5104"/>
                </a:lnTo>
                <a:lnTo>
                  <a:pt x="5073" y="5024"/>
                </a:lnTo>
                <a:lnTo>
                  <a:pt x="5043" y="4945"/>
                </a:lnTo>
                <a:lnTo>
                  <a:pt x="5012" y="4868"/>
                </a:lnTo>
                <a:lnTo>
                  <a:pt x="4979" y="4791"/>
                </a:lnTo>
                <a:lnTo>
                  <a:pt x="4945" y="4717"/>
                </a:lnTo>
                <a:lnTo>
                  <a:pt x="4909" y="4643"/>
                </a:lnTo>
                <a:lnTo>
                  <a:pt x="4872" y="4570"/>
                </a:lnTo>
                <a:lnTo>
                  <a:pt x="4834" y="4499"/>
                </a:lnTo>
                <a:lnTo>
                  <a:pt x="4796" y="4429"/>
                </a:lnTo>
                <a:lnTo>
                  <a:pt x="4755" y="4361"/>
                </a:lnTo>
                <a:lnTo>
                  <a:pt x="4713" y="4293"/>
                </a:lnTo>
                <a:lnTo>
                  <a:pt x="4671" y="4227"/>
                </a:lnTo>
                <a:lnTo>
                  <a:pt x="4627" y="4163"/>
                </a:lnTo>
                <a:lnTo>
                  <a:pt x="4582" y="4100"/>
                </a:lnTo>
                <a:lnTo>
                  <a:pt x="4536" y="4038"/>
                </a:lnTo>
                <a:lnTo>
                  <a:pt x="4489" y="3978"/>
                </a:lnTo>
                <a:lnTo>
                  <a:pt x="4440" y="3920"/>
                </a:lnTo>
                <a:lnTo>
                  <a:pt x="4391" y="3863"/>
                </a:lnTo>
                <a:lnTo>
                  <a:pt x="4340" y="3807"/>
                </a:lnTo>
                <a:lnTo>
                  <a:pt x="4290" y="3753"/>
                </a:lnTo>
                <a:lnTo>
                  <a:pt x="4238" y="3702"/>
                </a:lnTo>
                <a:lnTo>
                  <a:pt x="4184" y="3651"/>
                </a:lnTo>
                <a:lnTo>
                  <a:pt x="4130" y="3603"/>
                </a:lnTo>
                <a:lnTo>
                  <a:pt x="4076" y="3556"/>
                </a:lnTo>
                <a:lnTo>
                  <a:pt x="4020" y="3511"/>
                </a:lnTo>
                <a:lnTo>
                  <a:pt x="3963" y="3468"/>
                </a:lnTo>
                <a:lnTo>
                  <a:pt x="3906" y="3426"/>
                </a:lnTo>
                <a:lnTo>
                  <a:pt x="3848" y="3386"/>
                </a:lnTo>
                <a:lnTo>
                  <a:pt x="3788" y="3349"/>
                </a:lnTo>
                <a:lnTo>
                  <a:pt x="3728" y="3313"/>
                </a:lnTo>
                <a:lnTo>
                  <a:pt x="3668" y="3279"/>
                </a:lnTo>
                <a:lnTo>
                  <a:pt x="3607" y="3247"/>
                </a:lnTo>
                <a:lnTo>
                  <a:pt x="3545" y="3217"/>
                </a:lnTo>
                <a:lnTo>
                  <a:pt x="3482" y="3189"/>
                </a:lnTo>
                <a:lnTo>
                  <a:pt x="3419" y="3163"/>
                </a:lnTo>
                <a:lnTo>
                  <a:pt x="3355" y="3140"/>
                </a:lnTo>
                <a:lnTo>
                  <a:pt x="3290" y="3118"/>
                </a:lnTo>
                <a:lnTo>
                  <a:pt x="3225" y="3099"/>
                </a:lnTo>
                <a:lnTo>
                  <a:pt x="3159" y="3081"/>
                </a:lnTo>
                <a:lnTo>
                  <a:pt x="3093" y="3066"/>
                </a:lnTo>
                <a:lnTo>
                  <a:pt x="3025" y="3054"/>
                </a:lnTo>
                <a:lnTo>
                  <a:pt x="2958" y="3043"/>
                </a:lnTo>
                <a:lnTo>
                  <a:pt x="2891" y="3035"/>
                </a:lnTo>
                <a:lnTo>
                  <a:pt x="2822" y="3029"/>
                </a:lnTo>
                <a:lnTo>
                  <a:pt x="2753" y="3026"/>
                </a:lnTo>
                <a:lnTo>
                  <a:pt x="2684" y="3025"/>
                </a:lnTo>
                <a:close/>
                <a:moveTo>
                  <a:pt x="2708" y="2647"/>
                </a:moveTo>
                <a:lnTo>
                  <a:pt x="2708" y="2647"/>
                </a:lnTo>
                <a:lnTo>
                  <a:pt x="2743" y="2646"/>
                </a:lnTo>
                <a:lnTo>
                  <a:pt x="2778" y="2645"/>
                </a:lnTo>
                <a:lnTo>
                  <a:pt x="2813" y="2643"/>
                </a:lnTo>
                <a:lnTo>
                  <a:pt x="2847" y="2640"/>
                </a:lnTo>
                <a:lnTo>
                  <a:pt x="2882" y="2636"/>
                </a:lnTo>
                <a:lnTo>
                  <a:pt x="2915" y="2631"/>
                </a:lnTo>
                <a:lnTo>
                  <a:pt x="2949" y="2626"/>
                </a:lnTo>
                <a:lnTo>
                  <a:pt x="2982" y="2620"/>
                </a:lnTo>
                <a:lnTo>
                  <a:pt x="3014" y="2613"/>
                </a:lnTo>
                <a:lnTo>
                  <a:pt x="3047" y="2605"/>
                </a:lnTo>
                <a:lnTo>
                  <a:pt x="3079" y="2596"/>
                </a:lnTo>
                <a:lnTo>
                  <a:pt x="3112" y="2587"/>
                </a:lnTo>
                <a:lnTo>
                  <a:pt x="3144" y="2577"/>
                </a:lnTo>
                <a:lnTo>
                  <a:pt x="3175" y="2566"/>
                </a:lnTo>
                <a:lnTo>
                  <a:pt x="3205" y="2555"/>
                </a:lnTo>
                <a:lnTo>
                  <a:pt x="3236" y="2542"/>
                </a:lnTo>
                <a:lnTo>
                  <a:pt x="3266" y="2530"/>
                </a:lnTo>
                <a:lnTo>
                  <a:pt x="3297" y="2517"/>
                </a:lnTo>
                <a:lnTo>
                  <a:pt x="3326" y="2502"/>
                </a:lnTo>
                <a:lnTo>
                  <a:pt x="3355" y="2487"/>
                </a:lnTo>
                <a:lnTo>
                  <a:pt x="3383" y="2472"/>
                </a:lnTo>
                <a:lnTo>
                  <a:pt x="3411" y="2455"/>
                </a:lnTo>
                <a:lnTo>
                  <a:pt x="3439" y="2438"/>
                </a:lnTo>
                <a:lnTo>
                  <a:pt x="3466" y="2421"/>
                </a:lnTo>
                <a:lnTo>
                  <a:pt x="3493" y="2403"/>
                </a:lnTo>
                <a:lnTo>
                  <a:pt x="3519" y="2384"/>
                </a:lnTo>
                <a:lnTo>
                  <a:pt x="3545" y="2365"/>
                </a:lnTo>
                <a:lnTo>
                  <a:pt x="3571" y="2345"/>
                </a:lnTo>
                <a:lnTo>
                  <a:pt x="3596" y="2324"/>
                </a:lnTo>
                <a:lnTo>
                  <a:pt x="3619" y="2303"/>
                </a:lnTo>
                <a:lnTo>
                  <a:pt x="3643" y="2282"/>
                </a:lnTo>
                <a:lnTo>
                  <a:pt x="3667" y="2259"/>
                </a:lnTo>
                <a:lnTo>
                  <a:pt x="3689" y="2237"/>
                </a:lnTo>
                <a:lnTo>
                  <a:pt x="3711" y="2213"/>
                </a:lnTo>
                <a:lnTo>
                  <a:pt x="3733" y="2189"/>
                </a:lnTo>
                <a:lnTo>
                  <a:pt x="3754" y="2165"/>
                </a:lnTo>
                <a:lnTo>
                  <a:pt x="3774" y="2140"/>
                </a:lnTo>
                <a:lnTo>
                  <a:pt x="3795" y="2115"/>
                </a:lnTo>
                <a:lnTo>
                  <a:pt x="3814" y="2089"/>
                </a:lnTo>
                <a:lnTo>
                  <a:pt x="3832" y="2063"/>
                </a:lnTo>
                <a:lnTo>
                  <a:pt x="3850" y="2036"/>
                </a:lnTo>
                <a:lnTo>
                  <a:pt x="3868" y="2010"/>
                </a:lnTo>
                <a:lnTo>
                  <a:pt x="3884" y="1983"/>
                </a:lnTo>
                <a:lnTo>
                  <a:pt x="3900" y="1954"/>
                </a:lnTo>
                <a:lnTo>
                  <a:pt x="3915" y="1925"/>
                </a:lnTo>
                <a:lnTo>
                  <a:pt x="3930" y="1897"/>
                </a:lnTo>
                <a:lnTo>
                  <a:pt x="3944" y="1868"/>
                </a:lnTo>
                <a:lnTo>
                  <a:pt x="3957" y="1839"/>
                </a:lnTo>
                <a:lnTo>
                  <a:pt x="3970" y="1808"/>
                </a:lnTo>
                <a:lnTo>
                  <a:pt x="3981" y="1778"/>
                </a:lnTo>
                <a:lnTo>
                  <a:pt x="3993" y="1748"/>
                </a:lnTo>
                <a:lnTo>
                  <a:pt x="4003" y="1717"/>
                </a:lnTo>
                <a:lnTo>
                  <a:pt x="4012" y="1686"/>
                </a:lnTo>
                <a:lnTo>
                  <a:pt x="4021" y="1654"/>
                </a:lnTo>
                <a:lnTo>
                  <a:pt x="4029" y="1622"/>
                </a:lnTo>
                <a:lnTo>
                  <a:pt x="4036" y="1590"/>
                </a:lnTo>
                <a:lnTo>
                  <a:pt x="4042" y="1557"/>
                </a:lnTo>
                <a:lnTo>
                  <a:pt x="4048" y="1525"/>
                </a:lnTo>
                <a:lnTo>
                  <a:pt x="4052" y="1492"/>
                </a:lnTo>
                <a:lnTo>
                  <a:pt x="4057" y="1459"/>
                </a:lnTo>
                <a:lnTo>
                  <a:pt x="4060" y="1425"/>
                </a:lnTo>
                <a:lnTo>
                  <a:pt x="4062" y="1391"/>
                </a:lnTo>
                <a:lnTo>
                  <a:pt x="4063" y="1357"/>
                </a:lnTo>
                <a:lnTo>
                  <a:pt x="4063" y="1324"/>
                </a:lnTo>
                <a:lnTo>
                  <a:pt x="4063" y="1289"/>
                </a:lnTo>
                <a:lnTo>
                  <a:pt x="4062" y="1255"/>
                </a:lnTo>
                <a:lnTo>
                  <a:pt x="4060" y="1221"/>
                </a:lnTo>
                <a:lnTo>
                  <a:pt x="4057" y="1188"/>
                </a:lnTo>
                <a:lnTo>
                  <a:pt x="4052" y="1155"/>
                </a:lnTo>
                <a:lnTo>
                  <a:pt x="4048" y="1121"/>
                </a:lnTo>
                <a:lnTo>
                  <a:pt x="4042" y="1089"/>
                </a:lnTo>
                <a:lnTo>
                  <a:pt x="4036" y="1057"/>
                </a:lnTo>
                <a:lnTo>
                  <a:pt x="4029" y="1025"/>
                </a:lnTo>
                <a:lnTo>
                  <a:pt x="4021" y="993"/>
                </a:lnTo>
                <a:lnTo>
                  <a:pt x="4012" y="962"/>
                </a:lnTo>
                <a:lnTo>
                  <a:pt x="4003" y="930"/>
                </a:lnTo>
                <a:lnTo>
                  <a:pt x="3993" y="899"/>
                </a:lnTo>
                <a:lnTo>
                  <a:pt x="3981" y="868"/>
                </a:lnTo>
                <a:lnTo>
                  <a:pt x="3970" y="838"/>
                </a:lnTo>
                <a:lnTo>
                  <a:pt x="3957" y="809"/>
                </a:lnTo>
                <a:lnTo>
                  <a:pt x="3944" y="778"/>
                </a:lnTo>
                <a:lnTo>
                  <a:pt x="3930" y="750"/>
                </a:lnTo>
                <a:lnTo>
                  <a:pt x="3915" y="721"/>
                </a:lnTo>
                <a:lnTo>
                  <a:pt x="3900" y="693"/>
                </a:lnTo>
                <a:lnTo>
                  <a:pt x="3884" y="665"/>
                </a:lnTo>
                <a:lnTo>
                  <a:pt x="3868" y="638"/>
                </a:lnTo>
                <a:lnTo>
                  <a:pt x="3850" y="610"/>
                </a:lnTo>
                <a:lnTo>
                  <a:pt x="3832" y="584"/>
                </a:lnTo>
                <a:lnTo>
                  <a:pt x="3814" y="557"/>
                </a:lnTo>
                <a:lnTo>
                  <a:pt x="3795" y="532"/>
                </a:lnTo>
                <a:lnTo>
                  <a:pt x="3774" y="506"/>
                </a:lnTo>
                <a:lnTo>
                  <a:pt x="3754" y="481"/>
                </a:lnTo>
                <a:lnTo>
                  <a:pt x="3733" y="458"/>
                </a:lnTo>
                <a:lnTo>
                  <a:pt x="3711" y="433"/>
                </a:lnTo>
                <a:lnTo>
                  <a:pt x="3689" y="411"/>
                </a:lnTo>
                <a:lnTo>
                  <a:pt x="3667" y="388"/>
                </a:lnTo>
                <a:lnTo>
                  <a:pt x="3643" y="366"/>
                </a:lnTo>
                <a:lnTo>
                  <a:pt x="3619" y="344"/>
                </a:lnTo>
                <a:lnTo>
                  <a:pt x="3596" y="323"/>
                </a:lnTo>
                <a:lnTo>
                  <a:pt x="3571" y="303"/>
                </a:lnTo>
                <a:lnTo>
                  <a:pt x="3545" y="282"/>
                </a:lnTo>
                <a:lnTo>
                  <a:pt x="3519" y="263"/>
                </a:lnTo>
                <a:lnTo>
                  <a:pt x="3493" y="244"/>
                </a:lnTo>
                <a:lnTo>
                  <a:pt x="3466" y="226"/>
                </a:lnTo>
                <a:lnTo>
                  <a:pt x="3439" y="208"/>
                </a:lnTo>
                <a:lnTo>
                  <a:pt x="3411" y="191"/>
                </a:lnTo>
                <a:lnTo>
                  <a:pt x="3383" y="176"/>
                </a:lnTo>
                <a:lnTo>
                  <a:pt x="3355" y="160"/>
                </a:lnTo>
                <a:lnTo>
                  <a:pt x="3326" y="145"/>
                </a:lnTo>
                <a:lnTo>
                  <a:pt x="3297" y="131"/>
                </a:lnTo>
                <a:lnTo>
                  <a:pt x="3266" y="117"/>
                </a:lnTo>
                <a:lnTo>
                  <a:pt x="3236" y="104"/>
                </a:lnTo>
                <a:lnTo>
                  <a:pt x="3205" y="92"/>
                </a:lnTo>
                <a:lnTo>
                  <a:pt x="3175" y="80"/>
                </a:lnTo>
                <a:lnTo>
                  <a:pt x="3144" y="70"/>
                </a:lnTo>
                <a:lnTo>
                  <a:pt x="3112" y="60"/>
                </a:lnTo>
                <a:lnTo>
                  <a:pt x="3079" y="51"/>
                </a:lnTo>
                <a:lnTo>
                  <a:pt x="3047" y="42"/>
                </a:lnTo>
                <a:lnTo>
                  <a:pt x="3014" y="34"/>
                </a:lnTo>
                <a:lnTo>
                  <a:pt x="2982" y="27"/>
                </a:lnTo>
                <a:lnTo>
                  <a:pt x="2949" y="20"/>
                </a:lnTo>
                <a:lnTo>
                  <a:pt x="2915" y="15"/>
                </a:lnTo>
                <a:lnTo>
                  <a:pt x="2882" y="10"/>
                </a:lnTo>
                <a:lnTo>
                  <a:pt x="2847" y="7"/>
                </a:lnTo>
                <a:lnTo>
                  <a:pt x="2813" y="4"/>
                </a:lnTo>
                <a:lnTo>
                  <a:pt x="2778" y="1"/>
                </a:lnTo>
                <a:lnTo>
                  <a:pt x="2743" y="0"/>
                </a:lnTo>
                <a:lnTo>
                  <a:pt x="2708" y="0"/>
                </a:lnTo>
                <a:lnTo>
                  <a:pt x="2673" y="0"/>
                </a:lnTo>
                <a:lnTo>
                  <a:pt x="2639" y="1"/>
                </a:lnTo>
                <a:lnTo>
                  <a:pt x="2605" y="4"/>
                </a:lnTo>
                <a:lnTo>
                  <a:pt x="2570" y="7"/>
                </a:lnTo>
                <a:lnTo>
                  <a:pt x="2536" y="10"/>
                </a:lnTo>
                <a:lnTo>
                  <a:pt x="2503" y="15"/>
                </a:lnTo>
                <a:lnTo>
                  <a:pt x="2469" y="20"/>
                </a:lnTo>
                <a:lnTo>
                  <a:pt x="2436" y="27"/>
                </a:lnTo>
                <a:lnTo>
                  <a:pt x="2402" y="34"/>
                </a:lnTo>
                <a:lnTo>
                  <a:pt x="2370" y="42"/>
                </a:lnTo>
                <a:lnTo>
                  <a:pt x="2338" y="51"/>
                </a:lnTo>
                <a:lnTo>
                  <a:pt x="2306" y="60"/>
                </a:lnTo>
                <a:lnTo>
                  <a:pt x="2274" y="70"/>
                </a:lnTo>
                <a:lnTo>
                  <a:pt x="2243" y="80"/>
                </a:lnTo>
                <a:lnTo>
                  <a:pt x="2212" y="92"/>
                </a:lnTo>
                <a:lnTo>
                  <a:pt x="2181" y="104"/>
                </a:lnTo>
                <a:lnTo>
                  <a:pt x="2152" y="117"/>
                </a:lnTo>
                <a:lnTo>
                  <a:pt x="2121" y="131"/>
                </a:lnTo>
                <a:lnTo>
                  <a:pt x="2092" y="145"/>
                </a:lnTo>
                <a:lnTo>
                  <a:pt x="2063" y="160"/>
                </a:lnTo>
                <a:lnTo>
                  <a:pt x="2035" y="176"/>
                </a:lnTo>
                <a:lnTo>
                  <a:pt x="2007" y="191"/>
                </a:lnTo>
                <a:lnTo>
                  <a:pt x="1979" y="208"/>
                </a:lnTo>
                <a:lnTo>
                  <a:pt x="1952" y="226"/>
                </a:lnTo>
                <a:lnTo>
                  <a:pt x="1925" y="244"/>
                </a:lnTo>
                <a:lnTo>
                  <a:pt x="1899" y="263"/>
                </a:lnTo>
                <a:lnTo>
                  <a:pt x="1873" y="282"/>
                </a:lnTo>
                <a:lnTo>
                  <a:pt x="1847" y="303"/>
                </a:lnTo>
                <a:lnTo>
                  <a:pt x="1822" y="323"/>
                </a:lnTo>
                <a:lnTo>
                  <a:pt x="1797" y="344"/>
                </a:lnTo>
                <a:lnTo>
                  <a:pt x="1774" y="366"/>
                </a:lnTo>
                <a:lnTo>
                  <a:pt x="1751" y="388"/>
                </a:lnTo>
                <a:lnTo>
                  <a:pt x="1728" y="411"/>
                </a:lnTo>
                <a:lnTo>
                  <a:pt x="1706" y="433"/>
                </a:lnTo>
                <a:lnTo>
                  <a:pt x="1685" y="458"/>
                </a:lnTo>
                <a:lnTo>
                  <a:pt x="1664" y="481"/>
                </a:lnTo>
                <a:lnTo>
                  <a:pt x="1643" y="506"/>
                </a:lnTo>
                <a:lnTo>
                  <a:pt x="1623" y="532"/>
                </a:lnTo>
                <a:lnTo>
                  <a:pt x="1604" y="557"/>
                </a:lnTo>
                <a:lnTo>
                  <a:pt x="1586" y="584"/>
                </a:lnTo>
                <a:lnTo>
                  <a:pt x="1568" y="610"/>
                </a:lnTo>
                <a:lnTo>
                  <a:pt x="1550" y="638"/>
                </a:lnTo>
                <a:lnTo>
                  <a:pt x="1533" y="665"/>
                </a:lnTo>
                <a:lnTo>
                  <a:pt x="1517" y="693"/>
                </a:lnTo>
                <a:lnTo>
                  <a:pt x="1503" y="721"/>
                </a:lnTo>
                <a:lnTo>
                  <a:pt x="1488" y="750"/>
                </a:lnTo>
                <a:lnTo>
                  <a:pt x="1474" y="778"/>
                </a:lnTo>
                <a:lnTo>
                  <a:pt x="1461" y="809"/>
                </a:lnTo>
                <a:lnTo>
                  <a:pt x="1448" y="838"/>
                </a:lnTo>
                <a:lnTo>
                  <a:pt x="1436" y="868"/>
                </a:lnTo>
                <a:lnTo>
                  <a:pt x="1425" y="899"/>
                </a:lnTo>
                <a:lnTo>
                  <a:pt x="1415" y="930"/>
                </a:lnTo>
                <a:lnTo>
                  <a:pt x="1406" y="962"/>
                </a:lnTo>
                <a:lnTo>
                  <a:pt x="1397" y="993"/>
                </a:lnTo>
                <a:lnTo>
                  <a:pt x="1389" y="1025"/>
                </a:lnTo>
                <a:lnTo>
                  <a:pt x="1381" y="1057"/>
                </a:lnTo>
                <a:lnTo>
                  <a:pt x="1376" y="1089"/>
                </a:lnTo>
                <a:lnTo>
                  <a:pt x="1370" y="1121"/>
                </a:lnTo>
                <a:lnTo>
                  <a:pt x="1366" y="1155"/>
                </a:lnTo>
                <a:lnTo>
                  <a:pt x="1361" y="1188"/>
                </a:lnTo>
                <a:lnTo>
                  <a:pt x="1358" y="1221"/>
                </a:lnTo>
                <a:lnTo>
                  <a:pt x="1355" y="1255"/>
                </a:lnTo>
                <a:lnTo>
                  <a:pt x="1354" y="1289"/>
                </a:lnTo>
                <a:lnTo>
                  <a:pt x="1354" y="1324"/>
                </a:lnTo>
                <a:lnTo>
                  <a:pt x="1354" y="1357"/>
                </a:lnTo>
                <a:lnTo>
                  <a:pt x="1355" y="1391"/>
                </a:lnTo>
                <a:lnTo>
                  <a:pt x="1358" y="1425"/>
                </a:lnTo>
                <a:lnTo>
                  <a:pt x="1361" y="1459"/>
                </a:lnTo>
                <a:lnTo>
                  <a:pt x="1366" y="1492"/>
                </a:lnTo>
                <a:lnTo>
                  <a:pt x="1370" y="1525"/>
                </a:lnTo>
                <a:lnTo>
                  <a:pt x="1376" y="1557"/>
                </a:lnTo>
                <a:lnTo>
                  <a:pt x="1381" y="1590"/>
                </a:lnTo>
                <a:lnTo>
                  <a:pt x="1389" y="1622"/>
                </a:lnTo>
                <a:lnTo>
                  <a:pt x="1397" y="1654"/>
                </a:lnTo>
                <a:lnTo>
                  <a:pt x="1406" y="1686"/>
                </a:lnTo>
                <a:lnTo>
                  <a:pt x="1415" y="1717"/>
                </a:lnTo>
                <a:lnTo>
                  <a:pt x="1425" y="1748"/>
                </a:lnTo>
                <a:lnTo>
                  <a:pt x="1436" y="1778"/>
                </a:lnTo>
                <a:lnTo>
                  <a:pt x="1448" y="1808"/>
                </a:lnTo>
                <a:lnTo>
                  <a:pt x="1461" y="1839"/>
                </a:lnTo>
                <a:lnTo>
                  <a:pt x="1474" y="1868"/>
                </a:lnTo>
                <a:lnTo>
                  <a:pt x="1488" y="1897"/>
                </a:lnTo>
                <a:lnTo>
                  <a:pt x="1503" y="1925"/>
                </a:lnTo>
                <a:lnTo>
                  <a:pt x="1517" y="1954"/>
                </a:lnTo>
                <a:lnTo>
                  <a:pt x="1533" y="1983"/>
                </a:lnTo>
                <a:lnTo>
                  <a:pt x="1550" y="2010"/>
                </a:lnTo>
                <a:lnTo>
                  <a:pt x="1568" y="2036"/>
                </a:lnTo>
                <a:lnTo>
                  <a:pt x="1586" y="2063"/>
                </a:lnTo>
                <a:lnTo>
                  <a:pt x="1604" y="2089"/>
                </a:lnTo>
                <a:lnTo>
                  <a:pt x="1623" y="2115"/>
                </a:lnTo>
                <a:lnTo>
                  <a:pt x="1643" y="2140"/>
                </a:lnTo>
                <a:lnTo>
                  <a:pt x="1664" y="2165"/>
                </a:lnTo>
                <a:lnTo>
                  <a:pt x="1685" y="2189"/>
                </a:lnTo>
                <a:lnTo>
                  <a:pt x="1706" y="2213"/>
                </a:lnTo>
                <a:lnTo>
                  <a:pt x="1728" y="2237"/>
                </a:lnTo>
                <a:lnTo>
                  <a:pt x="1751" y="2259"/>
                </a:lnTo>
                <a:lnTo>
                  <a:pt x="1774" y="2282"/>
                </a:lnTo>
                <a:lnTo>
                  <a:pt x="1797" y="2303"/>
                </a:lnTo>
                <a:lnTo>
                  <a:pt x="1822" y="2324"/>
                </a:lnTo>
                <a:lnTo>
                  <a:pt x="1847" y="2345"/>
                </a:lnTo>
                <a:lnTo>
                  <a:pt x="1873" y="2365"/>
                </a:lnTo>
                <a:lnTo>
                  <a:pt x="1899" y="2384"/>
                </a:lnTo>
                <a:lnTo>
                  <a:pt x="1925" y="2403"/>
                </a:lnTo>
                <a:lnTo>
                  <a:pt x="1952" y="2421"/>
                </a:lnTo>
                <a:lnTo>
                  <a:pt x="1979" y="2438"/>
                </a:lnTo>
                <a:lnTo>
                  <a:pt x="2007" y="2455"/>
                </a:lnTo>
                <a:lnTo>
                  <a:pt x="2035" y="2472"/>
                </a:lnTo>
                <a:lnTo>
                  <a:pt x="2063" y="2487"/>
                </a:lnTo>
                <a:lnTo>
                  <a:pt x="2092" y="2502"/>
                </a:lnTo>
                <a:lnTo>
                  <a:pt x="2121" y="2517"/>
                </a:lnTo>
                <a:lnTo>
                  <a:pt x="2152" y="2530"/>
                </a:lnTo>
                <a:lnTo>
                  <a:pt x="2181" y="2542"/>
                </a:lnTo>
                <a:lnTo>
                  <a:pt x="2212" y="2555"/>
                </a:lnTo>
                <a:lnTo>
                  <a:pt x="2243" y="2566"/>
                </a:lnTo>
                <a:lnTo>
                  <a:pt x="2274" y="2577"/>
                </a:lnTo>
                <a:lnTo>
                  <a:pt x="2306" y="2587"/>
                </a:lnTo>
                <a:lnTo>
                  <a:pt x="2338" y="2596"/>
                </a:lnTo>
                <a:lnTo>
                  <a:pt x="2370" y="2605"/>
                </a:lnTo>
                <a:lnTo>
                  <a:pt x="2402" y="2613"/>
                </a:lnTo>
                <a:lnTo>
                  <a:pt x="2436" y="2620"/>
                </a:lnTo>
                <a:lnTo>
                  <a:pt x="2469" y="2626"/>
                </a:lnTo>
                <a:lnTo>
                  <a:pt x="2503" y="2631"/>
                </a:lnTo>
                <a:lnTo>
                  <a:pt x="2536" y="2636"/>
                </a:lnTo>
                <a:lnTo>
                  <a:pt x="2570" y="2640"/>
                </a:lnTo>
                <a:lnTo>
                  <a:pt x="2605" y="2643"/>
                </a:lnTo>
                <a:lnTo>
                  <a:pt x="2639" y="2645"/>
                </a:lnTo>
                <a:lnTo>
                  <a:pt x="2673" y="2646"/>
                </a:lnTo>
                <a:lnTo>
                  <a:pt x="2708" y="2647"/>
                </a:lnTo>
                <a:close/>
              </a:path>
            </a:pathLst>
          </a:custGeom>
          <a:solidFill>
            <a:srgbClr val="0C888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mn-lt"/>
              <a:ea typeface="+mn-ea"/>
              <a:cs typeface="+mn-ea"/>
              <a:sym typeface="+mn-lt"/>
            </a:endParaRPr>
          </a:p>
        </p:txBody>
      </p:sp>
      <p:sp>
        <p:nvSpPr>
          <p:cNvPr id="22" name="KSO_Shape"/>
          <p:cNvSpPr/>
          <p:nvPr/>
        </p:nvSpPr>
        <p:spPr bwMode="auto">
          <a:xfrm>
            <a:off x="6686795" y="4585639"/>
            <a:ext cx="419100" cy="438150"/>
          </a:xfrm>
          <a:custGeom>
            <a:avLst/>
            <a:gdLst>
              <a:gd name="T0" fmla="*/ 779318 w 419100"/>
              <a:gd name="T1" fmla="*/ 1212273 h 419100"/>
              <a:gd name="T2" fmla="*/ 1125682 w 419100"/>
              <a:gd name="T3" fmla="*/ 1212273 h 419100"/>
              <a:gd name="T4" fmla="*/ 1125682 w 419100"/>
              <a:gd name="T5" fmla="*/ 1905000 h 419100"/>
              <a:gd name="T6" fmla="*/ 779318 w 419100"/>
              <a:gd name="T7" fmla="*/ 1905000 h 419100"/>
              <a:gd name="T8" fmla="*/ 952500 w 419100"/>
              <a:gd name="T9" fmla="*/ 0 h 419100"/>
              <a:gd name="T10" fmla="*/ 1298864 w 419100"/>
              <a:gd name="T11" fmla="*/ 346364 h 419100"/>
              <a:gd name="T12" fmla="*/ 1298864 w 419100"/>
              <a:gd name="T13" fmla="*/ 86591 h 419100"/>
              <a:gd name="T14" fmla="*/ 1645227 w 419100"/>
              <a:gd name="T15" fmla="*/ 86591 h 419100"/>
              <a:gd name="T16" fmla="*/ 1645227 w 419100"/>
              <a:gd name="T17" fmla="*/ 692727 h 419100"/>
              <a:gd name="T18" fmla="*/ 1905000 w 419100"/>
              <a:gd name="T19" fmla="*/ 952500 h 419100"/>
              <a:gd name="T20" fmla="*/ 1731818 w 419100"/>
              <a:gd name="T21" fmla="*/ 952500 h 419100"/>
              <a:gd name="T22" fmla="*/ 1731818 w 419100"/>
              <a:gd name="T23" fmla="*/ 1905000 h 419100"/>
              <a:gd name="T24" fmla="*/ 1212273 w 419100"/>
              <a:gd name="T25" fmla="*/ 1905000 h 419100"/>
              <a:gd name="T26" fmla="*/ 1212273 w 419100"/>
              <a:gd name="T27" fmla="*/ 1125682 h 419100"/>
              <a:gd name="T28" fmla="*/ 692727 w 419100"/>
              <a:gd name="T29" fmla="*/ 1125682 h 419100"/>
              <a:gd name="T30" fmla="*/ 692727 w 419100"/>
              <a:gd name="T31" fmla="*/ 1905000 h 419100"/>
              <a:gd name="T32" fmla="*/ 173182 w 419100"/>
              <a:gd name="T33" fmla="*/ 1905000 h 419100"/>
              <a:gd name="T34" fmla="*/ 173182 w 419100"/>
              <a:gd name="T35" fmla="*/ 952500 h 419100"/>
              <a:gd name="T36" fmla="*/ 0 w 419100"/>
              <a:gd name="T37" fmla="*/ 952500 h 4191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9100" h="419100">
                <a:moveTo>
                  <a:pt x="171450" y="266700"/>
                </a:moveTo>
                <a:lnTo>
                  <a:pt x="247650" y="266700"/>
                </a:lnTo>
                <a:lnTo>
                  <a:pt x="247650" y="419100"/>
                </a:lnTo>
                <a:lnTo>
                  <a:pt x="171450" y="419100"/>
                </a:lnTo>
                <a:lnTo>
                  <a:pt x="171450" y="266700"/>
                </a:lnTo>
                <a:close/>
                <a:moveTo>
                  <a:pt x="209550" y="0"/>
                </a:moveTo>
                <a:lnTo>
                  <a:pt x="285750" y="76200"/>
                </a:lnTo>
                <a:lnTo>
                  <a:pt x="285750" y="19050"/>
                </a:lnTo>
                <a:lnTo>
                  <a:pt x="361950" y="19050"/>
                </a:lnTo>
                <a:lnTo>
                  <a:pt x="361950" y="152400"/>
                </a:lnTo>
                <a:lnTo>
                  <a:pt x="419100" y="209550"/>
                </a:lnTo>
                <a:lnTo>
                  <a:pt x="381000" y="209550"/>
                </a:lnTo>
                <a:lnTo>
                  <a:pt x="381000" y="419100"/>
                </a:lnTo>
                <a:lnTo>
                  <a:pt x="266700" y="419100"/>
                </a:lnTo>
                <a:lnTo>
                  <a:pt x="266700" y="247650"/>
                </a:lnTo>
                <a:lnTo>
                  <a:pt x="152400" y="247650"/>
                </a:lnTo>
                <a:lnTo>
                  <a:pt x="152400" y="419100"/>
                </a:lnTo>
                <a:lnTo>
                  <a:pt x="38100" y="419100"/>
                </a:lnTo>
                <a:lnTo>
                  <a:pt x="38100" y="209550"/>
                </a:lnTo>
                <a:lnTo>
                  <a:pt x="0" y="209550"/>
                </a:lnTo>
                <a:lnTo>
                  <a:pt x="209550" y="0"/>
                </a:lnTo>
                <a:close/>
              </a:path>
            </a:pathLst>
          </a:custGeom>
          <a:solidFill>
            <a:srgbClr val="0C888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4000" advTm="0">
        <p14:vortex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414427" y="1244137"/>
            <a:ext cx="2262158" cy="715581"/>
          </a:xfrm>
          <a:prstGeom prst="rect">
            <a:avLst/>
          </a:prstGeom>
          <a:noFill/>
        </p:spPr>
        <p:txBody>
          <a:bodyPr wrap="none" rtlCol="0">
            <a:spAutoFit/>
          </a:bodyPr>
          <a:lstStyle/>
          <a:p>
            <a:r>
              <a:rPr lang="zh-CN" altLang="en-US" sz="4050" b="1" dirty="0">
                <a:solidFill>
                  <a:srgbClr val="0C8882"/>
                </a:solidFill>
                <a:cs typeface="+mn-ea"/>
                <a:sym typeface="+mn-lt"/>
              </a:rPr>
              <a:t>第一部分</a:t>
            </a:r>
            <a:endParaRPr lang="zh-CN" altLang="en-US" sz="4050" b="1" dirty="0">
              <a:solidFill>
                <a:srgbClr val="0C8882"/>
              </a:solidFill>
              <a:cs typeface="+mn-ea"/>
              <a:sym typeface="+mn-lt"/>
            </a:endParaRPr>
          </a:p>
        </p:txBody>
      </p:sp>
      <p:cxnSp>
        <p:nvCxnSpPr>
          <p:cNvPr id="8" name="直接连接符 7"/>
          <p:cNvCxnSpPr/>
          <p:nvPr/>
        </p:nvCxnSpPr>
        <p:spPr>
          <a:xfrm>
            <a:off x="3580867" y="2050854"/>
            <a:ext cx="3995287" cy="0"/>
          </a:xfrm>
          <a:prstGeom prst="line">
            <a:avLst/>
          </a:prstGeom>
          <a:ln>
            <a:solidFill>
              <a:srgbClr val="0C8882"/>
            </a:solidFill>
          </a:ln>
        </p:spPr>
        <p:style>
          <a:lnRef idx="1">
            <a:schemeClr val="accent1"/>
          </a:lnRef>
          <a:fillRef idx="0">
            <a:schemeClr val="accent1"/>
          </a:fillRef>
          <a:effectRef idx="0">
            <a:schemeClr val="accent1"/>
          </a:effectRef>
          <a:fontRef idx="minor">
            <a:schemeClr val="tx1"/>
          </a:fontRef>
        </p:style>
      </p:cxnSp>
      <p:sp>
        <p:nvSpPr>
          <p:cNvPr id="9" name="TextBox 93"/>
          <p:cNvSpPr txBox="1"/>
          <p:nvPr/>
        </p:nvSpPr>
        <p:spPr>
          <a:xfrm>
            <a:off x="3612480" y="2183663"/>
            <a:ext cx="4108817" cy="830997"/>
          </a:xfrm>
          <a:prstGeom prst="rect">
            <a:avLst/>
          </a:prstGeom>
          <a:noFill/>
        </p:spPr>
        <p:txBody>
          <a:bodyPr wrap="none" rtlCol="0">
            <a:spAutoFit/>
          </a:bodyPr>
          <a:lstStyle/>
          <a:p>
            <a:r>
              <a:rPr lang="zh-CN" altLang="en-US" sz="4800" b="1" spc="300" dirty="0" smtClean="0">
                <a:solidFill>
                  <a:srgbClr val="0C8882"/>
                </a:solidFill>
                <a:cs typeface="+mn-ea"/>
                <a:sym typeface="+mn-lt"/>
              </a:rPr>
              <a:t>年度工作概述</a:t>
            </a:r>
            <a:endParaRPr lang="zh-CN" altLang="en-US" sz="4800" b="1" spc="300" dirty="0">
              <a:solidFill>
                <a:srgbClr val="0C8882"/>
              </a:solidFill>
              <a:cs typeface="+mn-ea"/>
              <a:sym typeface="+mn-lt"/>
            </a:endParaRPr>
          </a:p>
        </p:txBody>
      </p:sp>
      <p:sp>
        <p:nvSpPr>
          <p:cNvPr id="10" name="TextBox 115"/>
          <p:cNvSpPr txBox="1"/>
          <p:nvPr/>
        </p:nvSpPr>
        <p:spPr>
          <a:xfrm>
            <a:off x="3402582" y="2948637"/>
            <a:ext cx="4528612" cy="646331"/>
          </a:xfrm>
          <a:prstGeom prst="rect">
            <a:avLst/>
          </a:prstGeom>
          <a:noFill/>
        </p:spPr>
        <p:txBody>
          <a:bodyPr wrap="none" rtlCol="0">
            <a:spAutoFit/>
          </a:bodyPr>
          <a:lstStyle/>
          <a:p>
            <a:r>
              <a:rPr lang="en-US" altLang="zh-CN" sz="3600" b="1" dirty="0">
                <a:solidFill>
                  <a:schemeClr val="tx1">
                    <a:lumMod val="50000"/>
                    <a:lumOff val="50000"/>
                  </a:schemeClr>
                </a:solidFill>
                <a:cs typeface="+mn-ea"/>
                <a:sym typeface="+mn-lt"/>
              </a:rPr>
              <a:t>Annual work </a:t>
            </a:r>
            <a:r>
              <a:rPr lang="en-US" altLang="zh-CN" sz="3600" b="1" dirty="0" smtClean="0">
                <a:solidFill>
                  <a:schemeClr val="tx1">
                    <a:lumMod val="50000"/>
                    <a:lumOff val="50000"/>
                  </a:schemeClr>
                </a:solidFill>
                <a:cs typeface="+mn-ea"/>
                <a:sym typeface="+mn-lt"/>
              </a:rPr>
              <a:t>summary</a:t>
            </a:r>
            <a:endParaRPr lang="zh-CN" altLang="en-US" sz="3600" b="1" dirty="0">
              <a:solidFill>
                <a:schemeClr val="tx1">
                  <a:lumMod val="50000"/>
                  <a:lumOff val="50000"/>
                </a:schemeClr>
              </a:solidFill>
              <a:cs typeface="+mn-ea"/>
              <a:sym typeface="+mn-lt"/>
            </a:endParaRPr>
          </a:p>
        </p:txBody>
      </p:sp>
      <p:sp>
        <p:nvSpPr>
          <p:cNvPr id="12" name="文本框 11"/>
          <p:cNvSpPr txBox="1"/>
          <p:nvPr/>
        </p:nvSpPr>
        <p:spPr>
          <a:xfrm>
            <a:off x="4275742" y="574981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
        <p:nvSpPr>
          <p:cNvPr id="2" name="文本占位符 1"/>
          <p:cNvSpPr>
            <a:spLocks noGrp="1"/>
          </p:cNvSpPr>
          <p:nvPr>
            <p:ph type="body" sz="quarter" idx="10"/>
          </p:nvPr>
        </p:nvSpPr>
        <p:spPr/>
        <p:txBody>
          <a:bodyPr/>
          <a:lstStyle/>
          <a:p>
            <a:r>
              <a:rPr lang="en-US" altLang="zh-CN" dirty="0" smtClean="0">
                <a:cs typeface="+mn-ea"/>
                <a:sym typeface="+mn-lt"/>
              </a:rPr>
              <a:t>1</a:t>
            </a:r>
            <a:endParaRPr lang="zh-CN" altLang="en-US" dirty="0">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ppt_x</p:attrName>
                                        </p:attrNameLst>
                                      </p:cBhvr>
                                      <p:tavLst>
                                        <p:tav tm="0">
                                          <p:val>
                                            <p:strVal val="#ppt_x-#ppt_w*1.125000"/>
                                          </p:val>
                                        </p:tav>
                                        <p:tav tm="100000">
                                          <p:val>
                                            <p:strVal val="#ppt_x"/>
                                          </p:val>
                                        </p:tav>
                                      </p:tavLst>
                                    </p:anim>
                                    <p:animEffect transition="in" filter="wipe(right)">
                                      <p:cBhvr>
                                        <p:cTn id="16" dur="500"/>
                                        <p:tgtEl>
                                          <p:spTgt spid="9"/>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ppt_x</p:attrName>
                                        </p:attrNameLst>
                                      </p:cBhvr>
                                      <p:tavLst>
                                        <p:tav tm="0">
                                          <p:val>
                                            <p:strVal val="#ppt_x-#ppt_w*1.125000"/>
                                          </p:val>
                                        </p:tav>
                                        <p:tav tm="100000">
                                          <p:val>
                                            <p:strVal val="#ppt_x"/>
                                          </p:val>
                                        </p:tav>
                                      </p:tavLst>
                                    </p:anim>
                                    <p:animEffect transition="in" filter="wipe(right)">
                                      <p:cBhvr>
                                        <p:cTn id="20" dur="500"/>
                                        <p:tgtEl>
                                          <p:spTgt spid="10"/>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a:spLocks noChangeArrowheads="1"/>
          </p:cNvSpPr>
          <p:nvPr/>
        </p:nvSpPr>
        <p:spPr bwMode="auto">
          <a:xfrm>
            <a:off x="1223891" y="854312"/>
            <a:ext cx="1164407" cy="37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2000" b="1" dirty="0" smtClean="0">
                <a:solidFill>
                  <a:srgbClr val="0C8882"/>
                </a:solidFill>
                <a:latin typeface="+mn-lt"/>
                <a:ea typeface="+mn-ea"/>
                <a:cs typeface="+mn-ea"/>
                <a:sym typeface="+mn-lt"/>
              </a:rPr>
              <a:t>公司介绍</a:t>
            </a:r>
            <a:endParaRPr lang="zh-CN" altLang="en-US" sz="2000" b="1" dirty="0">
              <a:solidFill>
                <a:srgbClr val="0C8882"/>
              </a:solidFill>
              <a:latin typeface="+mn-lt"/>
              <a:ea typeface="+mn-ea"/>
              <a:cs typeface="+mn-ea"/>
              <a:sym typeface="+mn-lt"/>
            </a:endParaRPr>
          </a:p>
        </p:txBody>
      </p:sp>
      <p:sp>
        <p:nvSpPr>
          <p:cNvPr id="10" name="Rectangle 42"/>
          <p:cNvSpPr>
            <a:spLocks noChangeArrowheads="1"/>
          </p:cNvSpPr>
          <p:nvPr/>
        </p:nvSpPr>
        <p:spPr bwMode="auto">
          <a:xfrm>
            <a:off x="2398" y="452676"/>
            <a:ext cx="4382033" cy="4690823"/>
          </a:xfrm>
          <a:prstGeom prst="rtTriangle">
            <a:avLst/>
          </a:prstGeom>
          <a:blipFill dpi="0" rotWithShape="1">
            <a:blip r:embed="rId1">
              <a:extLst>
                <a:ext uri="{28A0092B-C50C-407E-A947-70E740481C1C}">
                  <a14:useLocalDpi xmlns:a14="http://schemas.microsoft.com/office/drawing/2010/main" val="0"/>
                </a:ext>
              </a:extLst>
            </a:blip>
            <a:srcRect/>
            <a:stretch>
              <a:fillRect/>
            </a:stretch>
          </a:blipFill>
          <a:ln>
            <a:noFill/>
          </a:ln>
        </p:spPr>
        <p:txBody>
          <a:bodyPr lIns="68580" tIns="34290" rIns="68580" bIns="34290"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11" name="矩形 47"/>
          <p:cNvSpPr>
            <a:spLocks noChangeArrowheads="1"/>
          </p:cNvSpPr>
          <p:nvPr/>
        </p:nvSpPr>
        <p:spPr bwMode="auto">
          <a:xfrm>
            <a:off x="2199061" y="1374626"/>
            <a:ext cx="2583607" cy="1423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200000"/>
              </a:lnSpc>
              <a:spcBef>
                <a:spcPct val="0"/>
              </a:spcBef>
              <a:spcAft>
                <a:spcPts val="375"/>
              </a:spcAft>
              <a:buNone/>
            </a:pPr>
            <a:r>
              <a:rPr lang="zh-CN" altLang="en-US" sz="1100" dirty="0">
                <a:solidFill>
                  <a:schemeClr val="tx1">
                    <a:lumMod val="50000"/>
                    <a:lumOff val="50000"/>
                  </a:schemeClr>
                </a:solidFill>
                <a:latin typeface="+mn-lt"/>
                <a:ea typeface="+mn-ea"/>
                <a:cs typeface="+mn-ea"/>
                <a:sym typeface="+mn-lt"/>
              </a:rPr>
              <a:t>右键点击图片选择设置图片格式可直接替换图片。您可以点击文字框输入您的描述说明，或者通过复制粘贴，在此录入您的描述说明</a:t>
            </a:r>
            <a:r>
              <a:rPr lang="zh-CN" altLang="en-US" sz="1100" dirty="0" smtClean="0">
                <a:solidFill>
                  <a:schemeClr val="tx1">
                    <a:lumMod val="50000"/>
                    <a:lumOff val="50000"/>
                  </a:schemeClr>
                </a:solidFill>
                <a:latin typeface="+mn-lt"/>
                <a:ea typeface="+mn-ea"/>
                <a:cs typeface="+mn-ea"/>
                <a:sym typeface="+mn-lt"/>
              </a:rPr>
              <a:t>。</a:t>
            </a:r>
            <a:endParaRPr lang="en-US" altLang="zh-CN" sz="1100" dirty="0">
              <a:solidFill>
                <a:schemeClr val="tx1">
                  <a:lumMod val="50000"/>
                  <a:lumOff val="50000"/>
                </a:schemeClr>
              </a:solidFill>
              <a:latin typeface="+mn-lt"/>
              <a:ea typeface="+mn-ea"/>
              <a:cs typeface="+mn-ea"/>
              <a:sym typeface="+mn-lt"/>
            </a:endParaRPr>
          </a:p>
        </p:txBody>
      </p:sp>
      <p:sp>
        <p:nvSpPr>
          <p:cNvPr id="32" name="矩形 67"/>
          <p:cNvSpPr>
            <a:spLocks noChangeArrowheads="1"/>
          </p:cNvSpPr>
          <p:nvPr/>
        </p:nvSpPr>
        <p:spPr bwMode="auto">
          <a:xfrm>
            <a:off x="5849788" y="2082619"/>
            <a:ext cx="1779984"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500" dirty="0">
                <a:latin typeface="+mn-lt"/>
                <a:ea typeface="+mn-ea"/>
                <a:cs typeface="+mn-ea"/>
                <a:sym typeface="+mn-lt"/>
              </a:rPr>
              <a:t>旗下分支机构</a:t>
            </a:r>
            <a:endParaRPr lang="en-US" altLang="zh-CN" sz="1500" dirty="0">
              <a:latin typeface="+mn-lt"/>
              <a:ea typeface="+mn-ea"/>
              <a:cs typeface="+mn-ea"/>
              <a:sym typeface="+mn-lt"/>
            </a:endParaRPr>
          </a:p>
        </p:txBody>
      </p:sp>
      <p:sp>
        <p:nvSpPr>
          <p:cNvPr id="33" name="矩形 47"/>
          <p:cNvSpPr>
            <a:spLocks noChangeArrowheads="1"/>
          </p:cNvSpPr>
          <p:nvPr/>
        </p:nvSpPr>
        <p:spPr bwMode="auto">
          <a:xfrm>
            <a:off x="5849788" y="2358844"/>
            <a:ext cx="1884759" cy="25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在此录入图表的描述</a:t>
            </a:r>
            <a:r>
              <a:rPr lang="zh-CN" altLang="en-US" sz="1100" dirty="0" smtClean="0">
                <a:solidFill>
                  <a:schemeClr val="tx1">
                    <a:lumMod val="50000"/>
                    <a:lumOff val="50000"/>
                  </a:schemeClr>
                </a:solidFill>
                <a:latin typeface="+mn-lt"/>
                <a:ea typeface="+mn-ea"/>
                <a:cs typeface="+mn-ea"/>
                <a:sym typeface="+mn-lt"/>
              </a:rPr>
              <a:t>说明</a:t>
            </a:r>
            <a:endParaRPr lang="zh-CN" altLang="en-US" sz="1100" dirty="0">
              <a:solidFill>
                <a:schemeClr val="tx1">
                  <a:lumMod val="50000"/>
                  <a:lumOff val="50000"/>
                </a:schemeClr>
              </a:solidFill>
              <a:latin typeface="+mn-lt"/>
              <a:ea typeface="+mn-ea"/>
              <a:cs typeface="+mn-ea"/>
              <a:sym typeface="+mn-lt"/>
            </a:endParaRPr>
          </a:p>
        </p:txBody>
      </p:sp>
      <p:sp>
        <p:nvSpPr>
          <p:cNvPr id="34" name="矩形 69"/>
          <p:cNvSpPr>
            <a:spLocks noChangeArrowheads="1"/>
          </p:cNvSpPr>
          <p:nvPr/>
        </p:nvSpPr>
        <p:spPr bwMode="auto">
          <a:xfrm>
            <a:off x="5849788" y="3054169"/>
            <a:ext cx="1779984"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500">
                <a:latin typeface="+mn-lt"/>
                <a:ea typeface="+mn-ea"/>
                <a:cs typeface="+mn-ea"/>
                <a:sym typeface="+mn-lt"/>
              </a:rPr>
              <a:t>拥有员工数量</a:t>
            </a:r>
            <a:endParaRPr lang="en-US" altLang="zh-CN" sz="1500">
              <a:latin typeface="+mn-lt"/>
              <a:ea typeface="+mn-ea"/>
              <a:cs typeface="+mn-ea"/>
              <a:sym typeface="+mn-lt"/>
            </a:endParaRPr>
          </a:p>
        </p:txBody>
      </p:sp>
      <p:sp>
        <p:nvSpPr>
          <p:cNvPr id="35" name="矩形 47"/>
          <p:cNvSpPr>
            <a:spLocks noChangeArrowheads="1"/>
          </p:cNvSpPr>
          <p:nvPr/>
        </p:nvSpPr>
        <p:spPr bwMode="auto">
          <a:xfrm>
            <a:off x="5849788" y="3331585"/>
            <a:ext cx="1884759" cy="25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在此录入图表的描述</a:t>
            </a:r>
            <a:r>
              <a:rPr lang="zh-CN" altLang="en-US" sz="1100" dirty="0" smtClean="0">
                <a:solidFill>
                  <a:schemeClr val="tx1">
                    <a:lumMod val="50000"/>
                    <a:lumOff val="50000"/>
                  </a:schemeClr>
                </a:solidFill>
                <a:latin typeface="+mn-lt"/>
                <a:ea typeface="+mn-ea"/>
                <a:cs typeface="+mn-ea"/>
                <a:sym typeface="+mn-lt"/>
              </a:rPr>
              <a:t>说明</a:t>
            </a:r>
            <a:endParaRPr lang="zh-CN" altLang="en-US" sz="1100" dirty="0">
              <a:solidFill>
                <a:schemeClr val="tx1">
                  <a:lumMod val="50000"/>
                  <a:lumOff val="50000"/>
                </a:schemeClr>
              </a:solidFill>
              <a:latin typeface="+mn-lt"/>
              <a:ea typeface="+mn-ea"/>
              <a:cs typeface="+mn-ea"/>
              <a:sym typeface="+mn-lt"/>
            </a:endParaRPr>
          </a:p>
        </p:txBody>
      </p:sp>
      <p:sp>
        <p:nvSpPr>
          <p:cNvPr id="36" name="矩形 71"/>
          <p:cNvSpPr>
            <a:spLocks noChangeArrowheads="1"/>
          </p:cNvSpPr>
          <p:nvPr/>
        </p:nvSpPr>
        <p:spPr bwMode="auto">
          <a:xfrm>
            <a:off x="5849788" y="4025719"/>
            <a:ext cx="1779984"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500">
                <a:latin typeface="+mn-lt"/>
                <a:ea typeface="+mn-ea"/>
                <a:cs typeface="+mn-ea"/>
                <a:sym typeface="+mn-lt"/>
              </a:rPr>
              <a:t>产品总销售额</a:t>
            </a:r>
            <a:endParaRPr lang="en-US" altLang="zh-CN" sz="1500">
              <a:latin typeface="+mn-lt"/>
              <a:ea typeface="+mn-ea"/>
              <a:cs typeface="+mn-ea"/>
              <a:sym typeface="+mn-lt"/>
            </a:endParaRPr>
          </a:p>
        </p:txBody>
      </p:sp>
      <p:sp>
        <p:nvSpPr>
          <p:cNvPr id="37" name="矩形 47"/>
          <p:cNvSpPr>
            <a:spLocks noChangeArrowheads="1"/>
          </p:cNvSpPr>
          <p:nvPr/>
        </p:nvSpPr>
        <p:spPr bwMode="auto">
          <a:xfrm>
            <a:off x="5849788" y="4292419"/>
            <a:ext cx="1884759" cy="25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100" dirty="0">
                <a:solidFill>
                  <a:schemeClr val="tx1">
                    <a:lumMod val="50000"/>
                    <a:lumOff val="50000"/>
                  </a:schemeClr>
                </a:solidFill>
                <a:latin typeface="+mn-lt"/>
                <a:ea typeface="+mn-ea"/>
                <a:cs typeface="+mn-ea"/>
                <a:sym typeface="+mn-lt"/>
              </a:rPr>
              <a:t>在此录入图表的描述</a:t>
            </a:r>
            <a:r>
              <a:rPr lang="zh-CN" altLang="en-US" sz="1100" dirty="0" smtClean="0">
                <a:solidFill>
                  <a:schemeClr val="tx1">
                    <a:lumMod val="50000"/>
                    <a:lumOff val="50000"/>
                  </a:schemeClr>
                </a:solidFill>
                <a:latin typeface="+mn-lt"/>
                <a:ea typeface="+mn-ea"/>
                <a:cs typeface="+mn-ea"/>
                <a:sym typeface="+mn-lt"/>
              </a:rPr>
              <a:t>说明</a:t>
            </a:r>
            <a:endParaRPr lang="zh-CN" altLang="en-US" sz="1100" dirty="0">
              <a:solidFill>
                <a:schemeClr val="tx1">
                  <a:lumMod val="50000"/>
                  <a:lumOff val="50000"/>
                </a:schemeClr>
              </a:solidFill>
              <a:latin typeface="+mn-lt"/>
              <a:ea typeface="+mn-ea"/>
              <a:cs typeface="+mn-ea"/>
              <a:sym typeface="+mn-lt"/>
            </a:endParaRPr>
          </a:p>
        </p:txBody>
      </p:sp>
      <p:sp>
        <p:nvSpPr>
          <p:cNvPr id="41" name="文本框 37"/>
          <p:cNvSpPr>
            <a:spLocks noChangeArrowheads="1"/>
          </p:cNvSpPr>
          <p:nvPr/>
        </p:nvSpPr>
        <p:spPr bwMode="auto">
          <a:xfrm>
            <a:off x="2316453" y="985162"/>
            <a:ext cx="1731169" cy="25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200" dirty="0">
                <a:latin typeface="+mn-lt"/>
                <a:ea typeface="+mn-ea"/>
                <a:cs typeface="+mn-ea"/>
                <a:sym typeface="+mn-lt"/>
              </a:rPr>
              <a:t>Company Introduction</a:t>
            </a:r>
            <a:endParaRPr lang="zh-CN" altLang="en-US" sz="1200" baseline="-3000" dirty="0">
              <a:latin typeface="+mn-lt"/>
              <a:ea typeface="+mn-ea"/>
              <a:cs typeface="+mn-ea"/>
              <a:sym typeface="+mn-lt"/>
            </a:endParaRPr>
          </a:p>
        </p:txBody>
      </p:sp>
      <p:grpSp>
        <p:nvGrpSpPr>
          <p:cNvPr id="77" name="组合 76"/>
          <p:cNvGrpSpPr/>
          <p:nvPr/>
        </p:nvGrpSpPr>
        <p:grpSpPr>
          <a:xfrm>
            <a:off x="4997780" y="1972240"/>
            <a:ext cx="747233" cy="622626"/>
            <a:chOff x="5051514" y="1762004"/>
            <a:chExt cx="726174" cy="605079"/>
          </a:xfrm>
        </p:grpSpPr>
        <p:grpSp>
          <p:nvGrpSpPr>
            <p:cNvPr id="43" name="组合 42"/>
            <p:cNvGrpSpPr/>
            <p:nvPr/>
          </p:nvGrpSpPr>
          <p:grpSpPr>
            <a:xfrm>
              <a:off x="5051514" y="1762004"/>
              <a:ext cx="726174" cy="605079"/>
              <a:chOff x="304800" y="673100"/>
              <a:chExt cx="4801126"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46" name="五边形 45"/>
              <p:cNvSpPr/>
              <p:nvPr/>
            </p:nvSpPr>
            <p:spPr>
              <a:xfrm>
                <a:off x="392106" y="760412"/>
                <a:ext cx="4713820" cy="3825876"/>
              </a:xfrm>
              <a:prstGeom prst="homePlate">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1" name="Freeform 35"/>
            <p:cNvSpPr>
              <a:spLocks noEditPoints="1" noChangeArrowheads="1"/>
            </p:cNvSpPr>
            <p:nvPr/>
          </p:nvSpPr>
          <p:spPr bwMode="auto">
            <a:xfrm>
              <a:off x="5090390" y="1907213"/>
              <a:ext cx="416848" cy="281297"/>
            </a:xfrm>
            <a:custGeom>
              <a:avLst/>
              <a:gdLst>
                <a:gd name="T0" fmla="*/ 971389130 w 157"/>
                <a:gd name="T1" fmla="*/ 330486331 h 106"/>
                <a:gd name="T2" fmla="*/ 978586115 w 157"/>
                <a:gd name="T3" fmla="*/ 265824680 h 106"/>
                <a:gd name="T4" fmla="*/ 712353996 w 157"/>
                <a:gd name="T5" fmla="*/ 0 h 106"/>
                <a:gd name="T6" fmla="*/ 525269936 w 157"/>
                <a:gd name="T7" fmla="*/ 129320622 h 106"/>
                <a:gd name="T8" fmla="*/ 323797271 w 157"/>
                <a:gd name="T9" fmla="*/ 57475534 h 106"/>
                <a:gd name="T10" fmla="*/ 136713211 w 157"/>
                <a:gd name="T11" fmla="*/ 280194233 h 106"/>
                <a:gd name="T12" fmla="*/ 143910196 w 157"/>
                <a:gd name="T13" fmla="*/ 337669767 h 106"/>
                <a:gd name="T14" fmla="*/ 0 w 157"/>
                <a:gd name="T15" fmla="*/ 538835477 h 106"/>
                <a:gd name="T16" fmla="*/ 223060938 w 157"/>
                <a:gd name="T17" fmla="*/ 761554176 h 106"/>
                <a:gd name="T18" fmla="*/ 906629676 w 157"/>
                <a:gd name="T19" fmla="*/ 761554176 h 106"/>
                <a:gd name="T20" fmla="*/ 1129690614 w 157"/>
                <a:gd name="T21" fmla="*/ 538835477 h 106"/>
                <a:gd name="T22" fmla="*/ 971389130 w 157"/>
                <a:gd name="T23" fmla="*/ 330486331 h 106"/>
                <a:gd name="T24" fmla="*/ 863458495 w 157"/>
                <a:gd name="T25" fmla="*/ 718448195 h 106"/>
                <a:gd name="T26" fmla="*/ 568443800 w 157"/>
                <a:gd name="T27" fmla="*/ 718448195 h 106"/>
                <a:gd name="T28" fmla="*/ 741133889 w 157"/>
                <a:gd name="T29" fmla="*/ 538835477 h 106"/>
                <a:gd name="T30" fmla="*/ 733939587 w 157"/>
                <a:gd name="T31" fmla="*/ 517282486 h 106"/>
                <a:gd name="T32" fmla="*/ 661983147 w 157"/>
                <a:gd name="T33" fmla="*/ 517282486 h 106"/>
                <a:gd name="T34" fmla="*/ 661983147 w 157"/>
                <a:gd name="T35" fmla="*/ 488543379 h 106"/>
                <a:gd name="T36" fmla="*/ 661983147 w 157"/>
                <a:gd name="T37" fmla="*/ 265824680 h 106"/>
                <a:gd name="T38" fmla="*/ 647594542 w 157"/>
                <a:gd name="T39" fmla="*/ 251457807 h 106"/>
                <a:gd name="T40" fmla="*/ 460510482 w 157"/>
                <a:gd name="T41" fmla="*/ 251457807 h 106"/>
                <a:gd name="T42" fmla="*/ 446119194 w 157"/>
                <a:gd name="T43" fmla="*/ 265824680 h 106"/>
                <a:gd name="T44" fmla="*/ 446119194 w 157"/>
                <a:gd name="T45" fmla="*/ 488543379 h 106"/>
                <a:gd name="T46" fmla="*/ 446119194 w 157"/>
                <a:gd name="T47" fmla="*/ 524465923 h 106"/>
                <a:gd name="T48" fmla="*/ 366968452 w 157"/>
                <a:gd name="T49" fmla="*/ 524465923 h 106"/>
                <a:gd name="T50" fmla="*/ 359774149 w 157"/>
                <a:gd name="T51" fmla="*/ 546018913 h 106"/>
                <a:gd name="T52" fmla="*/ 539661224 w 157"/>
                <a:gd name="T53" fmla="*/ 718448195 h 106"/>
                <a:gd name="T54" fmla="*/ 273429105 w 157"/>
                <a:gd name="T55" fmla="*/ 718448195 h 106"/>
                <a:gd name="T56" fmla="*/ 79150742 w 157"/>
                <a:gd name="T57" fmla="*/ 531652040 h 106"/>
                <a:gd name="T58" fmla="*/ 208669650 w 157"/>
                <a:gd name="T59" fmla="*/ 359222758 h 106"/>
                <a:gd name="T60" fmla="*/ 201472665 w 157"/>
                <a:gd name="T61" fmla="*/ 316116777 h 106"/>
                <a:gd name="T62" fmla="*/ 359774149 w 157"/>
                <a:gd name="T63" fmla="*/ 122137185 h 106"/>
                <a:gd name="T64" fmla="*/ 532466921 w 157"/>
                <a:gd name="T65" fmla="*/ 208349146 h 106"/>
                <a:gd name="T66" fmla="*/ 697962708 w 157"/>
                <a:gd name="T67" fmla="*/ 71845088 h 106"/>
                <a:gd name="T68" fmla="*/ 921020964 w 157"/>
                <a:gd name="T69" fmla="*/ 301747224 h 106"/>
                <a:gd name="T70" fmla="*/ 913826661 w 157"/>
                <a:gd name="T71" fmla="*/ 352039321 h 106"/>
                <a:gd name="T72" fmla="*/ 1057736857 w 157"/>
                <a:gd name="T73" fmla="*/ 531652040 h 106"/>
                <a:gd name="T74" fmla="*/ 863458495 w 157"/>
                <a:gd name="T75" fmla="*/ 718448195 h 1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7"/>
                <a:gd name="T115" fmla="*/ 0 h 106"/>
                <a:gd name="T116" fmla="*/ 157 w 157"/>
                <a:gd name="T117" fmla="*/ 106 h 10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7" h="106">
                  <a:moveTo>
                    <a:pt x="135" y="46"/>
                  </a:moveTo>
                  <a:cubicBezTo>
                    <a:pt x="136" y="43"/>
                    <a:pt x="136" y="40"/>
                    <a:pt x="136" y="37"/>
                  </a:cubicBezTo>
                  <a:cubicBezTo>
                    <a:pt x="136" y="16"/>
                    <a:pt x="120" y="0"/>
                    <a:pt x="99" y="0"/>
                  </a:cubicBezTo>
                  <a:cubicBezTo>
                    <a:pt x="76" y="0"/>
                    <a:pt x="73" y="18"/>
                    <a:pt x="73" y="18"/>
                  </a:cubicBezTo>
                  <a:cubicBezTo>
                    <a:pt x="73" y="18"/>
                    <a:pt x="63" y="6"/>
                    <a:pt x="45" y="8"/>
                  </a:cubicBezTo>
                  <a:cubicBezTo>
                    <a:pt x="30" y="11"/>
                    <a:pt x="19" y="25"/>
                    <a:pt x="19" y="39"/>
                  </a:cubicBezTo>
                  <a:cubicBezTo>
                    <a:pt x="19" y="42"/>
                    <a:pt x="20" y="44"/>
                    <a:pt x="20" y="47"/>
                  </a:cubicBezTo>
                  <a:cubicBezTo>
                    <a:pt x="9" y="51"/>
                    <a:pt x="0" y="62"/>
                    <a:pt x="0" y="75"/>
                  </a:cubicBezTo>
                  <a:cubicBezTo>
                    <a:pt x="0" y="92"/>
                    <a:pt x="14" y="106"/>
                    <a:pt x="31" y="106"/>
                  </a:cubicBezTo>
                  <a:cubicBezTo>
                    <a:pt x="126" y="106"/>
                    <a:pt x="126" y="106"/>
                    <a:pt x="126" y="106"/>
                  </a:cubicBezTo>
                  <a:cubicBezTo>
                    <a:pt x="143" y="106"/>
                    <a:pt x="157" y="92"/>
                    <a:pt x="157" y="75"/>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0"/>
                    <a:pt x="92" y="68"/>
                  </a:cubicBezTo>
                  <a:cubicBezTo>
                    <a:pt x="92" y="59"/>
                    <a:pt x="92" y="43"/>
                    <a:pt x="92" y="37"/>
                  </a:cubicBezTo>
                  <a:cubicBezTo>
                    <a:pt x="92" y="37"/>
                    <a:pt x="92" y="35"/>
                    <a:pt x="90" y="35"/>
                  </a:cubicBezTo>
                  <a:cubicBezTo>
                    <a:pt x="88" y="35"/>
                    <a:pt x="67" y="35"/>
                    <a:pt x="64" y="35"/>
                  </a:cubicBezTo>
                  <a:cubicBezTo>
                    <a:pt x="61" y="35"/>
                    <a:pt x="62" y="37"/>
                    <a:pt x="62" y="37"/>
                  </a:cubicBezTo>
                  <a:cubicBezTo>
                    <a:pt x="62" y="44"/>
                    <a:pt x="62" y="59"/>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8"/>
                    <a:pt x="11" y="74"/>
                  </a:cubicBezTo>
                  <a:cubicBezTo>
                    <a:pt x="11" y="63"/>
                    <a:pt x="18" y="53"/>
                    <a:pt x="29" y="50"/>
                  </a:cubicBezTo>
                  <a:cubicBezTo>
                    <a:pt x="28" y="48"/>
                    <a:pt x="28" y="46"/>
                    <a:pt x="28" y="44"/>
                  </a:cubicBezTo>
                  <a:cubicBezTo>
                    <a:pt x="28" y="31"/>
                    <a:pt x="37" y="19"/>
                    <a:pt x="50" y="17"/>
                  </a:cubicBezTo>
                  <a:cubicBezTo>
                    <a:pt x="65" y="15"/>
                    <a:pt x="74" y="29"/>
                    <a:pt x="74" y="29"/>
                  </a:cubicBezTo>
                  <a:cubicBezTo>
                    <a:pt x="74" y="29"/>
                    <a:pt x="77" y="10"/>
                    <a:pt x="97" y="10"/>
                  </a:cubicBezTo>
                  <a:cubicBezTo>
                    <a:pt x="115" y="10"/>
                    <a:pt x="128" y="24"/>
                    <a:pt x="128" y="42"/>
                  </a:cubicBezTo>
                  <a:cubicBezTo>
                    <a:pt x="128" y="44"/>
                    <a:pt x="127" y="47"/>
                    <a:pt x="127" y="49"/>
                  </a:cubicBezTo>
                  <a:cubicBezTo>
                    <a:pt x="138" y="53"/>
                    <a:pt x="147" y="62"/>
                    <a:pt x="147" y="74"/>
                  </a:cubicBezTo>
                  <a:cubicBezTo>
                    <a:pt x="147" y="88"/>
                    <a:pt x="135" y="100"/>
                    <a:pt x="120" y="100"/>
                  </a:cubicBezTo>
                  <a:close/>
                </a:path>
              </a:pathLst>
            </a:custGeom>
            <a:solidFill>
              <a:schemeClr val="bg1"/>
            </a:solidFill>
            <a:ln>
              <a:noFill/>
            </a:ln>
          </p:spPr>
          <p:txBody>
            <a:bodyPr/>
            <a:lstStyle/>
            <a:p>
              <a:endParaRPr lang="zh-CN" altLang="en-US">
                <a:cs typeface="+mn-ea"/>
                <a:sym typeface="+mn-lt"/>
              </a:endParaRPr>
            </a:p>
          </p:txBody>
        </p:sp>
      </p:grpSp>
      <p:grpSp>
        <p:nvGrpSpPr>
          <p:cNvPr id="79" name="组合 78"/>
          <p:cNvGrpSpPr/>
          <p:nvPr/>
        </p:nvGrpSpPr>
        <p:grpSpPr>
          <a:xfrm>
            <a:off x="4997755" y="3899513"/>
            <a:ext cx="747258" cy="605079"/>
            <a:chOff x="8383202" y="3383515"/>
            <a:chExt cx="747258" cy="605079"/>
          </a:xfrm>
        </p:grpSpPr>
        <p:grpSp>
          <p:nvGrpSpPr>
            <p:cNvPr id="59" name="组合 58"/>
            <p:cNvGrpSpPr/>
            <p:nvPr/>
          </p:nvGrpSpPr>
          <p:grpSpPr>
            <a:xfrm>
              <a:off x="8383202" y="3383515"/>
              <a:ext cx="747258" cy="605079"/>
              <a:chOff x="304800" y="673100"/>
              <a:chExt cx="4940521" cy="4000500"/>
            </a:xfrm>
            <a:effectLst>
              <a:outerShdw blurRad="444500" dist="254000" dir="8100000" algn="tr" rotWithShape="0">
                <a:prstClr val="black">
                  <a:alpha val="50000"/>
                </a:prstClr>
              </a:outerShdw>
            </a:effectLst>
          </p:grpSpPr>
          <p:sp>
            <p:nvSpPr>
              <p:cNvPr id="60" name="同心圆 59"/>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61" name="五边形 60"/>
              <p:cNvSpPr/>
              <p:nvPr/>
            </p:nvSpPr>
            <p:spPr>
              <a:xfrm>
                <a:off x="392112" y="760412"/>
                <a:ext cx="4853209" cy="3825876"/>
              </a:xfrm>
              <a:prstGeom prst="homePlate">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4" name="Group 22"/>
            <p:cNvGrpSpPr/>
            <p:nvPr/>
          </p:nvGrpSpPr>
          <p:grpSpPr bwMode="auto">
            <a:xfrm>
              <a:off x="8539289" y="3516918"/>
              <a:ext cx="292903" cy="310672"/>
              <a:chOff x="0" y="0"/>
              <a:chExt cx="439257" cy="424283"/>
            </a:xfrm>
            <a:solidFill>
              <a:srgbClr val="C00000"/>
            </a:solidFill>
          </p:grpSpPr>
          <p:sp>
            <p:nvSpPr>
              <p:cNvPr id="15" name="Rectangle 18"/>
              <p:cNvSpPr>
                <a:spLocks noChangeArrowheads="1"/>
              </p:cNvSpPr>
              <p:nvPr/>
            </p:nvSpPr>
            <p:spPr bwMode="auto">
              <a:xfrm>
                <a:off x="157234" y="169713"/>
                <a:ext cx="47421" cy="44924"/>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16" name="Rectangle 19"/>
              <p:cNvSpPr>
                <a:spLocks noChangeArrowheads="1"/>
              </p:cNvSpPr>
              <p:nvPr/>
            </p:nvSpPr>
            <p:spPr bwMode="auto">
              <a:xfrm>
                <a:off x="232107" y="169713"/>
                <a:ext cx="49916" cy="44924"/>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17" name="Rectangle 20"/>
              <p:cNvSpPr>
                <a:spLocks noChangeArrowheads="1"/>
              </p:cNvSpPr>
              <p:nvPr/>
            </p:nvSpPr>
            <p:spPr bwMode="auto">
              <a:xfrm>
                <a:off x="309477" y="169713"/>
                <a:ext cx="49916" cy="44924"/>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18" name="Rectangle 21"/>
              <p:cNvSpPr>
                <a:spLocks noChangeArrowheads="1"/>
              </p:cNvSpPr>
              <p:nvPr/>
            </p:nvSpPr>
            <p:spPr bwMode="auto">
              <a:xfrm>
                <a:off x="157234" y="237099"/>
                <a:ext cx="47421" cy="47421"/>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19" name="Rectangle 22"/>
              <p:cNvSpPr>
                <a:spLocks noChangeArrowheads="1"/>
              </p:cNvSpPr>
              <p:nvPr/>
            </p:nvSpPr>
            <p:spPr bwMode="auto">
              <a:xfrm>
                <a:off x="232107" y="237099"/>
                <a:ext cx="49916" cy="47421"/>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20" name="Rectangle 23"/>
              <p:cNvSpPr>
                <a:spLocks noChangeArrowheads="1"/>
              </p:cNvSpPr>
              <p:nvPr/>
            </p:nvSpPr>
            <p:spPr bwMode="auto">
              <a:xfrm>
                <a:off x="309477" y="237099"/>
                <a:ext cx="49916" cy="47421"/>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21" name="Rectangle 24"/>
              <p:cNvSpPr>
                <a:spLocks noChangeArrowheads="1"/>
              </p:cNvSpPr>
              <p:nvPr/>
            </p:nvSpPr>
            <p:spPr bwMode="auto">
              <a:xfrm>
                <a:off x="157234" y="309477"/>
                <a:ext cx="47421" cy="44924"/>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22" name="Rectangle 25"/>
              <p:cNvSpPr>
                <a:spLocks noChangeArrowheads="1"/>
              </p:cNvSpPr>
              <p:nvPr/>
            </p:nvSpPr>
            <p:spPr bwMode="auto">
              <a:xfrm>
                <a:off x="79865" y="237099"/>
                <a:ext cx="49916" cy="47421"/>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23" name="Rectangle 26"/>
              <p:cNvSpPr>
                <a:spLocks noChangeArrowheads="1"/>
              </p:cNvSpPr>
              <p:nvPr/>
            </p:nvSpPr>
            <p:spPr bwMode="auto">
              <a:xfrm>
                <a:off x="79865" y="309477"/>
                <a:ext cx="49916" cy="44924"/>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24" name="Rectangle 27"/>
              <p:cNvSpPr>
                <a:spLocks noChangeArrowheads="1"/>
              </p:cNvSpPr>
              <p:nvPr/>
            </p:nvSpPr>
            <p:spPr bwMode="auto">
              <a:xfrm>
                <a:off x="232107" y="309477"/>
                <a:ext cx="49916" cy="44924"/>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25" name="Rectangle 28"/>
              <p:cNvSpPr>
                <a:spLocks noChangeArrowheads="1"/>
              </p:cNvSpPr>
              <p:nvPr/>
            </p:nvSpPr>
            <p:spPr bwMode="auto">
              <a:xfrm>
                <a:off x="309477" y="309477"/>
                <a:ext cx="49916" cy="44924"/>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26" name="Freeform 29"/>
              <p:cNvSpPr>
                <a:spLocks noEditPoints="1" noChangeArrowheads="1"/>
              </p:cNvSpPr>
              <p:nvPr/>
            </p:nvSpPr>
            <p:spPr bwMode="auto">
              <a:xfrm>
                <a:off x="0" y="29950"/>
                <a:ext cx="439257" cy="394333"/>
              </a:xfrm>
              <a:custGeom>
                <a:avLst/>
                <a:gdLst>
                  <a:gd name="T0" fmla="*/ 1083829211 w 176"/>
                  <a:gd name="T1" fmla="*/ 0 h 158"/>
                  <a:gd name="T2" fmla="*/ 934337076 w 176"/>
                  <a:gd name="T3" fmla="*/ 0 h 158"/>
                  <a:gd name="T4" fmla="*/ 934337076 w 176"/>
                  <a:gd name="T5" fmla="*/ 99661426 h 158"/>
                  <a:gd name="T6" fmla="*/ 784842445 w 176"/>
                  <a:gd name="T7" fmla="*/ 99661426 h 158"/>
                  <a:gd name="T8" fmla="*/ 784842445 w 176"/>
                  <a:gd name="T9" fmla="*/ 0 h 158"/>
                  <a:gd name="T10" fmla="*/ 323902122 w 176"/>
                  <a:gd name="T11" fmla="*/ 0 h 158"/>
                  <a:gd name="T12" fmla="*/ 323902122 w 176"/>
                  <a:gd name="T13" fmla="*/ 99661426 h 158"/>
                  <a:gd name="T14" fmla="*/ 174409987 w 176"/>
                  <a:gd name="T15" fmla="*/ 99661426 h 158"/>
                  <a:gd name="T16" fmla="*/ 174409987 w 176"/>
                  <a:gd name="T17" fmla="*/ 0 h 158"/>
                  <a:gd name="T18" fmla="*/ 0 w 176"/>
                  <a:gd name="T19" fmla="*/ 0 h 158"/>
                  <a:gd name="T20" fmla="*/ 0 w 176"/>
                  <a:gd name="T21" fmla="*/ 984167816 h 158"/>
                  <a:gd name="T22" fmla="*/ 80975530 w 176"/>
                  <a:gd name="T23" fmla="*/ 984167816 h 158"/>
                  <a:gd name="T24" fmla="*/ 1009083143 w 176"/>
                  <a:gd name="T25" fmla="*/ 984167816 h 158"/>
                  <a:gd name="T26" fmla="*/ 1096288137 w 176"/>
                  <a:gd name="T27" fmla="*/ 984167816 h 158"/>
                  <a:gd name="T28" fmla="*/ 1083829211 w 176"/>
                  <a:gd name="T29" fmla="*/ 0 h 158"/>
                  <a:gd name="T30" fmla="*/ 1009083143 w 176"/>
                  <a:gd name="T31" fmla="*/ 896962820 h 158"/>
                  <a:gd name="T32" fmla="*/ 80975530 w 176"/>
                  <a:gd name="T33" fmla="*/ 896962820 h 158"/>
                  <a:gd name="T34" fmla="*/ 80975530 w 176"/>
                  <a:gd name="T35" fmla="*/ 274071418 h 158"/>
                  <a:gd name="T36" fmla="*/ 1009083143 w 176"/>
                  <a:gd name="T37" fmla="*/ 274071418 h 158"/>
                  <a:gd name="T38" fmla="*/ 1009083143 w 176"/>
                  <a:gd name="T39" fmla="*/ 896962820 h 1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6"/>
                  <a:gd name="T61" fmla="*/ 0 h 158"/>
                  <a:gd name="T62" fmla="*/ 176 w 176"/>
                  <a:gd name="T63" fmla="*/ 158 h 15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6" h="158">
                    <a:moveTo>
                      <a:pt x="174" y="0"/>
                    </a:moveTo>
                    <a:lnTo>
                      <a:pt x="150" y="0"/>
                    </a:lnTo>
                    <a:lnTo>
                      <a:pt x="150" y="16"/>
                    </a:lnTo>
                    <a:lnTo>
                      <a:pt x="126" y="16"/>
                    </a:lnTo>
                    <a:lnTo>
                      <a:pt x="126" y="0"/>
                    </a:lnTo>
                    <a:lnTo>
                      <a:pt x="52" y="0"/>
                    </a:lnTo>
                    <a:lnTo>
                      <a:pt x="52" y="16"/>
                    </a:lnTo>
                    <a:lnTo>
                      <a:pt x="28" y="16"/>
                    </a:lnTo>
                    <a:lnTo>
                      <a:pt x="28" y="0"/>
                    </a:lnTo>
                    <a:lnTo>
                      <a:pt x="0" y="0"/>
                    </a:lnTo>
                    <a:lnTo>
                      <a:pt x="0" y="158"/>
                    </a:lnTo>
                    <a:lnTo>
                      <a:pt x="13" y="158"/>
                    </a:lnTo>
                    <a:lnTo>
                      <a:pt x="162" y="158"/>
                    </a:lnTo>
                    <a:lnTo>
                      <a:pt x="176" y="158"/>
                    </a:lnTo>
                    <a:lnTo>
                      <a:pt x="174" y="0"/>
                    </a:lnTo>
                    <a:close/>
                    <a:moveTo>
                      <a:pt x="162" y="144"/>
                    </a:moveTo>
                    <a:lnTo>
                      <a:pt x="13" y="144"/>
                    </a:lnTo>
                    <a:lnTo>
                      <a:pt x="13" y="44"/>
                    </a:lnTo>
                    <a:lnTo>
                      <a:pt x="162" y="44"/>
                    </a:lnTo>
                    <a:lnTo>
                      <a:pt x="162" y="144"/>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cs typeface="+mn-ea"/>
                  <a:sym typeface="+mn-lt"/>
                </a:endParaRPr>
              </a:p>
            </p:txBody>
          </p:sp>
          <p:sp>
            <p:nvSpPr>
              <p:cNvPr id="27" name="Rectangle 30"/>
              <p:cNvSpPr>
                <a:spLocks noChangeArrowheads="1"/>
              </p:cNvSpPr>
              <p:nvPr/>
            </p:nvSpPr>
            <p:spPr bwMode="auto">
              <a:xfrm>
                <a:off x="82360" y="0"/>
                <a:ext cx="37438" cy="59899"/>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sp>
            <p:nvSpPr>
              <p:cNvPr id="28" name="Rectangle 31"/>
              <p:cNvSpPr>
                <a:spLocks noChangeArrowheads="1"/>
              </p:cNvSpPr>
              <p:nvPr/>
            </p:nvSpPr>
            <p:spPr bwMode="auto">
              <a:xfrm>
                <a:off x="329443" y="0"/>
                <a:ext cx="34941" cy="59899"/>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400">
                  <a:latin typeface="+mn-lt"/>
                  <a:ea typeface="+mn-ea"/>
                  <a:cs typeface="+mn-ea"/>
                  <a:sym typeface="+mn-lt"/>
                </a:endParaRPr>
              </a:p>
            </p:txBody>
          </p:sp>
        </p:grpSp>
      </p:grpSp>
      <p:grpSp>
        <p:nvGrpSpPr>
          <p:cNvPr id="113" name="组合 112"/>
          <p:cNvGrpSpPr/>
          <p:nvPr/>
        </p:nvGrpSpPr>
        <p:grpSpPr>
          <a:xfrm>
            <a:off x="5016581" y="2918710"/>
            <a:ext cx="728431" cy="622626"/>
            <a:chOff x="5570980" y="2842059"/>
            <a:chExt cx="728431" cy="622626"/>
          </a:xfrm>
        </p:grpSpPr>
        <p:grpSp>
          <p:nvGrpSpPr>
            <p:cNvPr id="85" name="组合 84"/>
            <p:cNvGrpSpPr/>
            <p:nvPr/>
          </p:nvGrpSpPr>
          <p:grpSpPr>
            <a:xfrm>
              <a:off x="5570980" y="2842059"/>
              <a:ext cx="728431" cy="622626"/>
              <a:chOff x="304800" y="673100"/>
              <a:chExt cx="4680319" cy="4000500"/>
            </a:xfrm>
            <a:effectLst>
              <a:outerShdw blurRad="444500" dist="254000" dir="8100000" algn="tr" rotWithShape="0">
                <a:prstClr val="black">
                  <a:alpha val="50000"/>
                </a:prstClr>
              </a:outerShdw>
            </a:effectLst>
          </p:grpSpPr>
          <p:sp>
            <p:nvSpPr>
              <p:cNvPr id="87" name="同心圆 86"/>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88" name="五边形 87"/>
              <p:cNvSpPr/>
              <p:nvPr/>
            </p:nvSpPr>
            <p:spPr>
              <a:xfrm>
                <a:off x="392106" y="760412"/>
                <a:ext cx="4593013" cy="3825876"/>
              </a:xfrm>
              <a:prstGeom prst="homePlate">
                <a:avLst/>
              </a:prstGeom>
              <a:solidFill>
                <a:srgbClr val="0C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7" name="任意多边形 75"/>
            <p:cNvSpPr>
              <a:spLocks noChangeArrowheads="1"/>
            </p:cNvSpPr>
            <p:nvPr/>
          </p:nvSpPr>
          <p:spPr bwMode="auto">
            <a:xfrm>
              <a:off x="5639346" y="2958182"/>
              <a:ext cx="447333" cy="319563"/>
            </a:xfrm>
            <a:custGeom>
              <a:avLst/>
              <a:gdLst>
                <a:gd name="T0" fmla="*/ 302178 w 613253"/>
                <a:gd name="T1" fmla="*/ 189810 h 438850"/>
                <a:gd name="T2" fmla="*/ 308446 w 613253"/>
                <a:gd name="T3" fmla="*/ 211231 h 438850"/>
                <a:gd name="T4" fmla="*/ 273991 w 613253"/>
                <a:gd name="T5" fmla="*/ 287948 h 438850"/>
                <a:gd name="T6" fmla="*/ 273506 w 613253"/>
                <a:gd name="T7" fmla="*/ 287948 h 438850"/>
                <a:gd name="T8" fmla="*/ 273846 w 613253"/>
                <a:gd name="T9" fmla="*/ 288271 h 438850"/>
                <a:gd name="T10" fmla="*/ 273506 w 613253"/>
                <a:gd name="T11" fmla="*/ 289027 h 438850"/>
                <a:gd name="T12" fmla="*/ 274642 w 613253"/>
                <a:gd name="T13" fmla="*/ 289027 h 438850"/>
                <a:gd name="T14" fmla="*/ 313223 w 613253"/>
                <a:gd name="T15" fmla="*/ 325694 h 438850"/>
                <a:gd name="T16" fmla="*/ 351804 w 613253"/>
                <a:gd name="T17" fmla="*/ 289027 h 438850"/>
                <a:gd name="T18" fmla="*/ 352939 w 613253"/>
                <a:gd name="T19" fmla="*/ 289027 h 438850"/>
                <a:gd name="T20" fmla="*/ 352600 w 613253"/>
                <a:gd name="T21" fmla="*/ 288270 h 438850"/>
                <a:gd name="T22" fmla="*/ 352939 w 613253"/>
                <a:gd name="T23" fmla="*/ 287948 h 438850"/>
                <a:gd name="T24" fmla="*/ 352455 w 613253"/>
                <a:gd name="T25" fmla="*/ 287948 h 438850"/>
                <a:gd name="T26" fmla="*/ 317999 w 613253"/>
                <a:gd name="T27" fmla="*/ 211229 h 438850"/>
                <a:gd name="T28" fmla="*/ 324267 w 613253"/>
                <a:gd name="T29" fmla="*/ 189810 h 438850"/>
                <a:gd name="T30" fmla="*/ 122621 w 613253"/>
                <a:gd name="T31" fmla="*/ 168497 h 438850"/>
                <a:gd name="T32" fmla="*/ 127701 w 613253"/>
                <a:gd name="T33" fmla="*/ 185855 h 438850"/>
                <a:gd name="T34" fmla="*/ 99783 w 613253"/>
                <a:gd name="T35" fmla="*/ 248016 h 438850"/>
                <a:gd name="T36" fmla="*/ 99389 w 613253"/>
                <a:gd name="T37" fmla="*/ 248016 h 438850"/>
                <a:gd name="T38" fmla="*/ 99664 w 613253"/>
                <a:gd name="T39" fmla="*/ 248278 h 438850"/>
                <a:gd name="T40" fmla="*/ 99390 w 613253"/>
                <a:gd name="T41" fmla="*/ 248890 h 438850"/>
                <a:gd name="T42" fmla="*/ 100310 w 613253"/>
                <a:gd name="T43" fmla="*/ 248890 h 438850"/>
                <a:gd name="T44" fmla="*/ 131571 w 613253"/>
                <a:gd name="T45" fmla="*/ 278601 h 438850"/>
                <a:gd name="T46" fmla="*/ 162832 w 613253"/>
                <a:gd name="T47" fmla="*/ 248890 h 438850"/>
                <a:gd name="T48" fmla="*/ 163753 w 613253"/>
                <a:gd name="T49" fmla="*/ 248890 h 438850"/>
                <a:gd name="T50" fmla="*/ 163477 w 613253"/>
                <a:gd name="T51" fmla="*/ 248278 h 438850"/>
                <a:gd name="T52" fmla="*/ 163752 w 613253"/>
                <a:gd name="T53" fmla="*/ 248016 h 438850"/>
                <a:gd name="T54" fmla="*/ 163360 w 613253"/>
                <a:gd name="T55" fmla="*/ 248016 h 438850"/>
                <a:gd name="T56" fmla="*/ 135441 w 613253"/>
                <a:gd name="T57" fmla="*/ 185853 h 438850"/>
                <a:gd name="T58" fmla="*/ 140519 w 613253"/>
                <a:gd name="T59" fmla="*/ 168497 h 438850"/>
                <a:gd name="T60" fmla="*/ 313647 w 613253"/>
                <a:gd name="T61" fmla="*/ 0 h 438850"/>
                <a:gd name="T62" fmla="*/ 401789 w 613253"/>
                <a:gd name="T63" fmla="*/ 89512 h 438850"/>
                <a:gd name="T64" fmla="*/ 354002 w 613253"/>
                <a:gd name="T65" fmla="*/ 167851 h 438850"/>
                <a:gd name="T66" fmla="*/ 354002 w 613253"/>
                <a:gd name="T67" fmla="*/ 179987 h 438850"/>
                <a:gd name="T68" fmla="*/ 477733 w 613253"/>
                <a:gd name="T69" fmla="*/ 304984 h 438850"/>
                <a:gd name="T70" fmla="*/ 310462 w 613253"/>
                <a:gd name="T71" fmla="*/ 341871 h 438850"/>
                <a:gd name="T72" fmla="*/ 150844 w 613253"/>
                <a:gd name="T73" fmla="*/ 308256 h 438850"/>
                <a:gd name="T74" fmla="*/ 158358 w 613253"/>
                <a:gd name="T75" fmla="*/ 288582 h 438850"/>
                <a:gd name="T76" fmla="*/ 129334 w 613253"/>
                <a:gd name="T77" fmla="*/ 291708 h 438850"/>
                <a:gd name="T78" fmla="*/ 0 w 613253"/>
                <a:gd name="T79" fmla="*/ 264471 h 438850"/>
                <a:gd name="T80" fmla="*/ 97497 w 613253"/>
                <a:gd name="T81" fmla="*/ 161659 h 438850"/>
                <a:gd name="T82" fmla="*/ 97497 w 613253"/>
                <a:gd name="T83" fmla="*/ 149528 h 438850"/>
                <a:gd name="T84" fmla="*/ 60496 w 613253"/>
                <a:gd name="T85" fmla="*/ 87229 h 438850"/>
                <a:gd name="T86" fmla="*/ 131914 w 613253"/>
                <a:gd name="T87" fmla="*/ 14700 h 438850"/>
                <a:gd name="T88" fmla="*/ 203334 w 613253"/>
                <a:gd name="T89" fmla="*/ 87229 h 438850"/>
                <a:gd name="T90" fmla="*/ 164614 w 613253"/>
                <a:gd name="T91" fmla="*/ 150705 h 438850"/>
                <a:gd name="T92" fmla="*/ 164614 w 613253"/>
                <a:gd name="T93" fmla="*/ 160538 h 438850"/>
                <a:gd name="T94" fmla="*/ 228121 w 613253"/>
                <a:gd name="T95" fmla="*/ 196732 h 438850"/>
                <a:gd name="T96" fmla="*/ 229847 w 613253"/>
                <a:gd name="T97" fmla="*/ 199013 h 438850"/>
                <a:gd name="T98" fmla="*/ 271170 w 613253"/>
                <a:gd name="T99" fmla="*/ 181372 h 438850"/>
                <a:gd name="T100" fmla="*/ 271170 w 613253"/>
                <a:gd name="T101" fmla="*/ 166399 h 438850"/>
                <a:gd name="T102" fmla="*/ 225504 w 613253"/>
                <a:gd name="T103" fmla="*/ 89512 h 438850"/>
                <a:gd name="T104" fmla="*/ 313647 w 613253"/>
                <a:gd name="T105" fmla="*/ 0 h 4388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13253"/>
                <a:gd name="T160" fmla="*/ 0 h 438850"/>
                <a:gd name="T161" fmla="*/ 613253 w 613253"/>
                <a:gd name="T162" fmla="*/ 438850 h 4388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13253" h="438850">
                  <a:moveTo>
                    <a:pt x="387898" y="243653"/>
                  </a:moveTo>
                  <a:lnTo>
                    <a:pt x="395944" y="271151"/>
                  </a:lnTo>
                  <a:lnTo>
                    <a:pt x="351715" y="369631"/>
                  </a:lnTo>
                  <a:lnTo>
                    <a:pt x="351092" y="369631"/>
                  </a:lnTo>
                  <a:lnTo>
                    <a:pt x="351529" y="370046"/>
                  </a:lnTo>
                  <a:lnTo>
                    <a:pt x="351093" y="371017"/>
                  </a:lnTo>
                  <a:lnTo>
                    <a:pt x="352550" y="371017"/>
                  </a:lnTo>
                  <a:lnTo>
                    <a:pt x="402076" y="418085"/>
                  </a:lnTo>
                  <a:lnTo>
                    <a:pt x="451601" y="371017"/>
                  </a:lnTo>
                  <a:lnTo>
                    <a:pt x="453059" y="371017"/>
                  </a:lnTo>
                  <a:lnTo>
                    <a:pt x="452623" y="370045"/>
                  </a:lnTo>
                  <a:lnTo>
                    <a:pt x="453059" y="369631"/>
                  </a:lnTo>
                  <a:lnTo>
                    <a:pt x="452437" y="369631"/>
                  </a:lnTo>
                  <a:lnTo>
                    <a:pt x="408207" y="271149"/>
                  </a:lnTo>
                  <a:lnTo>
                    <a:pt x="416253" y="243653"/>
                  </a:lnTo>
                  <a:lnTo>
                    <a:pt x="387898" y="243653"/>
                  </a:lnTo>
                  <a:close/>
                  <a:moveTo>
                    <a:pt x="157406" y="216295"/>
                  </a:moveTo>
                  <a:lnTo>
                    <a:pt x="163926" y="238576"/>
                  </a:lnTo>
                  <a:lnTo>
                    <a:pt x="128088" y="318371"/>
                  </a:lnTo>
                  <a:lnTo>
                    <a:pt x="127583" y="318371"/>
                  </a:lnTo>
                  <a:lnTo>
                    <a:pt x="127937" y="318708"/>
                  </a:lnTo>
                  <a:lnTo>
                    <a:pt x="127584" y="319494"/>
                  </a:lnTo>
                  <a:lnTo>
                    <a:pt x="128765" y="319494"/>
                  </a:lnTo>
                  <a:lnTo>
                    <a:pt x="168894" y="357632"/>
                  </a:lnTo>
                  <a:lnTo>
                    <a:pt x="209023" y="319494"/>
                  </a:lnTo>
                  <a:lnTo>
                    <a:pt x="210205" y="319494"/>
                  </a:lnTo>
                  <a:lnTo>
                    <a:pt x="209851" y="318707"/>
                  </a:lnTo>
                  <a:lnTo>
                    <a:pt x="210204" y="318371"/>
                  </a:lnTo>
                  <a:lnTo>
                    <a:pt x="209701" y="318371"/>
                  </a:lnTo>
                  <a:lnTo>
                    <a:pt x="173862" y="238574"/>
                  </a:lnTo>
                  <a:lnTo>
                    <a:pt x="180381" y="216295"/>
                  </a:lnTo>
                  <a:lnTo>
                    <a:pt x="157406" y="216295"/>
                  </a:lnTo>
                  <a:close/>
                  <a:moveTo>
                    <a:pt x="402620" y="0"/>
                  </a:moveTo>
                  <a:cubicBezTo>
                    <a:pt x="465109" y="0"/>
                    <a:pt x="515766" y="51445"/>
                    <a:pt x="515766" y="114905"/>
                  </a:cubicBezTo>
                  <a:cubicBezTo>
                    <a:pt x="515766" y="159138"/>
                    <a:pt x="491155" y="197534"/>
                    <a:pt x="454423" y="215466"/>
                  </a:cubicBezTo>
                  <a:lnTo>
                    <a:pt x="454423" y="231044"/>
                  </a:lnTo>
                  <a:cubicBezTo>
                    <a:pt x="531505" y="249779"/>
                    <a:pt x="592702" y="311734"/>
                    <a:pt x="613253" y="391500"/>
                  </a:cubicBezTo>
                  <a:cubicBezTo>
                    <a:pt x="550688" y="422070"/>
                    <a:pt x="477097" y="438850"/>
                    <a:pt x="398531" y="438850"/>
                  </a:cubicBezTo>
                  <a:cubicBezTo>
                    <a:pt x="323987" y="438850"/>
                    <a:pt x="253921" y="423744"/>
                    <a:pt x="193634" y="395700"/>
                  </a:cubicBezTo>
                  <a:lnTo>
                    <a:pt x="203279" y="370444"/>
                  </a:lnTo>
                  <a:lnTo>
                    <a:pt x="166022" y="374457"/>
                  </a:lnTo>
                  <a:cubicBezTo>
                    <a:pt x="105620" y="374457"/>
                    <a:pt x="48848" y="362217"/>
                    <a:pt x="0" y="339494"/>
                  </a:cubicBezTo>
                  <a:cubicBezTo>
                    <a:pt x="15404" y="274815"/>
                    <a:pt x="63667" y="224043"/>
                    <a:pt x="125154" y="207518"/>
                  </a:cubicBezTo>
                  <a:lnTo>
                    <a:pt x="125154" y="191945"/>
                  </a:lnTo>
                  <a:cubicBezTo>
                    <a:pt x="96529" y="177233"/>
                    <a:pt x="77656" y="146842"/>
                    <a:pt x="77656" y="111974"/>
                  </a:cubicBezTo>
                  <a:cubicBezTo>
                    <a:pt x="77656" y="60554"/>
                    <a:pt x="118702" y="18870"/>
                    <a:pt x="169335" y="18870"/>
                  </a:cubicBezTo>
                  <a:cubicBezTo>
                    <a:pt x="219968" y="18870"/>
                    <a:pt x="261014" y="60554"/>
                    <a:pt x="261014" y="111974"/>
                  </a:cubicBezTo>
                  <a:cubicBezTo>
                    <a:pt x="261014" y="147815"/>
                    <a:pt x="241072" y="178926"/>
                    <a:pt x="211310" y="193456"/>
                  </a:cubicBezTo>
                  <a:lnTo>
                    <a:pt x="211310" y="206078"/>
                  </a:lnTo>
                  <a:cubicBezTo>
                    <a:pt x="242539" y="213668"/>
                    <a:pt x="270549" y="230014"/>
                    <a:pt x="292834" y="252540"/>
                  </a:cubicBezTo>
                  <a:lnTo>
                    <a:pt x="295048" y="255467"/>
                  </a:lnTo>
                  <a:lnTo>
                    <a:pt x="348094" y="232822"/>
                  </a:lnTo>
                  <a:lnTo>
                    <a:pt x="348094" y="213602"/>
                  </a:lnTo>
                  <a:cubicBezTo>
                    <a:pt x="312767" y="195444"/>
                    <a:pt x="289474" y="157937"/>
                    <a:pt x="289474" y="114905"/>
                  </a:cubicBezTo>
                  <a:cubicBezTo>
                    <a:pt x="289474" y="51445"/>
                    <a:pt x="340131" y="0"/>
                    <a:pt x="402620" y="0"/>
                  </a:cubicBezTo>
                  <a:close/>
                </a:path>
              </a:pathLst>
            </a:custGeom>
            <a:solidFill>
              <a:schemeClr val="bg1"/>
            </a:solidFill>
            <a:ln>
              <a:noFill/>
            </a:ln>
          </p:spPr>
          <p:txBody>
            <a:bodyPr anchor="ctr"/>
            <a:lstStyle/>
            <a:p>
              <a:endParaRPr lang="zh-CN" altLang="en-US">
                <a:cs typeface="+mn-ea"/>
                <a:sym typeface="+mn-lt"/>
              </a:endParaRPr>
            </a:p>
          </p:txBody>
        </p:sp>
      </p:grpSp>
      <p:sp>
        <p:nvSpPr>
          <p:cNvPr id="110" name="TextBox 109"/>
          <p:cNvSpPr txBox="1"/>
          <p:nvPr/>
        </p:nvSpPr>
        <p:spPr>
          <a:xfrm>
            <a:off x="706545" y="0"/>
            <a:ext cx="1261884" cy="369332"/>
          </a:xfrm>
          <a:prstGeom prst="rect">
            <a:avLst/>
          </a:prstGeom>
          <a:noFill/>
        </p:spPr>
        <p:txBody>
          <a:bodyPr wrap="none" rtlCol="0">
            <a:spAutoFit/>
          </a:bodyPr>
          <a:lstStyle/>
          <a:p>
            <a:r>
              <a:rPr lang="zh-CN" altLang="en-US" b="1" spc="300" dirty="0" smtClean="0">
                <a:cs typeface="+mn-ea"/>
                <a:sym typeface="+mn-lt"/>
              </a:rPr>
              <a:t>公司概述</a:t>
            </a:r>
            <a:endParaRPr lang="zh-CN" altLang="en-US" b="1" spc="300" dirty="0">
              <a:cs typeface="+mn-ea"/>
              <a:sym typeface="+mn-lt"/>
            </a:endParaRPr>
          </a:p>
        </p:txBody>
      </p:sp>
      <p:sp>
        <p:nvSpPr>
          <p:cNvPr id="2" name="灯片编号占位符 1"/>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
        <p:nvSpPr>
          <p:cNvPr id="52" name="文本框 51"/>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additive="base">
                                        <p:cTn id="7" dur="500"/>
                                        <p:tgtEl>
                                          <p:spTgt spid="110"/>
                                        </p:tgtEl>
                                        <p:attrNameLst>
                                          <p:attrName>ppt_x</p:attrName>
                                        </p:attrNameLst>
                                      </p:cBhvr>
                                      <p:tavLst>
                                        <p:tav tm="0">
                                          <p:val>
                                            <p:strVal val="#ppt_x-#ppt_w*1.125000"/>
                                          </p:val>
                                        </p:tav>
                                        <p:tav tm="100000">
                                          <p:val>
                                            <p:strVal val="#ppt_x"/>
                                          </p:val>
                                        </p:tav>
                                      </p:tavLst>
                                    </p:anim>
                                    <p:animEffect transition="in" filter="wipe(right)">
                                      <p:cBhvr>
                                        <p:cTn id="8" dur="500"/>
                                        <p:tgtEl>
                                          <p:spTgt spid="110"/>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p:cBhvr>
                                        <p:cTn id="16" dur="500"/>
                                        <p:tgtEl>
                                          <p:spTgt spid="41"/>
                                        </p:tgtEl>
                                      </p:cBhvr>
                                    </p:animEffect>
                                  </p:childTnLst>
                                </p:cTn>
                              </p:par>
                            </p:childTnLst>
                          </p:cTn>
                        </p:par>
                        <p:par>
                          <p:cTn id="17" fill="hold">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ppt_x</p:attrName>
                                        </p:attrNameLst>
                                      </p:cBhvr>
                                      <p:tavLst>
                                        <p:tav tm="0">
                                          <p:val>
                                            <p:strVal val="0-#ppt_w/2"/>
                                          </p:val>
                                        </p:tav>
                                        <p:tav tm="100000">
                                          <p:val>
                                            <p:strVal val="#ppt_x"/>
                                          </p:val>
                                        </p:tav>
                                      </p:tavLst>
                                    </p:anim>
                                    <p:anim calcmode="lin" valueType="num">
                                      <p:cBhvr>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77"/>
                                        </p:tgtEl>
                                        <p:attrNameLst>
                                          <p:attrName>style.visibility</p:attrName>
                                        </p:attrNameLst>
                                      </p:cBhvr>
                                      <p:to>
                                        <p:strVal val="visible"/>
                                      </p:to>
                                    </p:set>
                                    <p:anim calcmode="lin" valueType="num">
                                      <p:cBhvr additive="base">
                                        <p:cTn id="31" dur="500" fill="hold"/>
                                        <p:tgtEl>
                                          <p:spTgt spid="77"/>
                                        </p:tgtEl>
                                        <p:attrNameLst>
                                          <p:attrName>ppt_x</p:attrName>
                                        </p:attrNameLst>
                                      </p:cBhvr>
                                      <p:tavLst>
                                        <p:tav tm="0">
                                          <p:val>
                                            <p:strVal val="1+#ppt_w/2"/>
                                          </p:val>
                                        </p:tav>
                                        <p:tav tm="100000">
                                          <p:val>
                                            <p:strVal val="#ppt_x"/>
                                          </p:val>
                                        </p:tav>
                                      </p:tavLst>
                                    </p:anim>
                                    <p:anim calcmode="lin" valueType="num">
                                      <p:cBhvr additive="base">
                                        <p:cTn id="32" dur="500" fill="hold"/>
                                        <p:tgtEl>
                                          <p:spTgt spid="77"/>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600"/>
                                  </p:stCondLst>
                                  <p:childTnLst>
                                    <p:set>
                                      <p:cBhvr>
                                        <p:cTn id="34" dur="1" fill="hold">
                                          <p:stCondLst>
                                            <p:cond delay="0"/>
                                          </p:stCondLst>
                                        </p:cTn>
                                        <p:tgtEl>
                                          <p:spTgt spid="79"/>
                                        </p:tgtEl>
                                        <p:attrNameLst>
                                          <p:attrName>style.visibility</p:attrName>
                                        </p:attrNameLst>
                                      </p:cBhvr>
                                      <p:to>
                                        <p:strVal val="visible"/>
                                      </p:to>
                                    </p:set>
                                    <p:anim calcmode="lin" valueType="num">
                                      <p:cBhvr additive="base">
                                        <p:cTn id="35" dur="500" fill="hold"/>
                                        <p:tgtEl>
                                          <p:spTgt spid="79"/>
                                        </p:tgtEl>
                                        <p:attrNameLst>
                                          <p:attrName>ppt_x</p:attrName>
                                        </p:attrNameLst>
                                      </p:cBhvr>
                                      <p:tavLst>
                                        <p:tav tm="0">
                                          <p:val>
                                            <p:strVal val="1+#ppt_w/2"/>
                                          </p:val>
                                        </p:tav>
                                        <p:tav tm="100000">
                                          <p:val>
                                            <p:strVal val="#ppt_x"/>
                                          </p:val>
                                        </p:tav>
                                      </p:tavLst>
                                    </p:anim>
                                    <p:anim calcmode="lin" valueType="num">
                                      <p:cBhvr additive="base">
                                        <p:cTn id="36" dur="500" fill="hold"/>
                                        <p:tgtEl>
                                          <p:spTgt spid="79"/>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300"/>
                                  </p:stCondLst>
                                  <p:childTnLst>
                                    <p:set>
                                      <p:cBhvr>
                                        <p:cTn id="38" dur="1" fill="hold">
                                          <p:stCondLst>
                                            <p:cond delay="0"/>
                                          </p:stCondLst>
                                        </p:cTn>
                                        <p:tgtEl>
                                          <p:spTgt spid="113"/>
                                        </p:tgtEl>
                                        <p:attrNameLst>
                                          <p:attrName>style.visibility</p:attrName>
                                        </p:attrNameLst>
                                      </p:cBhvr>
                                      <p:to>
                                        <p:strVal val="visible"/>
                                      </p:to>
                                    </p:set>
                                    <p:anim calcmode="lin" valueType="num">
                                      <p:cBhvr additive="base">
                                        <p:cTn id="39" dur="500" fill="hold"/>
                                        <p:tgtEl>
                                          <p:spTgt spid="113"/>
                                        </p:tgtEl>
                                        <p:attrNameLst>
                                          <p:attrName>ppt_x</p:attrName>
                                        </p:attrNameLst>
                                      </p:cBhvr>
                                      <p:tavLst>
                                        <p:tav tm="0">
                                          <p:val>
                                            <p:strVal val="1+#ppt_w/2"/>
                                          </p:val>
                                        </p:tav>
                                        <p:tav tm="100000">
                                          <p:val>
                                            <p:strVal val="#ppt_x"/>
                                          </p:val>
                                        </p:tav>
                                      </p:tavLst>
                                    </p:anim>
                                    <p:anim calcmode="lin" valueType="num">
                                      <p:cBhvr additive="base">
                                        <p:cTn id="40" dur="500" fill="hold"/>
                                        <p:tgtEl>
                                          <p:spTgt spid="113"/>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14" presetClass="entr" presetSubtype="10" fill="hold" grpId="0" nodeType="afterEffect">
                                  <p:stCondLst>
                                    <p:cond delay="250"/>
                                  </p:stCondLst>
                                  <p:childTnLst>
                                    <p:set>
                                      <p:cBhvr>
                                        <p:cTn id="43" dur="1" fill="hold">
                                          <p:stCondLst>
                                            <p:cond delay="0"/>
                                          </p:stCondLst>
                                        </p:cTn>
                                        <p:tgtEl>
                                          <p:spTgt spid="32"/>
                                        </p:tgtEl>
                                        <p:attrNameLst>
                                          <p:attrName>style.visibility</p:attrName>
                                        </p:attrNameLst>
                                      </p:cBhvr>
                                      <p:to>
                                        <p:strVal val="visible"/>
                                      </p:to>
                                    </p:set>
                                    <p:animEffect>
                                      <p:cBhvr>
                                        <p:cTn id="44" dur="400"/>
                                        <p:tgtEl>
                                          <p:spTgt spid="32"/>
                                        </p:tgtEl>
                                      </p:cBhvr>
                                    </p:animEffect>
                                  </p:childTnLst>
                                </p:cTn>
                              </p:par>
                              <p:par>
                                <p:cTn id="45" presetID="14" presetClass="entr" presetSubtype="10" fill="hold" grpId="0" nodeType="withEffect">
                                  <p:stCondLst>
                                    <p:cond delay="250"/>
                                  </p:stCondLst>
                                  <p:childTnLst>
                                    <p:set>
                                      <p:cBhvr>
                                        <p:cTn id="46" dur="1" fill="hold">
                                          <p:stCondLst>
                                            <p:cond delay="0"/>
                                          </p:stCondLst>
                                        </p:cTn>
                                        <p:tgtEl>
                                          <p:spTgt spid="33"/>
                                        </p:tgtEl>
                                        <p:attrNameLst>
                                          <p:attrName>style.visibility</p:attrName>
                                        </p:attrNameLst>
                                      </p:cBhvr>
                                      <p:to>
                                        <p:strVal val="visible"/>
                                      </p:to>
                                    </p:set>
                                    <p:animEffect>
                                      <p:cBhvr>
                                        <p:cTn id="47" dur="400"/>
                                        <p:tgtEl>
                                          <p:spTgt spid="33"/>
                                        </p:tgtEl>
                                      </p:cBhvr>
                                    </p:animEffect>
                                  </p:childTnLst>
                                </p:cTn>
                              </p:par>
                            </p:childTnLst>
                          </p:cTn>
                        </p:par>
                        <p:par>
                          <p:cTn id="48" fill="hold">
                            <p:stCondLst>
                              <p:cond delay="1250"/>
                            </p:stCondLst>
                            <p:childTnLst>
                              <p:par>
                                <p:cTn id="49" presetID="14" presetClass="entr" presetSubtype="10" fill="hold" grpId="0" nodeType="afterEffect">
                                  <p:stCondLst>
                                    <p:cond delay="250"/>
                                  </p:stCondLst>
                                  <p:childTnLst>
                                    <p:set>
                                      <p:cBhvr>
                                        <p:cTn id="50" dur="1" fill="hold">
                                          <p:stCondLst>
                                            <p:cond delay="0"/>
                                          </p:stCondLst>
                                        </p:cTn>
                                        <p:tgtEl>
                                          <p:spTgt spid="34"/>
                                        </p:tgtEl>
                                        <p:attrNameLst>
                                          <p:attrName>style.visibility</p:attrName>
                                        </p:attrNameLst>
                                      </p:cBhvr>
                                      <p:to>
                                        <p:strVal val="visible"/>
                                      </p:to>
                                    </p:set>
                                    <p:animEffect>
                                      <p:cBhvr>
                                        <p:cTn id="51" dur="400"/>
                                        <p:tgtEl>
                                          <p:spTgt spid="34"/>
                                        </p:tgtEl>
                                      </p:cBhvr>
                                    </p:animEffect>
                                  </p:childTnLst>
                                </p:cTn>
                              </p:par>
                              <p:par>
                                <p:cTn id="52" presetID="14" presetClass="entr" presetSubtype="10" fill="hold" grpId="0" nodeType="withEffect">
                                  <p:stCondLst>
                                    <p:cond delay="250"/>
                                  </p:stCondLst>
                                  <p:childTnLst>
                                    <p:set>
                                      <p:cBhvr>
                                        <p:cTn id="53" dur="1" fill="hold">
                                          <p:stCondLst>
                                            <p:cond delay="0"/>
                                          </p:stCondLst>
                                        </p:cTn>
                                        <p:tgtEl>
                                          <p:spTgt spid="35"/>
                                        </p:tgtEl>
                                        <p:attrNameLst>
                                          <p:attrName>style.visibility</p:attrName>
                                        </p:attrNameLst>
                                      </p:cBhvr>
                                      <p:to>
                                        <p:strVal val="visible"/>
                                      </p:to>
                                    </p:set>
                                    <p:animEffect>
                                      <p:cBhvr>
                                        <p:cTn id="54" dur="400"/>
                                        <p:tgtEl>
                                          <p:spTgt spid="35"/>
                                        </p:tgtEl>
                                      </p:cBhvr>
                                    </p:animEffect>
                                  </p:childTnLst>
                                </p:cTn>
                              </p:par>
                            </p:childTnLst>
                          </p:cTn>
                        </p:par>
                        <p:par>
                          <p:cTn id="55" fill="hold">
                            <p:stCondLst>
                              <p:cond delay="2000"/>
                            </p:stCondLst>
                            <p:childTnLst>
                              <p:par>
                                <p:cTn id="56" presetID="14" presetClass="entr" presetSubtype="10" fill="hold" grpId="0" nodeType="afterEffect">
                                  <p:stCondLst>
                                    <p:cond delay="250"/>
                                  </p:stCondLst>
                                  <p:childTnLst>
                                    <p:set>
                                      <p:cBhvr>
                                        <p:cTn id="57" dur="1" fill="hold">
                                          <p:stCondLst>
                                            <p:cond delay="0"/>
                                          </p:stCondLst>
                                        </p:cTn>
                                        <p:tgtEl>
                                          <p:spTgt spid="36"/>
                                        </p:tgtEl>
                                        <p:attrNameLst>
                                          <p:attrName>style.visibility</p:attrName>
                                        </p:attrNameLst>
                                      </p:cBhvr>
                                      <p:to>
                                        <p:strVal val="visible"/>
                                      </p:to>
                                    </p:set>
                                    <p:animEffect>
                                      <p:cBhvr>
                                        <p:cTn id="58" dur="400"/>
                                        <p:tgtEl>
                                          <p:spTgt spid="36"/>
                                        </p:tgtEl>
                                      </p:cBhvr>
                                    </p:animEffect>
                                  </p:childTnLst>
                                </p:cTn>
                              </p:par>
                              <p:par>
                                <p:cTn id="59" presetID="14" presetClass="entr" presetSubtype="10" fill="hold" grpId="0" nodeType="withEffect">
                                  <p:stCondLst>
                                    <p:cond delay="250"/>
                                  </p:stCondLst>
                                  <p:childTnLst>
                                    <p:set>
                                      <p:cBhvr>
                                        <p:cTn id="60" dur="1" fill="hold">
                                          <p:stCondLst>
                                            <p:cond delay="0"/>
                                          </p:stCondLst>
                                        </p:cTn>
                                        <p:tgtEl>
                                          <p:spTgt spid="37"/>
                                        </p:tgtEl>
                                        <p:attrNameLst>
                                          <p:attrName>style.visibility</p:attrName>
                                        </p:attrNameLst>
                                      </p:cBhvr>
                                      <p:to>
                                        <p:strVal val="visible"/>
                                      </p:to>
                                    </p:set>
                                    <p:animEffect>
                                      <p:cBhvr>
                                        <p:cTn id="61" dur="400"/>
                                        <p:tgtEl>
                                          <p:spTgt spid="37"/>
                                        </p:tgtEl>
                                      </p:cBhvr>
                                    </p:animEffect>
                                  </p:childTnLst>
                                </p:cTn>
                              </p:par>
                            </p:childTnLst>
                          </p:cTn>
                        </p:par>
                        <p:par>
                          <p:cTn id="62" fill="hold">
                            <p:stCondLst>
                              <p:cond delay="2750"/>
                            </p:stCondLst>
                            <p:childTnLst>
                              <p:par>
                                <p:cTn id="63" presetID="22" presetClass="entr" presetSubtype="4" fill="hold" grpId="0" nodeType="after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wipe(down)">
                                      <p:cBhvr>
                                        <p:cTn id="65"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utoUpdateAnimBg="0"/>
      <p:bldP spid="10" grpId="0" bldLvl="0" animBg="1" autoUpdateAnimBg="0"/>
      <p:bldP spid="11" grpId="0"/>
      <p:bldP spid="32" grpId="0" bldLvl="0" autoUpdateAnimBg="0"/>
      <p:bldP spid="33" grpId="0" bldLvl="0" autoUpdateAnimBg="0"/>
      <p:bldP spid="34" grpId="0" bldLvl="0" autoUpdateAnimBg="0"/>
      <p:bldP spid="35" grpId="0" bldLvl="0" autoUpdateAnimBg="0"/>
      <p:bldP spid="36" grpId="0" bldLvl="0" autoUpdateAnimBg="0"/>
      <p:bldP spid="37" grpId="0" bldLvl="0" autoUpdateAnimBg="0"/>
      <p:bldP spid="41" grpId="0" bldLvl="0" autoUpdateAnimBg="0"/>
      <p:bldP spid="110" grpId="0"/>
      <p:bldP spid="5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52120" y="1491630"/>
            <a:ext cx="1723549" cy="400110"/>
          </a:xfrm>
          <a:prstGeom prst="rect">
            <a:avLst/>
          </a:prstGeom>
          <a:noFill/>
        </p:spPr>
        <p:txBody>
          <a:bodyPr wrap="none" rtlCol="0">
            <a:spAutoFit/>
          </a:bodyPr>
          <a:lstStyle/>
          <a:p>
            <a:r>
              <a:rPr lang="zh-CN" altLang="en-US" sz="2000" b="1" dirty="0" smtClean="0">
                <a:solidFill>
                  <a:srgbClr val="0C8882"/>
                </a:solidFill>
                <a:cs typeface="+mn-ea"/>
                <a:sym typeface="+mn-lt"/>
              </a:rPr>
              <a:t>诚信铸就品质</a:t>
            </a:r>
            <a:endParaRPr lang="zh-CN" altLang="en-US" sz="2000" b="1" dirty="0">
              <a:solidFill>
                <a:srgbClr val="0C8882"/>
              </a:solidFill>
              <a:cs typeface="+mn-ea"/>
              <a:sym typeface="+mn-lt"/>
            </a:endParaRPr>
          </a:p>
        </p:txBody>
      </p:sp>
      <p:sp>
        <p:nvSpPr>
          <p:cNvPr id="3" name="TextBox 2"/>
          <p:cNvSpPr txBox="1"/>
          <p:nvPr/>
        </p:nvSpPr>
        <p:spPr>
          <a:xfrm>
            <a:off x="6274816" y="1964595"/>
            <a:ext cx="1723549" cy="400110"/>
          </a:xfrm>
          <a:prstGeom prst="rect">
            <a:avLst/>
          </a:prstGeom>
          <a:noFill/>
        </p:spPr>
        <p:txBody>
          <a:bodyPr wrap="none" rtlCol="0">
            <a:spAutoFit/>
          </a:bodyPr>
          <a:lstStyle/>
          <a:p>
            <a:r>
              <a:rPr lang="zh-CN" altLang="en-US" sz="2000" b="1" dirty="0" smtClean="0">
                <a:solidFill>
                  <a:srgbClr val="0C8882"/>
                </a:solidFill>
                <a:cs typeface="+mn-ea"/>
                <a:sym typeface="+mn-lt"/>
              </a:rPr>
              <a:t>创新引领未来</a:t>
            </a:r>
            <a:endParaRPr lang="zh-CN" altLang="en-US" sz="2000" b="1" dirty="0">
              <a:solidFill>
                <a:srgbClr val="0C8882"/>
              </a:solidFill>
              <a:cs typeface="+mn-ea"/>
              <a:sym typeface="+mn-lt"/>
            </a:endParaRPr>
          </a:p>
        </p:txBody>
      </p:sp>
      <p:sp>
        <p:nvSpPr>
          <p:cNvPr id="5" name="TextBox 4"/>
          <p:cNvSpPr txBox="1"/>
          <p:nvPr/>
        </p:nvSpPr>
        <p:spPr>
          <a:xfrm>
            <a:off x="1654032" y="1825702"/>
            <a:ext cx="646331" cy="369332"/>
          </a:xfrm>
          <a:prstGeom prst="rect">
            <a:avLst/>
          </a:prstGeom>
          <a:noFill/>
        </p:spPr>
        <p:txBody>
          <a:bodyPr wrap="none" rtlCol="0">
            <a:spAutoFit/>
          </a:bodyPr>
          <a:lstStyle/>
          <a:p>
            <a:r>
              <a:rPr lang="zh-CN" altLang="en-US" dirty="0" smtClean="0">
                <a:cs typeface="+mn-ea"/>
                <a:sym typeface="+mn-lt"/>
              </a:rPr>
              <a:t>远见</a:t>
            </a:r>
            <a:endParaRPr lang="zh-CN" altLang="en-US" dirty="0">
              <a:cs typeface="+mn-ea"/>
              <a:sym typeface="+mn-lt"/>
            </a:endParaRPr>
          </a:p>
        </p:txBody>
      </p:sp>
      <p:sp>
        <p:nvSpPr>
          <p:cNvPr id="6" name="TextBox 5"/>
          <p:cNvSpPr txBox="1"/>
          <p:nvPr/>
        </p:nvSpPr>
        <p:spPr>
          <a:xfrm>
            <a:off x="2362306" y="3968925"/>
            <a:ext cx="646331" cy="369332"/>
          </a:xfrm>
          <a:prstGeom prst="rect">
            <a:avLst/>
          </a:prstGeom>
          <a:noFill/>
        </p:spPr>
        <p:txBody>
          <a:bodyPr wrap="none" rtlCol="0">
            <a:spAutoFit/>
          </a:bodyPr>
          <a:lstStyle/>
          <a:p>
            <a:r>
              <a:rPr lang="zh-CN" altLang="en-US" dirty="0" smtClean="0">
                <a:cs typeface="+mn-ea"/>
                <a:sym typeface="+mn-lt"/>
              </a:rPr>
              <a:t>执行</a:t>
            </a:r>
            <a:endParaRPr lang="zh-CN" altLang="en-US" dirty="0">
              <a:cs typeface="+mn-ea"/>
              <a:sym typeface="+mn-lt"/>
            </a:endParaRPr>
          </a:p>
        </p:txBody>
      </p:sp>
      <p:sp>
        <p:nvSpPr>
          <p:cNvPr id="7" name="TextBox 6"/>
          <p:cNvSpPr txBox="1"/>
          <p:nvPr/>
        </p:nvSpPr>
        <p:spPr>
          <a:xfrm>
            <a:off x="4019408" y="3353372"/>
            <a:ext cx="646331" cy="369332"/>
          </a:xfrm>
          <a:prstGeom prst="rect">
            <a:avLst/>
          </a:prstGeom>
          <a:noFill/>
        </p:spPr>
        <p:txBody>
          <a:bodyPr wrap="none" rtlCol="0">
            <a:spAutoFit/>
          </a:bodyPr>
          <a:lstStyle/>
          <a:p>
            <a:r>
              <a:rPr lang="zh-CN" altLang="en-US" dirty="0" smtClean="0">
                <a:cs typeface="+mn-ea"/>
                <a:sym typeface="+mn-lt"/>
              </a:rPr>
              <a:t>感召</a:t>
            </a:r>
            <a:endParaRPr lang="zh-CN" altLang="en-US" dirty="0">
              <a:cs typeface="+mn-ea"/>
              <a:sym typeface="+mn-lt"/>
            </a:endParaRPr>
          </a:p>
        </p:txBody>
      </p:sp>
      <p:sp>
        <p:nvSpPr>
          <p:cNvPr id="8" name="TextBox 7"/>
          <p:cNvSpPr txBox="1"/>
          <p:nvPr/>
        </p:nvSpPr>
        <p:spPr>
          <a:xfrm>
            <a:off x="3542355" y="2133130"/>
            <a:ext cx="646331" cy="369332"/>
          </a:xfrm>
          <a:prstGeom prst="rect">
            <a:avLst/>
          </a:prstGeom>
          <a:noFill/>
        </p:spPr>
        <p:txBody>
          <a:bodyPr wrap="none" rtlCol="0">
            <a:spAutoFit/>
          </a:bodyPr>
          <a:lstStyle/>
          <a:p>
            <a:r>
              <a:rPr lang="zh-CN" altLang="en-US" dirty="0" smtClean="0">
                <a:cs typeface="+mn-ea"/>
                <a:sym typeface="+mn-lt"/>
              </a:rPr>
              <a:t>决策</a:t>
            </a:r>
            <a:endParaRPr lang="zh-CN" altLang="en-US" dirty="0">
              <a:cs typeface="+mn-ea"/>
              <a:sym typeface="+mn-lt"/>
            </a:endParaRPr>
          </a:p>
        </p:txBody>
      </p:sp>
      <p:sp>
        <p:nvSpPr>
          <p:cNvPr id="9" name="TextBox 8"/>
          <p:cNvSpPr txBox="1"/>
          <p:nvPr/>
        </p:nvSpPr>
        <p:spPr>
          <a:xfrm>
            <a:off x="1577395" y="2895172"/>
            <a:ext cx="646331" cy="369332"/>
          </a:xfrm>
          <a:prstGeom prst="rect">
            <a:avLst/>
          </a:prstGeom>
          <a:noFill/>
        </p:spPr>
        <p:txBody>
          <a:bodyPr wrap="none" rtlCol="0">
            <a:spAutoFit/>
          </a:bodyPr>
          <a:lstStyle/>
          <a:p>
            <a:r>
              <a:rPr lang="zh-CN" altLang="en-US" dirty="0" smtClean="0">
                <a:cs typeface="+mn-ea"/>
                <a:sym typeface="+mn-lt"/>
              </a:rPr>
              <a:t>创新</a:t>
            </a:r>
            <a:endParaRPr lang="zh-CN" altLang="en-US" dirty="0">
              <a:cs typeface="+mn-ea"/>
              <a:sym typeface="+mn-lt"/>
            </a:endParaRPr>
          </a:p>
        </p:txBody>
      </p:sp>
      <p:grpSp>
        <p:nvGrpSpPr>
          <p:cNvPr id="10" name="组合 9"/>
          <p:cNvGrpSpPr/>
          <p:nvPr/>
        </p:nvGrpSpPr>
        <p:grpSpPr>
          <a:xfrm>
            <a:off x="2483800" y="2060200"/>
            <a:ext cx="976857" cy="976857"/>
            <a:chOff x="304800" y="673100"/>
            <a:chExt cx="4000500" cy="4000500"/>
          </a:xfrm>
          <a:effectLst>
            <a:outerShdw blurRad="444500" dist="254000" dir="8100000" algn="tr" rotWithShape="0">
              <a:prstClr val="black">
                <a:alpha val="50000"/>
              </a:prstClr>
            </a:outerShdw>
          </a:effectLst>
        </p:grpSpPr>
        <p:sp>
          <p:nvSpPr>
            <p:cNvPr id="11" name="同心圆 10"/>
            <p:cNvSpPr/>
            <p:nvPr/>
          </p:nvSpPr>
          <p:spPr>
            <a:xfrm>
              <a:off x="304800" y="673100"/>
              <a:ext cx="4000500" cy="4000500"/>
            </a:xfrm>
            <a:prstGeom prst="plaqu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12" name="椭圆 11"/>
            <p:cNvSpPr/>
            <p:nvPr/>
          </p:nvSpPr>
          <p:spPr>
            <a:xfrm>
              <a:off x="392113" y="760413"/>
              <a:ext cx="3825874" cy="3825874"/>
            </a:xfrm>
            <a:prstGeom prst="plaqu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13" name="十字形 12"/>
          <p:cNvSpPr/>
          <p:nvPr/>
        </p:nvSpPr>
        <p:spPr>
          <a:xfrm>
            <a:off x="1633607" y="3372493"/>
            <a:ext cx="727041" cy="727041"/>
          </a:xfrm>
          <a:prstGeom prst="plus">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14" name="十字形 13"/>
          <p:cNvSpPr/>
          <p:nvPr/>
        </p:nvSpPr>
        <p:spPr>
          <a:xfrm>
            <a:off x="3910533" y="3019394"/>
            <a:ext cx="274777" cy="274777"/>
          </a:xfrm>
          <a:prstGeom prst="plus">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nvGrpSpPr>
          <p:cNvPr id="15" name="组合 14"/>
          <p:cNvGrpSpPr/>
          <p:nvPr/>
        </p:nvGrpSpPr>
        <p:grpSpPr>
          <a:xfrm>
            <a:off x="4434584" y="2364644"/>
            <a:ext cx="623903" cy="623903"/>
            <a:chOff x="304800" y="673100"/>
            <a:chExt cx="4000500" cy="4000500"/>
          </a:xfrm>
          <a:effectLst>
            <a:outerShdw blurRad="317500" dist="190500" dir="8100000" algn="tr" rotWithShape="0">
              <a:prstClr val="black">
                <a:alpha val="50000"/>
              </a:prstClr>
            </a:outerShdw>
          </a:effectLst>
        </p:grpSpPr>
        <p:sp>
          <p:nvSpPr>
            <p:cNvPr id="16" name="同心圆 15"/>
            <p:cNvSpPr/>
            <p:nvPr/>
          </p:nvSpPr>
          <p:spPr>
            <a:xfrm>
              <a:off x="304800" y="673100"/>
              <a:ext cx="4000500" cy="4000500"/>
            </a:xfrm>
            <a:prstGeom prst="plaqu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17" name="椭圆 16"/>
            <p:cNvSpPr/>
            <p:nvPr/>
          </p:nvSpPr>
          <p:spPr>
            <a:xfrm>
              <a:off x="392113" y="760413"/>
              <a:ext cx="3825874" cy="3825874"/>
            </a:xfrm>
            <a:prstGeom prst="plaqu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grpSp>
        <p:nvGrpSpPr>
          <p:cNvPr id="18" name="组合 17"/>
          <p:cNvGrpSpPr/>
          <p:nvPr/>
        </p:nvGrpSpPr>
        <p:grpSpPr>
          <a:xfrm>
            <a:off x="1757776" y="4197843"/>
            <a:ext cx="219777" cy="219777"/>
            <a:chOff x="304800" y="673100"/>
            <a:chExt cx="4000500" cy="4000500"/>
          </a:xfrm>
          <a:solidFill>
            <a:srgbClr val="0C8882"/>
          </a:solidFill>
          <a:effectLst>
            <a:outerShdw blurRad="381000" dist="152400" dir="8100000" algn="tr" rotWithShape="0">
              <a:prstClr val="black">
                <a:alpha val="70000"/>
              </a:prstClr>
            </a:outerShdw>
          </a:effectLst>
        </p:grpSpPr>
        <p:sp>
          <p:nvSpPr>
            <p:cNvPr id="19" name="同心圆 18"/>
            <p:cNvSpPr/>
            <p:nvPr/>
          </p:nvSpPr>
          <p:spPr>
            <a:xfrm>
              <a:off x="304800" y="673100"/>
              <a:ext cx="4000500" cy="4000500"/>
            </a:xfrm>
            <a:prstGeom prst="donut">
              <a:avLst>
                <a:gd name="adj" fmla="val 4879"/>
              </a:avLst>
            </a:prstGeom>
            <a:grp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20" name="椭圆 19"/>
            <p:cNvSpPr/>
            <p:nvPr/>
          </p:nvSpPr>
          <p:spPr>
            <a:xfrm>
              <a:off x="479425" y="847725"/>
              <a:ext cx="3651250" cy="3651250"/>
            </a:xfrm>
            <a:prstGeom prst="ellipse">
              <a:avLst/>
            </a:prstGeom>
            <a:grp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grpSp>
        <p:nvGrpSpPr>
          <p:cNvPr id="21" name="组合 20"/>
          <p:cNvGrpSpPr/>
          <p:nvPr/>
        </p:nvGrpSpPr>
        <p:grpSpPr>
          <a:xfrm>
            <a:off x="1482425" y="2621485"/>
            <a:ext cx="287919" cy="287919"/>
            <a:chOff x="304800" y="673100"/>
            <a:chExt cx="4000500" cy="4000500"/>
          </a:xfrm>
          <a:effectLst>
            <a:outerShdw blurRad="381000" dist="152400" dir="8100000" algn="tr" rotWithShape="0">
              <a:prstClr val="black">
                <a:alpha val="70000"/>
              </a:prstClr>
            </a:outerShdw>
          </a:effectLst>
        </p:grpSpPr>
        <p:sp>
          <p:nvSpPr>
            <p:cNvPr id="22" name="同心圆 21"/>
            <p:cNvSpPr/>
            <p:nvPr/>
          </p:nvSpPr>
          <p:spPr>
            <a:xfrm>
              <a:off x="304800" y="673100"/>
              <a:ext cx="4000500" cy="4000500"/>
            </a:xfrm>
            <a:prstGeom prst="plaqu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23" name="椭圆 22"/>
            <p:cNvSpPr/>
            <p:nvPr/>
          </p:nvSpPr>
          <p:spPr>
            <a:xfrm>
              <a:off x="479425" y="847725"/>
              <a:ext cx="3651250" cy="3651250"/>
            </a:xfrm>
            <a:prstGeom prst="plaqu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24" name="十字形 23"/>
          <p:cNvSpPr/>
          <p:nvPr/>
        </p:nvSpPr>
        <p:spPr>
          <a:xfrm>
            <a:off x="3843718" y="1620385"/>
            <a:ext cx="274777" cy="274777"/>
          </a:xfrm>
          <a:prstGeom prst="plus">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25" name="十字形 24"/>
          <p:cNvSpPr/>
          <p:nvPr/>
        </p:nvSpPr>
        <p:spPr>
          <a:xfrm>
            <a:off x="4570052" y="4222970"/>
            <a:ext cx="137389" cy="137389"/>
          </a:xfrm>
          <a:prstGeom prst="plus">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nvGrpSpPr>
          <p:cNvPr id="26" name="组合 25"/>
          <p:cNvGrpSpPr/>
          <p:nvPr/>
        </p:nvGrpSpPr>
        <p:grpSpPr>
          <a:xfrm>
            <a:off x="3342860" y="3410853"/>
            <a:ext cx="638246" cy="638246"/>
            <a:chOff x="304800" y="673100"/>
            <a:chExt cx="4000500" cy="4000500"/>
          </a:xfrm>
          <a:effectLst>
            <a:outerShdw blurRad="317500" dist="190500" dir="8100000" algn="tr" rotWithShape="0">
              <a:prstClr val="black">
                <a:alpha val="50000"/>
              </a:prstClr>
            </a:outerShdw>
          </a:effectLst>
        </p:grpSpPr>
        <p:sp>
          <p:nvSpPr>
            <p:cNvPr id="27" name="同心圆 26"/>
            <p:cNvSpPr/>
            <p:nvPr/>
          </p:nvSpPr>
          <p:spPr>
            <a:xfrm>
              <a:off x="304800" y="673100"/>
              <a:ext cx="4000500" cy="4000500"/>
            </a:xfrm>
            <a:prstGeom prst="plaqu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28" name="椭圆 27"/>
            <p:cNvSpPr/>
            <p:nvPr/>
          </p:nvSpPr>
          <p:spPr>
            <a:xfrm>
              <a:off x="392113" y="760413"/>
              <a:ext cx="3825874" cy="3825874"/>
            </a:xfrm>
            <a:prstGeom prst="plaque">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29" name="十字形 28"/>
          <p:cNvSpPr/>
          <p:nvPr/>
        </p:nvSpPr>
        <p:spPr>
          <a:xfrm>
            <a:off x="2564583" y="1345608"/>
            <a:ext cx="274777" cy="274777"/>
          </a:xfrm>
          <a:prstGeom prst="plus">
            <a:avLst/>
          </a:pr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30" name="十字形 29"/>
          <p:cNvSpPr/>
          <p:nvPr/>
        </p:nvSpPr>
        <p:spPr>
          <a:xfrm>
            <a:off x="3274165" y="3208472"/>
            <a:ext cx="137389" cy="137389"/>
          </a:xfrm>
          <a:prstGeom prst="plus">
            <a:avLst/>
          </a:prstGeom>
          <a:solidFill>
            <a:srgbClr val="0C888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31" name="TextBox 30"/>
          <p:cNvSpPr txBox="1"/>
          <p:nvPr/>
        </p:nvSpPr>
        <p:spPr>
          <a:xfrm>
            <a:off x="5202503" y="2573048"/>
            <a:ext cx="3456384" cy="1869743"/>
          </a:xfrm>
          <a:prstGeom prst="rect">
            <a:avLst/>
          </a:prstGeom>
          <a:noFill/>
        </p:spPr>
        <p:txBody>
          <a:bodyPr wrap="square" rtlCol="0">
            <a:spAutoFit/>
          </a:bodyPr>
          <a:lstStyle/>
          <a:p>
            <a:pPr>
              <a:lnSpc>
                <a:spcPct val="150000"/>
              </a:lnSpc>
            </a:pPr>
            <a:r>
              <a:rPr lang="zh-CN" altLang="en-US" sz="1100" dirty="0" smtClean="0">
                <a:solidFill>
                  <a:srgbClr val="484848"/>
                </a:solidFill>
                <a:cs typeface="+mn-ea"/>
                <a:sym typeface="+mn-lt"/>
              </a:rPr>
              <a:t>       点击</a:t>
            </a:r>
            <a:r>
              <a:rPr lang="zh-CN" altLang="en-US" sz="1100" dirty="0">
                <a:solidFill>
                  <a:srgbClr val="484848"/>
                </a:solidFill>
                <a:cs typeface="+mn-ea"/>
                <a:sym typeface="+mn-lt"/>
              </a:rPr>
              <a:t>输入简要文字内容，文字内容需概括精炼，不用多余的文字修饰，言简意赅的说明分项</a:t>
            </a:r>
            <a:r>
              <a:rPr lang="zh-CN" altLang="en-US" sz="1100" dirty="0" smtClean="0">
                <a:solidFill>
                  <a:srgbClr val="484848"/>
                </a:solidFill>
                <a:cs typeface="+mn-ea"/>
                <a:sym typeface="+mn-lt"/>
              </a:rPr>
              <a:t>内容。点击</a:t>
            </a:r>
            <a:r>
              <a:rPr lang="zh-CN" altLang="en-US" sz="1100" dirty="0">
                <a:solidFill>
                  <a:srgbClr val="484848"/>
                </a:solidFill>
                <a:cs typeface="+mn-ea"/>
                <a:sym typeface="+mn-lt"/>
              </a:rPr>
              <a:t>输入简要文字内容，文字内容需概括精炼，不用多余的文字修饰，言简意赅的说明分项内容</a:t>
            </a:r>
            <a:r>
              <a:rPr lang="en-US" altLang="zh-CN" sz="1100" dirty="0">
                <a:solidFill>
                  <a:srgbClr val="484848"/>
                </a:solidFill>
                <a:cs typeface="+mn-ea"/>
                <a:sym typeface="+mn-lt"/>
              </a:rPr>
              <a:t>……</a:t>
            </a:r>
            <a:endParaRPr lang="en-US" altLang="zh-CN" sz="1100" dirty="0">
              <a:solidFill>
                <a:srgbClr val="484848"/>
              </a:solidFill>
              <a:cs typeface="+mn-ea"/>
              <a:sym typeface="+mn-lt"/>
            </a:endParaRPr>
          </a:p>
          <a:p>
            <a:pPr>
              <a:lnSpc>
                <a:spcPct val="150000"/>
              </a:lnSpc>
            </a:pPr>
            <a:r>
              <a:rPr lang="zh-CN" altLang="en-US" sz="1100" dirty="0" smtClean="0">
                <a:solidFill>
                  <a:srgbClr val="484848"/>
                </a:solidFill>
                <a:cs typeface="+mn-ea"/>
                <a:sym typeface="+mn-lt"/>
              </a:rPr>
              <a:t>       点击</a:t>
            </a:r>
            <a:r>
              <a:rPr lang="zh-CN" altLang="en-US" sz="1100" dirty="0">
                <a:solidFill>
                  <a:srgbClr val="484848"/>
                </a:solidFill>
                <a:cs typeface="+mn-ea"/>
                <a:sym typeface="+mn-lt"/>
              </a:rPr>
              <a:t>输入简要文字内容，文字内容需概括精炼，不用多余的文字修饰，言简意赅的说明分项内容</a:t>
            </a:r>
            <a:r>
              <a:rPr lang="en-US" altLang="zh-CN" sz="1100" dirty="0">
                <a:solidFill>
                  <a:srgbClr val="484848"/>
                </a:solidFill>
                <a:cs typeface="+mn-ea"/>
                <a:sym typeface="+mn-lt"/>
              </a:rPr>
              <a:t>……</a:t>
            </a:r>
            <a:endParaRPr lang="en-US" altLang="zh-CN" sz="1100" dirty="0">
              <a:solidFill>
                <a:srgbClr val="484848"/>
              </a:solidFill>
              <a:cs typeface="+mn-ea"/>
              <a:sym typeface="+mn-lt"/>
            </a:endParaRPr>
          </a:p>
          <a:p>
            <a:pPr>
              <a:lnSpc>
                <a:spcPct val="150000"/>
              </a:lnSpc>
            </a:pPr>
            <a:endParaRPr lang="en-US" altLang="zh-CN" sz="1100" dirty="0">
              <a:solidFill>
                <a:srgbClr val="484848"/>
              </a:solidFill>
              <a:cs typeface="+mn-ea"/>
              <a:sym typeface="+mn-lt"/>
            </a:endParaRPr>
          </a:p>
        </p:txBody>
      </p:sp>
      <p:sp>
        <p:nvSpPr>
          <p:cNvPr id="32" name="TextBox 31"/>
          <p:cNvSpPr txBox="1"/>
          <p:nvPr/>
        </p:nvSpPr>
        <p:spPr>
          <a:xfrm>
            <a:off x="638676" y="0"/>
            <a:ext cx="1261884"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企业理念</a:t>
            </a:r>
            <a:endParaRPr lang="zh-CN" altLang="en-US" dirty="0">
              <a:sym typeface="+mn-lt"/>
            </a:endParaRPr>
          </a:p>
        </p:txBody>
      </p:sp>
      <p:sp>
        <p:nvSpPr>
          <p:cNvPr id="34" name="文本框 33"/>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
        <p:nvSpPr>
          <p:cNvPr id="4" name="灯片编号占位符 3"/>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p:tgtEl>
                                          <p:spTgt spid="32"/>
                                        </p:tgtEl>
                                        <p:attrNameLst>
                                          <p:attrName>ppt_x</p:attrName>
                                        </p:attrNameLst>
                                      </p:cBhvr>
                                      <p:tavLst>
                                        <p:tav tm="0">
                                          <p:val>
                                            <p:strVal val="#ppt_x-#ppt_w*1.125000"/>
                                          </p:val>
                                        </p:tav>
                                        <p:tav tm="100000">
                                          <p:val>
                                            <p:strVal val="#ppt_x"/>
                                          </p:val>
                                        </p:tav>
                                      </p:tavLst>
                                    </p:anim>
                                    <p:animEffect transition="in" filter="wipe(right)">
                                      <p:cBhvr>
                                        <p:cTn id="8" dur="500"/>
                                        <p:tgtEl>
                                          <p:spTgt spid="32"/>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p:stCondLst>
                                    <p:cond delay="4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4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40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par>
                                <p:cTn id="55" presetID="53" presetClass="entr" presetSubtype="16" fill="hold" nodeType="withEffect">
                                  <p:stCondLst>
                                    <p:cond delay="40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animEffect transition="in" filter="fade">
                                      <p:cBhvr>
                                        <p:cTn id="59" dur="500"/>
                                        <p:tgtEl>
                                          <p:spTgt spid="18"/>
                                        </p:tgtEl>
                                      </p:cBhvr>
                                    </p:animEffect>
                                  </p:childTnLst>
                                </p:cTn>
                              </p:par>
                              <p:par>
                                <p:cTn id="60" presetID="53" presetClass="entr" presetSubtype="16" fill="hold" nodeType="withEffect">
                                  <p:stCondLst>
                                    <p:cond delay="200"/>
                                  </p:stCondLst>
                                  <p:childTnLst>
                                    <p:set>
                                      <p:cBhvr>
                                        <p:cTn id="61" dur="1" fill="hold">
                                          <p:stCondLst>
                                            <p:cond delay="0"/>
                                          </p:stCondLst>
                                        </p:cTn>
                                        <p:tgtEl>
                                          <p:spTgt spid="21"/>
                                        </p:tgtEl>
                                        <p:attrNameLst>
                                          <p:attrName>style.visibility</p:attrName>
                                        </p:attrNameLst>
                                      </p:cBhvr>
                                      <p:to>
                                        <p:strVal val="visible"/>
                                      </p:to>
                                    </p:set>
                                    <p:anim calcmode="lin" valueType="num">
                                      <p:cBhvr>
                                        <p:cTn id="62" dur="500" fill="hold"/>
                                        <p:tgtEl>
                                          <p:spTgt spid="21"/>
                                        </p:tgtEl>
                                        <p:attrNameLst>
                                          <p:attrName>ppt_w</p:attrName>
                                        </p:attrNameLst>
                                      </p:cBhvr>
                                      <p:tavLst>
                                        <p:tav tm="0">
                                          <p:val>
                                            <p:fltVal val="0"/>
                                          </p:val>
                                        </p:tav>
                                        <p:tav tm="100000">
                                          <p:val>
                                            <p:strVal val="#ppt_w"/>
                                          </p:val>
                                        </p:tav>
                                      </p:tavLst>
                                    </p:anim>
                                    <p:anim calcmode="lin" valueType="num">
                                      <p:cBhvr>
                                        <p:cTn id="63" dur="500" fill="hold"/>
                                        <p:tgtEl>
                                          <p:spTgt spid="21"/>
                                        </p:tgtEl>
                                        <p:attrNameLst>
                                          <p:attrName>ppt_h</p:attrName>
                                        </p:attrNameLst>
                                      </p:cBhvr>
                                      <p:tavLst>
                                        <p:tav tm="0">
                                          <p:val>
                                            <p:fltVal val="0"/>
                                          </p:val>
                                        </p:tav>
                                        <p:tav tm="100000">
                                          <p:val>
                                            <p:strVal val="#ppt_h"/>
                                          </p:val>
                                        </p:tav>
                                      </p:tavLst>
                                    </p:anim>
                                    <p:animEffect transition="in" filter="fade">
                                      <p:cBhvr>
                                        <p:cTn id="64" dur="500"/>
                                        <p:tgtEl>
                                          <p:spTgt spid="21"/>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animEffect transition="in" filter="fade">
                                      <p:cBhvr>
                                        <p:cTn id="69" dur="500"/>
                                        <p:tgtEl>
                                          <p:spTgt spid="24"/>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par>
                                <p:cTn id="75" presetID="53" presetClass="entr" presetSubtype="16" fill="hold" nodeType="withEffect">
                                  <p:stCondLst>
                                    <p:cond delay="400"/>
                                  </p:stCondLst>
                                  <p:childTnLst>
                                    <p:set>
                                      <p:cBhvr>
                                        <p:cTn id="76" dur="1" fill="hold">
                                          <p:stCondLst>
                                            <p:cond delay="0"/>
                                          </p:stCondLst>
                                        </p:cTn>
                                        <p:tgtEl>
                                          <p:spTgt spid="26"/>
                                        </p:tgtEl>
                                        <p:attrNameLst>
                                          <p:attrName>style.visibility</p:attrName>
                                        </p:attrNameLst>
                                      </p:cBhvr>
                                      <p:to>
                                        <p:strVal val="visible"/>
                                      </p:to>
                                    </p:set>
                                    <p:anim calcmode="lin" valueType="num">
                                      <p:cBhvr>
                                        <p:cTn id="77" dur="500" fill="hold"/>
                                        <p:tgtEl>
                                          <p:spTgt spid="26"/>
                                        </p:tgtEl>
                                        <p:attrNameLst>
                                          <p:attrName>ppt_w</p:attrName>
                                        </p:attrNameLst>
                                      </p:cBhvr>
                                      <p:tavLst>
                                        <p:tav tm="0">
                                          <p:val>
                                            <p:fltVal val="0"/>
                                          </p:val>
                                        </p:tav>
                                        <p:tav tm="100000">
                                          <p:val>
                                            <p:strVal val="#ppt_w"/>
                                          </p:val>
                                        </p:tav>
                                      </p:tavLst>
                                    </p:anim>
                                    <p:anim calcmode="lin" valueType="num">
                                      <p:cBhvr>
                                        <p:cTn id="78" dur="500" fill="hold"/>
                                        <p:tgtEl>
                                          <p:spTgt spid="26"/>
                                        </p:tgtEl>
                                        <p:attrNameLst>
                                          <p:attrName>ppt_h</p:attrName>
                                        </p:attrNameLst>
                                      </p:cBhvr>
                                      <p:tavLst>
                                        <p:tav tm="0">
                                          <p:val>
                                            <p:fltVal val="0"/>
                                          </p:val>
                                        </p:tav>
                                        <p:tav tm="100000">
                                          <p:val>
                                            <p:strVal val="#ppt_h"/>
                                          </p:val>
                                        </p:tav>
                                      </p:tavLst>
                                    </p:anim>
                                    <p:animEffect transition="in" filter="fade">
                                      <p:cBhvr>
                                        <p:cTn id="79" dur="500"/>
                                        <p:tgtEl>
                                          <p:spTgt spid="26"/>
                                        </p:tgtEl>
                                      </p:cBhvr>
                                    </p:animEffect>
                                  </p:childTnLst>
                                </p:cTn>
                              </p:par>
                              <p:par>
                                <p:cTn id="80" presetID="53" presetClass="entr" presetSubtype="16" fill="hold" grpId="0" nodeType="withEffect">
                                  <p:stCondLst>
                                    <p:cond delay="400"/>
                                  </p:stCondLst>
                                  <p:childTnLst>
                                    <p:set>
                                      <p:cBhvr>
                                        <p:cTn id="81" dur="1" fill="hold">
                                          <p:stCondLst>
                                            <p:cond delay="0"/>
                                          </p:stCondLst>
                                        </p:cTn>
                                        <p:tgtEl>
                                          <p:spTgt spid="29"/>
                                        </p:tgtEl>
                                        <p:attrNameLst>
                                          <p:attrName>style.visibility</p:attrName>
                                        </p:attrNameLst>
                                      </p:cBhvr>
                                      <p:to>
                                        <p:strVal val="visible"/>
                                      </p:to>
                                    </p:set>
                                    <p:anim calcmode="lin" valueType="num">
                                      <p:cBhvr>
                                        <p:cTn id="82" dur="500" fill="hold"/>
                                        <p:tgtEl>
                                          <p:spTgt spid="29"/>
                                        </p:tgtEl>
                                        <p:attrNameLst>
                                          <p:attrName>ppt_w</p:attrName>
                                        </p:attrNameLst>
                                      </p:cBhvr>
                                      <p:tavLst>
                                        <p:tav tm="0">
                                          <p:val>
                                            <p:fltVal val="0"/>
                                          </p:val>
                                        </p:tav>
                                        <p:tav tm="100000">
                                          <p:val>
                                            <p:strVal val="#ppt_w"/>
                                          </p:val>
                                        </p:tav>
                                      </p:tavLst>
                                    </p:anim>
                                    <p:anim calcmode="lin" valueType="num">
                                      <p:cBhvr>
                                        <p:cTn id="83" dur="500" fill="hold"/>
                                        <p:tgtEl>
                                          <p:spTgt spid="29"/>
                                        </p:tgtEl>
                                        <p:attrNameLst>
                                          <p:attrName>ppt_h</p:attrName>
                                        </p:attrNameLst>
                                      </p:cBhvr>
                                      <p:tavLst>
                                        <p:tav tm="0">
                                          <p:val>
                                            <p:fltVal val="0"/>
                                          </p:val>
                                        </p:tav>
                                        <p:tav tm="100000">
                                          <p:val>
                                            <p:strVal val="#ppt_h"/>
                                          </p:val>
                                        </p:tav>
                                      </p:tavLst>
                                    </p:anim>
                                    <p:animEffect transition="in" filter="fade">
                                      <p:cBhvr>
                                        <p:cTn id="84" dur="500"/>
                                        <p:tgtEl>
                                          <p:spTgt spid="29"/>
                                        </p:tgtEl>
                                      </p:cBhvr>
                                    </p:animEffect>
                                  </p:childTnLst>
                                </p:cTn>
                              </p:par>
                              <p:par>
                                <p:cTn id="85" presetID="53" presetClass="entr" presetSubtype="16" fill="hold" grpId="0" nodeType="withEffect">
                                  <p:stCondLst>
                                    <p:cond delay="20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animEffect transition="in" filter="fade">
                                      <p:cBhvr>
                                        <p:cTn id="89" dur="500"/>
                                        <p:tgtEl>
                                          <p:spTgt spid="30"/>
                                        </p:tgtEl>
                                      </p:cBhvr>
                                    </p:animEffect>
                                  </p:childTnLst>
                                </p:cTn>
                              </p:par>
                            </p:childTnLst>
                          </p:cTn>
                        </p:par>
                        <p:par>
                          <p:cTn id="90" fill="hold">
                            <p:stCondLst>
                              <p:cond delay="1000"/>
                            </p:stCondLst>
                            <p:childTnLst>
                              <p:par>
                                <p:cTn id="91" presetID="56" presetClass="entr" presetSubtype="0" fill="hold" grpId="0" nodeType="afterEffect">
                                  <p:stCondLst>
                                    <p:cond delay="0"/>
                                  </p:stCondLst>
                                  <p:iterate type="lt">
                                    <p:tmPct val="10000"/>
                                  </p:iterate>
                                  <p:childTnLst>
                                    <p:set>
                                      <p:cBhvr>
                                        <p:cTn id="92" dur="1" fill="hold">
                                          <p:stCondLst>
                                            <p:cond delay="0"/>
                                          </p:stCondLst>
                                        </p:cTn>
                                        <p:tgtEl>
                                          <p:spTgt spid="2"/>
                                        </p:tgtEl>
                                        <p:attrNameLst>
                                          <p:attrName>style.visibility</p:attrName>
                                        </p:attrNameLst>
                                      </p:cBhvr>
                                      <p:to>
                                        <p:strVal val="visible"/>
                                      </p:to>
                                    </p:set>
                                    <p:anim by="(-#ppt_w*2)" calcmode="lin" valueType="num">
                                      <p:cBhvr rctx="PPT">
                                        <p:cTn id="93" dur="250" autoRev="1" fill="hold">
                                          <p:stCondLst>
                                            <p:cond delay="0"/>
                                          </p:stCondLst>
                                        </p:cTn>
                                        <p:tgtEl>
                                          <p:spTgt spid="2"/>
                                        </p:tgtEl>
                                        <p:attrNameLst>
                                          <p:attrName>ppt_w</p:attrName>
                                        </p:attrNameLst>
                                      </p:cBhvr>
                                    </p:anim>
                                    <p:anim by="(#ppt_w*0.50)" calcmode="lin" valueType="num">
                                      <p:cBhvr>
                                        <p:cTn id="94" dur="250" decel="50000" autoRev="1" fill="hold">
                                          <p:stCondLst>
                                            <p:cond delay="0"/>
                                          </p:stCondLst>
                                        </p:cTn>
                                        <p:tgtEl>
                                          <p:spTgt spid="2"/>
                                        </p:tgtEl>
                                        <p:attrNameLst>
                                          <p:attrName>ppt_x</p:attrName>
                                        </p:attrNameLst>
                                      </p:cBhvr>
                                    </p:anim>
                                    <p:anim from="(-#ppt_h/2)" to="(#ppt_y)" calcmode="lin" valueType="num">
                                      <p:cBhvr>
                                        <p:cTn id="95" dur="500" fill="hold">
                                          <p:stCondLst>
                                            <p:cond delay="0"/>
                                          </p:stCondLst>
                                        </p:cTn>
                                        <p:tgtEl>
                                          <p:spTgt spid="2"/>
                                        </p:tgtEl>
                                        <p:attrNameLst>
                                          <p:attrName>ppt_y</p:attrName>
                                        </p:attrNameLst>
                                      </p:cBhvr>
                                    </p:anim>
                                    <p:animRot by="21600000">
                                      <p:cBhvr>
                                        <p:cTn id="96" dur="500" fill="hold">
                                          <p:stCondLst>
                                            <p:cond delay="0"/>
                                          </p:stCondLst>
                                        </p:cTn>
                                        <p:tgtEl>
                                          <p:spTgt spid="2"/>
                                        </p:tgtEl>
                                        <p:attrNameLst>
                                          <p:attrName>r</p:attrName>
                                        </p:attrNameLst>
                                      </p:cBhvr>
                                    </p:animRot>
                                  </p:childTnLst>
                                </p:cTn>
                              </p:par>
                            </p:childTnLst>
                          </p:cTn>
                        </p:par>
                        <p:par>
                          <p:cTn id="97" fill="hold">
                            <p:stCondLst>
                              <p:cond delay="2150"/>
                            </p:stCondLst>
                            <p:childTnLst>
                              <p:par>
                                <p:cTn id="98" presetID="56" presetClass="entr" presetSubtype="0" fill="hold" grpId="0" nodeType="afterEffect">
                                  <p:stCondLst>
                                    <p:cond delay="0"/>
                                  </p:stCondLst>
                                  <p:iterate type="lt">
                                    <p:tmPct val="10000"/>
                                  </p:iterate>
                                  <p:childTnLst>
                                    <p:set>
                                      <p:cBhvr>
                                        <p:cTn id="99" dur="1" fill="hold">
                                          <p:stCondLst>
                                            <p:cond delay="0"/>
                                          </p:stCondLst>
                                        </p:cTn>
                                        <p:tgtEl>
                                          <p:spTgt spid="3"/>
                                        </p:tgtEl>
                                        <p:attrNameLst>
                                          <p:attrName>style.visibility</p:attrName>
                                        </p:attrNameLst>
                                      </p:cBhvr>
                                      <p:to>
                                        <p:strVal val="visible"/>
                                      </p:to>
                                    </p:set>
                                    <p:anim by="(-#ppt_w*2)" calcmode="lin" valueType="num">
                                      <p:cBhvr rctx="PPT">
                                        <p:cTn id="100" dur="250" autoRev="1" fill="hold">
                                          <p:stCondLst>
                                            <p:cond delay="0"/>
                                          </p:stCondLst>
                                        </p:cTn>
                                        <p:tgtEl>
                                          <p:spTgt spid="3"/>
                                        </p:tgtEl>
                                        <p:attrNameLst>
                                          <p:attrName>ppt_w</p:attrName>
                                        </p:attrNameLst>
                                      </p:cBhvr>
                                    </p:anim>
                                    <p:anim by="(#ppt_w*0.50)" calcmode="lin" valueType="num">
                                      <p:cBhvr>
                                        <p:cTn id="101" dur="250" decel="50000" autoRev="1" fill="hold">
                                          <p:stCondLst>
                                            <p:cond delay="0"/>
                                          </p:stCondLst>
                                        </p:cTn>
                                        <p:tgtEl>
                                          <p:spTgt spid="3"/>
                                        </p:tgtEl>
                                        <p:attrNameLst>
                                          <p:attrName>ppt_x</p:attrName>
                                        </p:attrNameLst>
                                      </p:cBhvr>
                                    </p:anim>
                                    <p:anim from="(-#ppt_h/2)" to="(#ppt_y)" calcmode="lin" valueType="num">
                                      <p:cBhvr>
                                        <p:cTn id="102" dur="500" fill="hold">
                                          <p:stCondLst>
                                            <p:cond delay="0"/>
                                          </p:stCondLst>
                                        </p:cTn>
                                        <p:tgtEl>
                                          <p:spTgt spid="3"/>
                                        </p:tgtEl>
                                        <p:attrNameLst>
                                          <p:attrName>ppt_y</p:attrName>
                                        </p:attrNameLst>
                                      </p:cBhvr>
                                    </p:anim>
                                    <p:animRot by="21600000">
                                      <p:cBhvr>
                                        <p:cTn id="103" dur="500" fill="hold">
                                          <p:stCondLst>
                                            <p:cond delay="0"/>
                                          </p:stCondLst>
                                        </p:cTn>
                                        <p:tgtEl>
                                          <p:spTgt spid="3"/>
                                        </p:tgtEl>
                                        <p:attrNameLst>
                                          <p:attrName>r</p:attrName>
                                        </p:attrNameLst>
                                      </p:cBhvr>
                                    </p:animRot>
                                  </p:childTnLst>
                                </p:cTn>
                              </p:par>
                            </p:childTnLst>
                          </p:cTn>
                        </p:par>
                        <p:par>
                          <p:cTn id="104" fill="hold">
                            <p:stCondLst>
                              <p:cond delay="2900"/>
                            </p:stCondLst>
                            <p:childTnLst>
                              <p:par>
                                <p:cTn id="105" presetID="22" presetClass="entr" presetSubtype="8" fill="hold" grpId="0" nodeType="afterEffect">
                                  <p:stCondLst>
                                    <p:cond delay="0"/>
                                  </p:stCondLst>
                                  <p:iterate type="lt">
                                    <p:tmPct val="30000"/>
                                  </p:iterate>
                                  <p:childTnLst>
                                    <p:set>
                                      <p:cBhvr>
                                        <p:cTn id="106" dur="1" fill="hold">
                                          <p:stCondLst>
                                            <p:cond delay="0"/>
                                          </p:stCondLst>
                                        </p:cTn>
                                        <p:tgtEl>
                                          <p:spTgt spid="31"/>
                                        </p:tgtEl>
                                        <p:attrNameLst>
                                          <p:attrName>style.visibility</p:attrName>
                                        </p:attrNameLst>
                                      </p:cBhvr>
                                      <p:to>
                                        <p:strVal val="visible"/>
                                      </p:to>
                                    </p:set>
                                    <p:animEffect transition="in" filter="wipe(left)">
                                      <p:cBhvr>
                                        <p:cTn id="107" dur="100"/>
                                        <p:tgtEl>
                                          <p:spTgt spid="31"/>
                                        </p:tgtEl>
                                      </p:cBhvr>
                                    </p:animEffect>
                                  </p:childTnLst>
                                </p:cTn>
                              </p:par>
                              <p:par>
                                <p:cTn id="108" presetID="36" presetClass="emph" presetSubtype="0" fill="hold" grpId="1" nodeType="withEffect">
                                  <p:stCondLst>
                                    <p:cond delay="0"/>
                                  </p:stCondLst>
                                  <p:iterate type="lt">
                                    <p:tmPct val="30000"/>
                                  </p:iterate>
                                  <p:childTnLst>
                                    <p:animScale>
                                      <p:cBhvr>
                                        <p:cTn id="109" dur="50" autoRev="1" fill="hold">
                                          <p:stCondLst>
                                            <p:cond delay="0"/>
                                          </p:stCondLst>
                                        </p:cTn>
                                        <p:tgtEl>
                                          <p:spTgt spid="31"/>
                                        </p:tgtEl>
                                      </p:cBhvr>
                                      <p:to x="80000" y="100000"/>
                                    </p:animScale>
                                    <p:anim by="(#ppt_w*0.10)" calcmode="lin" valueType="num">
                                      <p:cBhvr>
                                        <p:cTn id="110" dur="50" autoRev="1" fill="hold">
                                          <p:stCondLst>
                                            <p:cond delay="0"/>
                                          </p:stCondLst>
                                        </p:cTn>
                                        <p:tgtEl>
                                          <p:spTgt spid="31"/>
                                        </p:tgtEl>
                                        <p:attrNameLst>
                                          <p:attrName>ppt_x</p:attrName>
                                        </p:attrNameLst>
                                      </p:cBhvr>
                                    </p:anim>
                                    <p:anim by="(-#ppt_w*0.10)" calcmode="lin" valueType="num">
                                      <p:cBhvr>
                                        <p:cTn id="111" dur="50" autoRev="1" fill="hold">
                                          <p:stCondLst>
                                            <p:cond delay="0"/>
                                          </p:stCondLst>
                                        </p:cTn>
                                        <p:tgtEl>
                                          <p:spTgt spid="31"/>
                                        </p:tgtEl>
                                        <p:attrNameLst>
                                          <p:attrName>ppt_y</p:attrName>
                                        </p:attrNameLst>
                                      </p:cBhvr>
                                    </p:anim>
                                    <p:animRot by="-480000">
                                      <p:cBhvr>
                                        <p:cTn id="112" dur="50" autoRev="1" fill="hold">
                                          <p:stCondLst>
                                            <p:cond delay="0"/>
                                          </p:stCondLst>
                                        </p:cTn>
                                        <p:tgtEl>
                                          <p:spTgt spid="31"/>
                                        </p:tgtEl>
                                        <p:attrNameLst>
                                          <p:attrName>r</p:attrName>
                                        </p:attrNameLst>
                                      </p:cBhvr>
                                    </p:animRot>
                                  </p:childTnLst>
                                </p:cTn>
                              </p:par>
                            </p:childTnLst>
                          </p:cTn>
                        </p:par>
                        <p:par>
                          <p:cTn id="113" fill="hold">
                            <p:stCondLst>
                              <p:cond delay="7320"/>
                            </p:stCondLst>
                            <p:childTnLst>
                              <p:par>
                                <p:cTn id="114" presetID="22" presetClass="entr" presetSubtype="4" fill="hold" grpId="0" nodeType="after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wipe(down)">
                                      <p:cBhvr>
                                        <p:cTn id="11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3" grpId="0" animBg="1"/>
      <p:bldP spid="14" grpId="0" animBg="1"/>
      <p:bldP spid="24" grpId="0" animBg="1"/>
      <p:bldP spid="25" grpId="0" animBg="1"/>
      <p:bldP spid="29" grpId="0" animBg="1"/>
      <p:bldP spid="30" grpId="0" animBg="1"/>
      <p:bldP spid="31" grpId="0"/>
      <p:bldP spid="31" grpId="1"/>
      <p:bldP spid="32"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3876" y="1653815"/>
            <a:ext cx="9133280" cy="2238834"/>
          </a:xfrm>
          <a:prstGeom prst="rect">
            <a:avLst/>
          </a:prstGeom>
        </p:spPr>
      </p:pic>
      <p:cxnSp>
        <p:nvCxnSpPr>
          <p:cNvPr id="28" name="直接连接符 27"/>
          <p:cNvCxnSpPr/>
          <p:nvPr/>
        </p:nvCxnSpPr>
        <p:spPr>
          <a:xfrm>
            <a:off x="0" y="2827672"/>
            <a:ext cx="9144000" cy="43222"/>
          </a:xfrm>
          <a:prstGeom prst="line">
            <a:avLst/>
          </a:prstGeom>
          <a:ln w="381000">
            <a:solidFill>
              <a:srgbClr val="0C8882"/>
            </a:solidFill>
          </a:ln>
          <a:effectLst>
            <a:innerShdw blurRad="114300">
              <a:prstClr val="black"/>
            </a:innerShdw>
          </a:effectLst>
        </p:spPr>
        <p:style>
          <a:lnRef idx="1">
            <a:schemeClr val="accent1"/>
          </a:lnRef>
          <a:fillRef idx="0">
            <a:schemeClr val="accent1"/>
          </a:fillRef>
          <a:effectRef idx="0">
            <a:schemeClr val="accent1"/>
          </a:effectRef>
          <a:fontRef idx="minor">
            <a:schemeClr val="tx1"/>
          </a:fontRef>
        </p:style>
      </p:cxnSp>
      <p:sp>
        <p:nvSpPr>
          <p:cNvPr id="4" name="椭圆 3"/>
          <p:cNvSpPr/>
          <p:nvPr/>
        </p:nvSpPr>
        <p:spPr>
          <a:xfrm>
            <a:off x="611134" y="27949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椭圆 4"/>
          <p:cNvSpPr/>
          <p:nvPr/>
        </p:nvSpPr>
        <p:spPr>
          <a:xfrm>
            <a:off x="845231" y="2794900"/>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6" name="组合 5"/>
          <p:cNvGrpSpPr/>
          <p:nvPr/>
        </p:nvGrpSpPr>
        <p:grpSpPr>
          <a:xfrm>
            <a:off x="1093707" y="2663937"/>
            <a:ext cx="333927" cy="333927"/>
            <a:chOff x="612948" y="3577580"/>
            <a:chExt cx="333927" cy="333927"/>
          </a:xfrm>
        </p:grpSpPr>
        <p:sp>
          <p:nvSpPr>
            <p:cNvPr id="7" name="椭圆 6"/>
            <p:cNvSpPr/>
            <p:nvPr/>
          </p:nvSpPr>
          <p:spPr>
            <a:xfrm>
              <a:off x="612948" y="3577580"/>
              <a:ext cx="333927" cy="3339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椭圆 7"/>
            <p:cNvSpPr/>
            <p:nvPr/>
          </p:nvSpPr>
          <p:spPr>
            <a:xfrm>
              <a:off x="667368" y="3632001"/>
              <a:ext cx="225086" cy="2250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椭圆 8"/>
          <p:cNvSpPr/>
          <p:nvPr/>
        </p:nvSpPr>
        <p:spPr>
          <a:xfrm>
            <a:off x="1841038" y="2806915"/>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椭圆 9"/>
          <p:cNvSpPr/>
          <p:nvPr/>
        </p:nvSpPr>
        <p:spPr>
          <a:xfrm>
            <a:off x="2129070" y="2806915"/>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1" name="组合 10"/>
          <p:cNvGrpSpPr/>
          <p:nvPr/>
        </p:nvGrpSpPr>
        <p:grpSpPr>
          <a:xfrm>
            <a:off x="2449361" y="2675952"/>
            <a:ext cx="333927" cy="333927"/>
            <a:chOff x="612948" y="3577580"/>
            <a:chExt cx="333927" cy="333927"/>
          </a:xfrm>
        </p:grpSpPr>
        <p:sp>
          <p:nvSpPr>
            <p:cNvPr id="12" name="椭圆 11"/>
            <p:cNvSpPr/>
            <p:nvPr/>
          </p:nvSpPr>
          <p:spPr>
            <a:xfrm>
              <a:off x="612948" y="3577580"/>
              <a:ext cx="333927" cy="3339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椭圆 12"/>
            <p:cNvSpPr/>
            <p:nvPr/>
          </p:nvSpPr>
          <p:spPr>
            <a:xfrm>
              <a:off x="667368" y="3632001"/>
              <a:ext cx="225086" cy="2250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4" name="椭圆 13"/>
          <p:cNvSpPr/>
          <p:nvPr/>
        </p:nvSpPr>
        <p:spPr>
          <a:xfrm>
            <a:off x="3240502"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椭圆 14"/>
          <p:cNvSpPr/>
          <p:nvPr/>
        </p:nvSpPr>
        <p:spPr>
          <a:xfrm>
            <a:off x="3600542"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6" name="组合 15"/>
          <p:cNvGrpSpPr/>
          <p:nvPr/>
        </p:nvGrpSpPr>
        <p:grpSpPr>
          <a:xfrm>
            <a:off x="3960582" y="2696709"/>
            <a:ext cx="333927" cy="333927"/>
            <a:chOff x="612948" y="3577580"/>
            <a:chExt cx="333927" cy="333927"/>
          </a:xfrm>
        </p:grpSpPr>
        <p:sp>
          <p:nvSpPr>
            <p:cNvPr id="17" name="椭圆 16"/>
            <p:cNvSpPr/>
            <p:nvPr/>
          </p:nvSpPr>
          <p:spPr>
            <a:xfrm>
              <a:off x="612948" y="3577580"/>
              <a:ext cx="333927" cy="3339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椭圆 17"/>
            <p:cNvSpPr/>
            <p:nvPr/>
          </p:nvSpPr>
          <p:spPr>
            <a:xfrm>
              <a:off x="667368" y="3632001"/>
              <a:ext cx="225086" cy="2250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9" name="椭圆 18"/>
          <p:cNvSpPr/>
          <p:nvPr/>
        </p:nvSpPr>
        <p:spPr>
          <a:xfrm>
            <a:off x="4753249"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椭圆 19"/>
          <p:cNvSpPr/>
          <p:nvPr/>
        </p:nvSpPr>
        <p:spPr>
          <a:xfrm>
            <a:off x="5239241"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1" name="组合 20"/>
          <p:cNvGrpSpPr/>
          <p:nvPr/>
        </p:nvGrpSpPr>
        <p:grpSpPr>
          <a:xfrm>
            <a:off x="5617345" y="2696709"/>
            <a:ext cx="333927" cy="333927"/>
            <a:chOff x="612948" y="3577580"/>
            <a:chExt cx="333927" cy="333927"/>
          </a:xfrm>
        </p:grpSpPr>
        <p:sp>
          <p:nvSpPr>
            <p:cNvPr id="22" name="椭圆 21"/>
            <p:cNvSpPr/>
            <p:nvPr/>
          </p:nvSpPr>
          <p:spPr>
            <a:xfrm>
              <a:off x="612948" y="3577580"/>
              <a:ext cx="333927" cy="3339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椭圆 22"/>
            <p:cNvSpPr/>
            <p:nvPr/>
          </p:nvSpPr>
          <p:spPr>
            <a:xfrm>
              <a:off x="667368" y="3632001"/>
              <a:ext cx="225086" cy="2250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4" name="椭圆 23"/>
          <p:cNvSpPr/>
          <p:nvPr/>
        </p:nvSpPr>
        <p:spPr>
          <a:xfrm>
            <a:off x="6423914" y="2806915"/>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椭圆 24"/>
          <p:cNvSpPr/>
          <p:nvPr/>
        </p:nvSpPr>
        <p:spPr>
          <a:xfrm>
            <a:off x="6783962" y="2806915"/>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椭圆 34"/>
          <p:cNvSpPr/>
          <p:nvPr/>
        </p:nvSpPr>
        <p:spPr>
          <a:xfrm>
            <a:off x="2273086" y="3268730"/>
            <a:ext cx="709624" cy="91261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nvGrpSpPr>
          <p:cNvPr id="32" name="组合 31"/>
          <p:cNvGrpSpPr/>
          <p:nvPr/>
        </p:nvGrpSpPr>
        <p:grpSpPr>
          <a:xfrm rot="10800000">
            <a:off x="862580" y="1450624"/>
            <a:ext cx="759550" cy="986833"/>
            <a:chOff x="4020870" y="2194485"/>
            <a:chExt cx="1102258" cy="1432090"/>
          </a:xfrm>
          <a:gradFill flip="none" rotWithShape="1">
            <a:gsLst>
              <a:gs pos="0">
                <a:srgbClr val="F5001C">
                  <a:shade val="30000"/>
                  <a:satMod val="115000"/>
                </a:srgbClr>
              </a:gs>
              <a:gs pos="50000">
                <a:srgbClr val="F5001C">
                  <a:shade val="67500"/>
                  <a:satMod val="115000"/>
                </a:srgbClr>
              </a:gs>
              <a:gs pos="100000">
                <a:srgbClr val="F5001C">
                  <a:shade val="100000"/>
                  <a:satMod val="115000"/>
                </a:srgbClr>
              </a:gs>
            </a:gsLst>
            <a:lin ang="5400000" scaled="1"/>
            <a:tileRect/>
          </a:gradFill>
          <a:effectLst>
            <a:outerShdw blurRad="444500" dist="254000" dir="8100000" algn="tr" rotWithShape="0">
              <a:prstClr val="black">
                <a:alpha val="50000"/>
              </a:prstClr>
            </a:outerShdw>
          </a:effectLst>
        </p:grpSpPr>
        <p:sp>
          <p:nvSpPr>
            <p:cNvPr id="33"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34"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grpSp>
        <p:nvGrpSpPr>
          <p:cNvPr id="35" name="组合 34"/>
          <p:cNvGrpSpPr/>
          <p:nvPr/>
        </p:nvGrpSpPr>
        <p:grpSpPr>
          <a:xfrm rot="10800000">
            <a:off x="3743584" y="1508183"/>
            <a:ext cx="759550" cy="986833"/>
            <a:chOff x="4020870" y="2194485"/>
            <a:chExt cx="1102258" cy="1432090"/>
          </a:xfrm>
          <a:gradFill flip="none" rotWithShape="1">
            <a:gsLst>
              <a:gs pos="0">
                <a:srgbClr val="F5001C">
                  <a:shade val="30000"/>
                  <a:satMod val="115000"/>
                </a:srgbClr>
              </a:gs>
              <a:gs pos="50000">
                <a:srgbClr val="F5001C">
                  <a:shade val="67500"/>
                  <a:satMod val="115000"/>
                </a:srgbClr>
              </a:gs>
              <a:gs pos="100000">
                <a:srgbClr val="F5001C">
                  <a:shade val="100000"/>
                  <a:satMod val="115000"/>
                </a:srgbClr>
              </a:gs>
            </a:gsLst>
            <a:lin ang="5400000" scaled="1"/>
            <a:tileRect/>
          </a:gradFill>
          <a:effectLst>
            <a:outerShdw blurRad="444500" dist="254000" dir="8100000" algn="tr" rotWithShape="0">
              <a:prstClr val="black">
                <a:alpha val="50000"/>
              </a:prstClr>
            </a:outerShdw>
          </a:effectLst>
        </p:grpSpPr>
        <p:sp>
          <p:nvSpPr>
            <p:cNvPr id="36"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37"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38" name="椭圆 34"/>
          <p:cNvSpPr/>
          <p:nvPr/>
        </p:nvSpPr>
        <p:spPr>
          <a:xfrm>
            <a:off x="5429496" y="3289487"/>
            <a:ext cx="709624" cy="912618"/>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C8882"/>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39" name="Rectangle 13" descr="FD1DDF730CE4456e89755B07FE1653D0# #Rectangle 13"/>
          <p:cNvSpPr>
            <a:spLocks noChangeArrowheads="1"/>
          </p:cNvSpPr>
          <p:nvPr/>
        </p:nvSpPr>
        <p:spPr bwMode="auto">
          <a:xfrm>
            <a:off x="1830209" y="1554290"/>
            <a:ext cx="14600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en-US" altLang="zh-CN" sz="1600" b="1" dirty="0" smtClean="0">
                <a:latin typeface="+mn-lt"/>
                <a:ea typeface="+mn-ea"/>
                <a:cs typeface="+mn-ea"/>
                <a:sym typeface="+mn-lt"/>
              </a:rPr>
              <a:t>2007</a:t>
            </a:r>
            <a:r>
              <a:rPr lang="zh-CN" altLang="en-US" sz="1600" b="1" dirty="0" smtClean="0">
                <a:latin typeface="+mn-lt"/>
                <a:ea typeface="+mn-ea"/>
                <a:cs typeface="+mn-ea"/>
                <a:sym typeface="+mn-lt"/>
              </a:rPr>
              <a:t>年</a:t>
            </a:r>
            <a:endParaRPr lang="en-US" altLang="zh-CN" sz="1600" b="1" dirty="0">
              <a:latin typeface="+mn-lt"/>
              <a:ea typeface="+mn-ea"/>
              <a:cs typeface="+mn-ea"/>
              <a:sym typeface="+mn-lt"/>
            </a:endParaRPr>
          </a:p>
        </p:txBody>
      </p:sp>
      <p:sp>
        <p:nvSpPr>
          <p:cNvPr id="40" name="Rectangle 13" descr="FD1DDF730CE4456e89755B07FE1653D0# #Rectangle 13"/>
          <p:cNvSpPr>
            <a:spLocks noChangeArrowheads="1"/>
          </p:cNvSpPr>
          <p:nvPr/>
        </p:nvSpPr>
        <p:spPr bwMode="auto">
          <a:xfrm>
            <a:off x="1830207" y="1822002"/>
            <a:ext cx="1737861" cy="52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defRPr/>
            </a:pPr>
            <a:r>
              <a:rPr lang="zh-CN" altLang="en-US" sz="1000" b="0" dirty="0" smtClean="0">
                <a:solidFill>
                  <a:schemeClr val="tx1">
                    <a:lumMod val="50000"/>
                    <a:lumOff val="50000"/>
                  </a:schemeClr>
                </a:solidFill>
                <a:latin typeface="+mn-lt"/>
                <a:ea typeface="+mn-ea"/>
                <a:cs typeface="+mn-ea"/>
                <a:sym typeface="+mn-lt"/>
              </a:rPr>
              <a:t>此处添加目标扼要说明，</a:t>
            </a:r>
            <a:endParaRPr lang="en-US" altLang="zh-CN" sz="1000" b="0" dirty="0" smtClean="0">
              <a:solidFill>
                <a:schemeClr val="tx1">
                  <a:lumMod val="50000"/>
                  <a:lumOff val="50000"/>
                </a:schemeClr>
              </a:solidFill>
              <a:latin typeface="+mn-lt"/>
              <a:ea typeface="+mn-ea"/>
              <a:cs typeface="+mn-ea"/>
              <a:sym typeface="+mn-lt"/>
            </a:endParaRPr>
          </a:p>
          <a:p>
            <a:pPr algn="just" eaLnBrk="1" hangingPunct="1">
              <a:lnSpc>
                <a:spcPct val="150000"/>
              </a:lnSpc>
              <a:spcBef>
                <a:spcPct val="0"/>
              </a:spcBef>
              <a:buNone/>
              <a:defRPr/>
            </a:pPr>
            <a:r>
              <a:rPr lang="zh-CN" altLang="en-US" sz="1000" b="0" dirty="0" smtClean="0">
                <a:solidFill>
                  <a:schemeClr val="tx1">
                    <a:lumMod val="50000"/>
                    <a:lumOff val="50000"/>
                  </a:schemeClr>
                </a:solidFill>
                <a:latin typeface="+mn-lt"/>
                <a:ea typeface="+mn-ea"/>
                <a:cs typeface="+mn-ea"/>
                <a:sym typeface="+mn-lt"/>
              </a:rPr>
              <a:t>添加简短说明文字。</a:t>
            </a:r>
            <a:endParaRPr lang="en-US" altLang="zh-CN" sz="1000" b="0" dirty="0">
              <a:solidFill>
                <a:schemeClr val="tx1">
                  <a:lumMod val="50000"/>
                  <a:lumOff val="50000"/>
                </a:schemeClr>
              </a:solidFill>
              <a:latin typeface="+mn-lt"/>
              <a:ea typeface="+mn-ea"/>
              <a:cs typeface="+mn-ea"/>
              <a:sym typeface="+mn-lt"/>
            </a:endParaRPr>
          </a:p>
        </p:txBody>
      </p:sp>
      <p:sp>
        <p:nvSpPr>
          <p:cNvPr id="41" name="Rectangle 13" descr="FD1DDF730CE4456e89755B07FE1653D0# #Rectangle 13"/>
          <p:cNvSpPr>
            <a:spLocks noChangeArrowheads="1"/>
          </p:cNvSpPr>
          <p:nvPr/>
        </p:nvSpPr>
        <p:spPr bwMode="auto">
          <a:xfrm>
            <a:off x="4694021" y="1652096"/>
            <a:ext cx="14600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en-US" altLang="zh-CN" sz="1600" b="1" dirty="0" smtClean="0">
                <a:latin typeface="+mn-lt"/>
                <a:ea typeface="+mn-ea"/>
                <a:cs typeface="+mn-ea"/>
                <a:sym typeface="+mn-lt"/>
              </a:rPr>
              <a:t>2010</a:t>
            </a:r>
            <a:r>
              <a:rPr lang="zh-CN" altLang="en-US" sz="1600" b="1" dirty="0" smtClean="0">
                <a:latin typeface="+mn-lt"/>
                <a:ea typeface="+mn-ea"/>
                <a:cs typeface="+mn-ea"/>
                <a:sym typeface="+mn-lt"/>
              </a:rPr>
              <a:t>年</a:t>
            </a:r>
            <a:endParaRPr lang="en-US" altLang="zh-CN" sz="1600" b="1" dirty="0">
              <a:latin typeface="+mn-lt"/>
              <a:ea typeface="+mn-ea"/>
              <a:cs typeface="+mn-ea"/>
              <a:sym typeface="+mn-lt"/>
            </a:endParaRPr>
          </a:p>
        </p:txBody>
      </p:sp>
      <p:sp>
        <p:nvSpPr>
          <p:cNvPr id="42" name="Rectangle 13" descr="FD1DDF730CE4456e89755B07FE1653D0# #Rectangle 13"/>
          <p:cNvSpPr>
            <a:spLocks noChangeArrowheads="1"/>
          </p:cNvSpPr>
          <p:nvPr/>
        </p:nvSpPr>
        <p:spPr bwMode="auto">
          <a:xfrm>
            <a:off x="4568067" y="1919808"/>
            <a:ext cx="1737861" cy="52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defRPr/>
            </a:pPr>
            <a:r>
              <a:rPr lang="zh-CN" altLang="en-US" sz="1000" b="0" dirty="0" smtClean="0">
                <a:solidFill>
                  <a:schemeClr val="tx1">
                    <a:lumMod val="50000"/>
                    <a:lumOff val="50000"/>
                  </a:schemeClr>
                </a:solidFill>
                <a:latin typeface="+mn-lt"/>
                <a:ea typeface="+mn-ea"/>
                <a:cs typeface="+mn-ea"/>
                <a:sym typeface="+mn-lt"/>
              </a:rPr>
              <a:t>此处添加目标扼要说明，</a:t>
            </a:r>
            <a:endParaRPr lang="en-US" altLang="zh-CN" sz="1000" b="0" dirty="0" smtClean="0">
              <a:solidFill>
                <a:schemeClr val="tx1">
                  <a:lumMod val="50000"/>
                  <a:lumOff val="50000"/>
                </a:schemeClr>
              </a:solidFill>
              <a:latin typeface="+mn-lt"/>
              <a:ea typeface="+mn-ea"/>
              <a:cs typeface="+mn-ea"/>
              <a:sym typeface="+mn-lt"/>
            </a:endParaRPr>
          </a:p>
          <a:p>
            <a:pPr algn="just" eaLnBrk="1" hangingPunct="1">
              <a:lnSpc>
                <a:spcPct val="150000"/>
              </a:lnSpc>
              <a:spcBef>
                <a:spcPct val="0"/>
              </a:spcBef>
              <a:buNone/>
              <a:defRPr/>
            </a:pPr>
            <a:r>
              <a:rPr lang="zh-CN" altLang="en-US" sz="1000" b="0" dirty="0" smtClean="0">
                <a:solidFill>
                  <a:schemeClr val="tx1">
                    <a:lumMod val="50000"/>
                    <a:lumOff val="50000"/>
                  </a:schemeClr>
                </a:solidFill>
                <a:latin typeface="+mn-lt"/>
                <a:ea typeface="+mn-ea"/>
                <a:cs typeface="+mn-ea"/>
                <a:sym typeface="+mn-lt"/>
              </a:rPr>
              <a:t>添加简短说明文字。</a:t>
            </a:r>
            <a:endParaRPr lang="en-US" altLang="zh-CN" sz="1000" b="0" dirty="0">
              <a:solidFill>
                <a:schemeClr val="tx1">
                  <a:lumMod val="50000"/>
                  <a:lumOff val="50000"/>
                </a:schemeClr>
              </a:solidFill>
              <a:latin typeface="+mn-lt"/>
              <a:ea typeface="+mn-ea"/>
              <a:cs typeface="+mn-ea"/>
              <a:sym typeface="+mn-lt"/>
            </a:endParaRPr>
          </a:p>
        </p:txBody>
      </p:sp>
      <p:sp>
        <p:nvSpPr>
          <p:cNvPr id="43" name="Rectangle 13" descr="FD1DDF730CE4456e89755B07FE1653D0# #Rectangle 13"/>
          <p:cNvSpPr>
            <a:spLocks noChangeArrowheads="1"/>
          </p:cNvSpPr>
          <p:nvPr/>
        </p:nvSpPr>
        <p:spPr bwMode="auto">
          <a:xfrm>
            <a:off x="3180428" y="3443275"/>
            <a:ext cx="14600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en-US" altLang="zh-CN" sz="1600" b="1" dirty="0" smtClean="0">
                <a:latin typeface="+mn-lt"/>
                <a:ea typeface="+mn-ea"/>
                <a:cs typeface="+mn-ea"/>
                <a:sym typeface="+mn-lt"/>
              </a:rPr>
              <a:t>2013</a:t>
            </a:r>
            <a:r>
              <a:rPr lang="zh-CN" altLang="en-US" sz="1600" b="1" dirty="0" smtClean="0">
                <a:latin typeface="+mn-lt"/>
                <a:ea typeface="+mn-ea"/>
                <a:cs typeface="+mn-ea"/>
                <a:sym typeface="+mn-lt"/>
              </a:rPr>
              <a:t>年</a:t>
            </a:r>
            <a:endParaRPr lang="en-US" altLang="zh-CN" sz="1600" b="1" dirty="0">
              <a:latin typeface="+mn-lt"/>
              <a:ea typeface="+mn-ea"/>
              <a:cs typeface="+mn-ea"/>
              <a:sym typeface="+mn-lt"/>
            </a:endParaRPr>
          </a:p>
        </p:txBody>
      </p:sp>
      <p:sp>
        <p:nvSpPr>
          <p:cNvPr id="44" name="Rectangle 13" descr="FD1DDF730CE4456e89755B07FE1653D0# #Rectangle 13"/>
          <p:cNvSpPr>
            <a:spLocks noChangeArrowheads="1"/>
          </p:cNvSpPr>
          <p:nvPr/>
        </p:nvSpPr>
        <p:spPr bwMode="auto">
          <a:xfrm>
            <a:off x="3118679" y="3710987"/>
            <a:ext cx="1744775" cy="52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defRPr/>
            </a:pPr>
            <a:r>
              <a:rPr lang="zh-CN" altLang="en-US" sz="1000" b="0" dirty="0" smtClean="0">
                <a:solidFill>
                  <a:schemeClr val="tx1">
                    <a:lumMod val="50000"/>
                    <a:lumOff val="50000"/>
                  </a:schemeClr>
                </a:solidFill>
                <a:latin typeface="+mn-lt"/>
                <a:ea typeface="+mn-ea"/>
                <a:cs typeface="+mn-ea"/>
                <a:sym typeface="+mn-lt"/>
              </a:rPr>
              <a:t>此处添加目标扼要说明，添加简短说明文字。</a:t>
            </a:r>
            <a:endParaRPr lang="en-US" altLang="zh-CN" sz="1000" b="0" dirty="0">
              <a:solidFill>
                <a:schemeClr val="tx1">
                  <a:lumMod val="50000"/>
                  <a:lumOff val="50000"/>
                </a:schemeClr>
              </a:solidFill>
              <a:latin typeface="+mn-lt"/>
              <a:ea typeface="+mn-ea"/>
              <a:cs typeface="+mn-ea"/>
              <a:sym typeface="+mn-lt"/>
            </a:endParaRPr>
          </a:p>
        </p:txBody>
      </p:sp>
      <p:sp>
        <p:nvSpPr>
          <p:cNvPr id="45" name="Rectangle 13" descr="FD1DDF730CE4456e89755B07FE1653D0# #Rectangle 13"/>
          <p:cNvSpPr>
            <a:spLocks noChangeArrowheads="1"/>
          </p:cNvSpPr>
          <p:nvPr/>
        </p:nvSpPr>
        <p:spPr bwMode="auto">
          <a:xfrm>
            <a:off x="6287992" y="3428480"/>
            <a:ext cx="14600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en-US" altLang="zh-CN" sz="1600" b="1" dirty="0" smtClean="0">
                <a:latin typeface="+mn-lt"/>
                <a:ea typeface="+mn-ea"/>
                <a:cs typeface="+mn-ea"/>
                <a:sym typeface="+mn-lt"/>
              </a:rPr>
              <a:t>2015</a:t>
            </a:r>
            <a:r>
              <a:rPr lang="zh-CN" altLang="en-US" sz="1600" b="1" dirty="0" smtClean="0">
                <a:latin typeface="+mn-lt"/>
                <a:ea typeface="+mn-ea"/>
                <a:cs typeface="+mn-ea"/>
                <a:sym typeface="+mn-lt"/>
              </a:rPr>
              <a:t>年</a:t>
            </a:r>
            <a:endParaRPr lang="en-US" altLang="zh-CN" sz="1600" b="1" dirty="0">
              <a:latin typeface="+mn-lt"/>
              <a:ea typeface="+mn-ea"/>
              <a:cs typeface="+mn-ea"/>
              <a:sym typeface="+mn-lt"/>
            </a:endParaRPr>
          </a:p>
        </p:txBody>
      </p:sp>
      <p:sp>
        <p:nvSpPr>
          <p:cNvPr id="46" name="Rectangle 13" descr="FD1DDF730CE4456e89755B07FE1653D0# #Rectangle 13"/>
          <p:cNvSpPr>
            <a:spLocks noChangeArrowheads="1"/>
          </p:cNvSpPr>
          <p:nvPr/>
        </p:nvSpPr>
        <p:spPr bwMode="auto">
          <a:xfrm>
            <a:off x="6287990" y="3746277"/>
            <a:ext cx="1737861" cy="52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defRPr/>
            </a:pPr>
            <a:r>
              <a:rPr lang="zh-CN" altLang="en-US" sz="1000" b="0" dirty="0" smtClean="0">
                <a:solidFill>
                  <a:schemeClr val="tx1">
                    <a:lumMod val="50000"/>
                    <a:lumOff val="50000"/>
                  </a:schemeClr>
                </a:solidFill>
                <a:latin typeface="+mn-lt"/>
                <a:ea typeface="+mn-ea"/>
                <a:cs typeface="+mn-ea"/>
                <a:sym typeface="+mn-lt"/>
              </a:rPr>
              <a:t>此处添加目标扼要说明，</a:t>
            </a:r>
            <a:endParaRPr lang="en-US" altLang="zh-CN" sz="1000" b="0" dirty="0" smtClean="0">
              <a:solidFill>
                <a:schemeClr val="tx1">
                  <a:lumMod val="50000"/>
                  <a:lumOff val="50000"/>
                </a:schemeClr>
              </a:solidFill>
              <a:latin typeface="+mn-lt"/>
              <a:ea typeface="+mn-ea"/>
              <a:cs typeface="+mn-ea"/>
              <a:sym typeface="+mn-lt"/>
            </a:endParaRPr>
          </a:p>
          <a:p>
            <a:pPr algn="just" eaLnBrk="1" hangingPunct="1">
              <a:lnSpc>
                <a:spcPct val="150000"/>
              </a:lnSpc>
              <a:spcBef>
                <a:spcPct val="0"/>
              </a:spcBef>
              <a:buNone/>
              <a:defRPr/>
            </a:pPr>
            <a:r>
              <a:rPr lang="zh-CN" altLang="en-US" sz="1000" b="0" dirty="0" smtClean="0">
                <a:solidFill>
                  <a:schemeClr val="tx1">
                    <a:lumMod val="50000"/>
                    <a:lumOff val="50000"/>
                  </a:schemeClr>
                </a:solidFill>
                <a:latin typeface="+mn-lt"/>
                <a:ea typeface="+mn-ea"/>
                <a:cs typeface="+mn-ea"/>
                <a:sym typeface="+mn-lt"/>
              </a:rPr>
              <a:t>添加简短说明文字。</a:t>
            </a:r>
            <a:endParaRPr lang="en-US" altLang="zh-CN" sz="1000" b="0" dirty="0">
              <a:solidFill>
                <a:schemeClr val="tx1">
                  <a:lumMod val="50000"/>
                  <a:lumOff val="50000"/>
                </a:schemeClr>
              </a:solidFill>
              <a:latin typeface="+mn-lt"/>
              <a:ea typeface="+mn-ea"/>
              <a:cs typeface="+mn-ea"/>
              <a:sym typeface="+mn-lt"/>
            </a:endParaRPr>
          </a:p>
        </p:txBody>
      </p:sp>
      <p:sp>
        <p:nvSpPr>
          <p:cNvPr id="50" name="TextBox 93"/>
          <p:cNvSpPr txBox="1"/>
          <p:nvPr/>
        </p:nvSpPr>
        <p:spPr>
          <a:xfrm>
            <a:off x="629728" y="-9023"/>
            <a:ext cx="1261884" cy="369332"/>
          </a:xfrm>
          <a:prstGeom prst="rect">
            <a:avLst/>
          </a:prstGeom>
          <a:noFill/>
        </p:spPr>
        <p:txBody>
          <a:bodyPr wrap="none" rtlCol="0">
            <a:spAutoFit/>
          </a:bodyPr>
          <a:lstStyle>
            <a:defPPr>
              <a:defRPr lang="zh-CN"/>
            </a:defPPr>
            <a:lvl1pPr>
              <a:defRPr b="1" spc="300">
                <a:cs typeface="+mn-ea"/>
              </a:defRPr>
            </a:lvl1pPr>
          </a:lstStyle>
          <a:p>
            <a:r>
              <a:rPr lang="zh-CN" altLang="en-US" dirty="0">
                <a:sym typeface="+mn-lt"/>
              </a:rPr>
              <a:t>发展历程</a:t>
            </a:r>
            <a:endParaRPr lang="zh-CN" altLang="en-US" dirty="0">
              <a:sym typeface="+mn-lt"/>
            </a:endParaRPr>
          </a:p>
        </p:txBody>
      </p:sp>
      <p:grpSp>
        <p:nvGrpSpPr>
          <p:cNvPr id="47" name="组合 46"/>
          <p:cNvGrpSpPr/>
          <p:nvPr/>
        </p:nvGrpSpPr>
        <p:grpSpPr>
          <a:xfrm>
            <a:off x="6990215" y="2675952"/>
            <a:ext cx="333927" cy="333927"/>
            <a:chOff x="612948" y="3577580"/>
            <a:chExt cx="333927" cy="333927"/>
          </a:xfrm>
        </p:grpSpPr>
        <p:sp>
          <p:nvSpPr>
            <p:cNvPr id="48" name="椭圆 47"/>
            <p:cNvSpPr/>
            <p:nvPr/>
          </p:nvSpPr>
          <p:spPr>
            <a:xfrm>
              <a:off x="612948" y="3577580"/>
              <a:ext cx="333927" cy="3339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9" name="椭圆 48"/>
            <p:cNvSpPr/>
            <p:nvPr/>
          </p:nvSpPr>
          <p:spPr>
            <a:xfrm>
              <a:off x="667368" y="3632001"/>
              <a:ext cx="225086" cy="2250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1" name="椭圆 50"/>
          <p:cNvSpPr/>
          <p:nvPr/>
        </p:nvSpPr>
        <p:spPr>
          <a:xfrm>
            <a:off x="7944297"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2" name="椭圆 51"/>
          <p:cNvSpPr/>
          <p:nvPr/>
        </p:nvSpPr>
        <p:spPr>
          <a:xfrm>
            <a:off x="8430285" y="2827672"/>
            <a:ext cx="72000" cy="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3" name="组合 52"/>
          <p:cNvGrpSpPr/>
          <p:nvPr/>
        </p:nvGrpSpPr>
        <p:grpSpPr>
          <a:xfrm rot="10800000">
            <a:off x="6711946" y="1548364"/>
            <a:ext cx="759550" cy="986833"/>
            <a:chOff x="4020870" y="2194485"/>
            <a:chExt cx="1102258" cy="1432090"/>
          </a:xfrm>
          <a:gradFill flip="none" rotWithShape="1">
            <a:gsLst>
              <a:gs pos="0">
                <a:srgbClr val="F5001C">
                  <a:shade val="30000"/>
                  <a:satMod val="115000"/>
                </a:srgbClr>
              </a:gs>
              <a:gs pos="50000">
                <a:srgbClr val="F5001C">
                  <a:shade val="67500"/>
                  <a:satMod val="115000"/>
                </a:srgbClr>
              </a:gs>
              <a:gs pos="100000">
                <a:srgbClr val="F5001C">
                  <a:shade val="100000"/>
                  <a:satMod val="115000"/>
                </a:srgbClr>
              </a:gs>
            </a:gsLst>
            <a:lin ang="5400000" scaled="1"/>
            <a:tileRect/>
          </a:gradFill>
          <a:effectLst>
            <a:outerShdw blurRad="444500" dist="254000" dir="8100000" algn="tr" rotWithShape="0">
              <a:prstClr val="black">
                <a:alpha val="50000"/>
              </a:prstClr>
            </a:outerShdw>
          </a:effectLst>
        </p:grpSpPr>
        <p:sp>
          <p:nvSpPr>
            <p:cNvPr id="54"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no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sp>
          <p:nvSpPr>
            <p:cNvPr id="55"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grpSp>
      <p:sp>
        <p:nvSpPr>
          <p:cNvPr id="56" name="Rectangle 13" descr="FD1DDF730CE4456e89755B07FE1653D0# #Rectangle 13"/>
          <p:cNvSpPr>
            <a:spLocks noChangeArrowheads="1"/>
          </p:cNvSpPr>
          <p:nvPr/>
        </p:nvSpPr>
        <p:spPr bwMode="auto">
          <a:xfrm>
            <a:off x="7609197" y="1595135"/>
            <a:ext cx="14600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en-US" altLang="zh-CN" sz="1600" b="1" dirty="0" smtClean="0">
                <a:latin typeface="+mn-lt"/>
                <a:ea typeface="+mn-ea"/>
                <a:cs typeface="+mn-ea"/>
                <a:sym typeface="+mn-lt"/>
              </a:rPr>
              <a:t>2010</a:t>
            </a:r>
            <a:r>
              <a:rPr lang="zh-CN" altLang="en-US" sz="1600" b="1" dirty="0" smtClean="0">
                <a:latin typeface="+mn-lt"/>
                <a:ea typeface="+mn-ea"/>
                <a:cs typeface="+mn-ea"/>
                <a:sym typeface="+mn-lt"/>
              </a:rPr>
              <a:t>年</a:t>
            </a:r>
            <a:endParaRPr lang="en-US" altLang="zh-CN" sz="1600" b="1" dirty="0">
              <a:latin typeface="+mn-lt"/>
              <a:ea typeface="+mn-ea"/>
              <a:cs typeface="+mn-ea"/>
              <a:sym typeface="+mn-lt"/>
            </a:endParaRPr>
          </a:p>
        </p:txBody>
      </p:sp>
      <p:sp>
        <p:nvSpPr>
          <p:cNvPr id="57" name="Rectangle 13" descr="FD1DDF730CE4456e89755B07FE1653D0# #Rectangle 13"/>
          <p:cNvSpPr>
            <a:spLocks noChangeArrowheads="1"/>
          </p:cNvSpPr>
          <p:nvPr/>
        </p:nvSpPr>
        <p:spPr bwMode="auto">
          <a:xfrm>
            <a:off x="7488074" y="1883167"/>
            <a:ext cx="1308748" cy="52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defRPr/>
            </a:pPr>
            <a:r>
              <a:rPr lang="zh-CN" altLang="en-US" sz="1000" b="0" dirty="0" smtClean="0">
                <a:solidFill>
                  <a:schemeClr val="tx1">
                    <a:lumMod val="50000"/>
                    <a:lumOff val="50000"/>
                  </a:schemeClr>
                </a:solidFill>
                <a:latin typeface="+mn-lt"/>
                <a:ea typeface="+mn-ea"/>
                <a:cs typeface="+mn-ea"/>
                <a:sym typeface="+mn-lt"/>
              </a:rPr>
              <a:t>此处添加目标扼要说明，添加简短</a:t>
            </a:r>
            <a:endParaRPr lang="en-US" altLang="zh-CN" sz="1000" b="0" dirty="0">
              <a:solidFill>
                <a:schemeClr val="tx1">
                  <a:lumMod val="50000"/>
                  <a:lumOff val="50000"/>
                </a:schemeClr>
              </a:solidFill>
              <a:latin typeface="+mn-lt"/>
              <a:ea typeface="+mn-ea"/>
              <a:cs typeface="+mn-ea"/>
              <a:sym typeface="+mn-lt"/>
            </a:endParaRPr>
          </a:p>
        </p:txBody>
      </p:sp>
      <p:sp>
        <p:nvSpPr>
          <p:cNvPr id="58" name="文本框 57"/>
          <p:cNvSpPr txBox="1"/>
          <p:nvPr/>
        </p:nvSpPr>
        <p:spPr>
          <a:xfrm>
            <a:off x="2427892" y="5502166"/>
            <a:ext cx="1005403" cy="369332"/>
          </a:xfrm>
          <a:prstGeom prst="rect">
            <a:avLst/>
          </a:prstGeom>
          <a:noFill/>
        </p:spPr>
        <p:txBody>
          <a:bodyPr wrap="none" rtlCol="0">
            <a:spAutoFit/>
          </a:bodyPr>
          <a:lstStyle/>
          <a:p>
            <a:r>
              <a:rPr lang="en-US" altLang="zh-CN" dirty="0" err="1">
                <a:cs typeface="+mn-ea"/>
                <a:sym typeface="+mn-lt"/>
              </a:rPr>
              <a:t>yanshifu</a:t>
            </a:r>
            <a:endParaRPr lang="zh-CN" altLang="en-US" dirty="0">
              <a:cs typeface="+mn-ea"/>
              <a:sym typeface="+mn-lt"/>
            </a:endParaRPr>
          </a:p>
        </p:txBody>
      </p:sp>
      <p:sp>
        <p:nvSpPr>
          <p:cNvPr id="26" name="灯片编号占位符 25"/>
          <p:cNvSpPr>
            <a:spLocks noGrp="1"/>
          </p:cNvSpPr>
          <p:nvPr>
            <p:ph type="sldNum" sz="quarter" idx="12"/>
          </p:nvPr>
        </p:nvSpPr>
        <p:spPr/>
        <p:txBody>
          <a:bodyPr/>
          <a:lstStyle/>
          <a:p>
            <a:fld id="{B5B5BF9F-75C6-42BD-8363-2F606FE0B601}" type="slidenum">
              <a:rPr lang="zh-CN" altLang="en-US" smtClean="0">
                <a:cs typeface="+mn-ea"/>
                <a:sym typeface="+mn-lt"/>
              </a:rPr>
            </a:fld>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p:tgtEl>
                                              <p:spTgt spid="50"/>
                                            </p:tgtEl>
                                            <p:attrNameLst>
                                              <p:attrName>ppt_x</p:attrName>
                                            </p:attrNameLst>
                                          </p:cBhvr>
                                          <p:tavLst>
                                            <p:tav tm="0">
                                              <p:val>
                                                <p:strVal val="#ppt_x-#ppt_w*1.125000"/>
                                              </p:val>
                                            </p:tav>
                                            <p:tav tm="100000">
                                              <p:val>
                                                <p:strVal val="#ppt_x"/>
                                              </p:val>
                                            </p:tav>
                                          </p:tavLst>
                                        </p:anim>
                                        <p:animEffect transition="in" filter="wipe(right)">
                                          <p:cBhvr>
                                            <p:cTn id="8" dur="500"/>
                                            <p:tgtEl>
                                              <p:spTgt spid="50"/>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50"/>
                                            <p:tgtEl>
                                              <p:spTgt spid="4"/>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50"/>
                                            <p:tgtEl>
                                              <p:spTgt spid="6"/>
                                            </p:tgtEl>
                                          </p:cBhvr>
                                        </p:animEffect>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50"/>
                                            <p:tgtEl>
                                              <p:spTgt spid="9"/>
                                            </p:tgtEl>
                                          </p:cBhvr>
                                        </p:animEffect>
                                      </p:childTnLst>
                                    </p:cTn>
                                  </p:par>
                                </p:childTnLst>
                              </p:cTn>
                            </p:par>
                            <p:par>
                              <p:cTn id="33" fill="hold">
                                <p:stCondLst>
                                  <p:cond delay="4000"/>
                                </p:stCondLst>
                                <p:childTnLst>
                                  <p:par>
                                    <p:cTn id="34" presetID="10"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4500"/>
                                </p:stCondLst>
                                <p:childTnLst>
                                  <p:par>
                                    <p:cTn id="38" presetID="10" presetClass="entr" presetSubtype="0"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250"/>
                                            <p:tgtEl>
                                              <p:spTgt spid="11"/>
                                            </p:tgtEl>
                                          </p:cBhvr>
                                        </p:animEffect>
                                      </p:childTnLst>
                                    </p:cTn>
                                  </p:par>
                                </p:childTnLst>
                              </p:cTn>
                            </p:par>
                            <p:par>
                              <p:cTn id="41" fill="hold">
                                <p:stCondLst>
                                  <p:cond delay="5000"/>
                                </p:stCondLst>
                                <p:childTnLst>
                                  <p:par>
                                    <p:cTn id="42" presetID="10"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50"/>
                                            <p:tgtEl>
                                              <p:spTgt spid="14"/>
                                            </p:tgtEl>
                                          </p:cBhvr>
                                        </p:animEffect>
                                      </p:childTnLst>
                                    </p:cTn>
                                  </p:par>
                                </p:childTnLst>
                              </p:cTn>
                            </p:par>
                            <p:par>
                              <p:cTn id="45" fill="hold">
                                <p:stCondLst>
                                  <p:cond delay="5500"/>
                                </p:stCondLst>
                                <p:childTnLst>
                                  <p:par>
                                    <p:cTn id="46" presetID="10"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250"/>
                                            <p:tgtEl>
                                              <p:spTgt spid="15"/>
                                            </p:tgtEl>
                                          </p:cBhvr>
                                        </p:animEffect>
                                      </p:childTnLst>
                                    </p:cTn>
                                  </p:par>
                                </p:childTnLst>
                              </p:cTn>
                            </p:par>
                            <p:par>
                              <p:cTn id="49" fill="hold">
                                <p:stCondLst>
                                  <p:cond delay="6000"/>
                                </p:stCondLst>
                                <p:childTnLst>
                                  <p:par>
                                    <p:cTn id="50" presetID="10" presetClass="entr" presetSubtype="0" fill="hold"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250"/>
                                            <p:tgtEl>
                                              <p:spTgt spid="16"/>
                                            </p:tgtEl>
                                          </p:cBhvr>
                                        </p:animEffect>
                                      </p:childTnLst>
                                    </p:cTn>
                                  </p:par>
                                </p:childTnLst>
                              </p:cTn>
                            </p:par>
                            <p:par>
                              <p:cTn id="53" fill="hold">
                                <p:stCondLst>
                                  <p:cond delay="6500"/>
                                </p:stCondLst>
                                <p:childTnLst>
                                  <p:par>
                                    <p:cTn id="54" presetID="10" presetClass="entr" presetSubtype="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250"/>
                                            <p:tgtEl>
                                              <p:spTgt spid="19"/>
                                            </p:tgtEl>
                                          </p:cBhvr>
                                        </p:animEffect>
                                      </p:childTnLst>
                                    </p:cTn>
                                  </p:par>
                                </p:childTnLst>
                              </p:cTn>
                            </p:par>
                            <p:par>
                              <p:cTn id="57" fill="hold">
                                <p:stCondLst>
                                  <p:cond delay="7000"/>
                                </p:stCondLst>
                                <p:childTnLst>
                                  <p:par>
                                    <p:cTn id="58" presetID="10" presetClass="entr" presetSubtype="0" fill="hold" grpId="0"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250"/>
                                            <p:tgtEl>
                                              <p:spTgt spid="20"/>
                                            </p:tgtEl>
                                          </p:cBhvr>
                                        </p:animEffect>
                                      </p:childTnLst>
                                    </p:cTn>
                                  </p:par>
                                </p:childTnLst>
                              </p:cTn>
                            </p:par>
                            <p:par>
                              <p:cTn id="61" fill="hold">
                                <p:stCondLst>
                                  <p:cond delay="7500"/>
                                </p:stCondLst>
                                <p:childTnLst>
                                  <p:par>
                                    <p:cTn id="62" presetID="10" presetClass="entr" presetSubtype="0"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250"/>
                                            <p:tgtEl>
                                              <p:spTgt spid="21"/>
                                            </p:tgtEl>
                                          </p:cBhvr>
                                        </p:animEffect>
                                      </p:childTnLst>
                                    </p:cTn>
                                  </p:par>
                                </p:childTnLst>
                              </p:cTn>
                            </p:par>
                            <p:par>
                              <p:cTn id="65" fill="hold">
                                <p:stCondLst>
                                  <p:cond delay="8000"/>
                                </p:stCondLst>
                                <p:childTnLst>
                                  <p:par>
                                    <p:cTn id="66" presetID="10" presetClass="entr" presetSubtype="0" fill="hold" grpId="0" nodeType="after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250"/>
                                            <p:tgtEl>
                                              <p:spTgt spid="24"/>
                                            </p:tgtEl>
                                          </p:cBhvr>
                                        </p:animEffect>
                                      </p:childTnLst>
                                    </p:cTn>
                                  </p:par>
                                </p:childTnLst>
                              </p:cTn>
                            </p:par>
                            <p:par>
                              <p:cTn id="69" fill="hold">
                                <p:stCondLst>
                                  <p:cond delay="8500"/>
                                </p:stCondLst>
                                <p:childTnLst>
                                  <p:par>
                                    <p:cTn id="70" presetID="10" presetClass="entr" presetSubtype="0" fill="hold" grpId="0" nodeType="after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250"/>
                                            <p:tgtEl>
                                              <p:spTgt spid="25"/>
                                            </p:tgtEl>
                                          </p:cBhvr>
                                        </p:animEffect>
                                      </p:childTnLst>
                                    </p:cTn>
                                  </p:par>
                                </p:childTnLst>
                              </p:cTn>
                            </p:par>
                            <p:par>
                              <p:cTn id="73" fill="hold">
                                <p:stCondLst>
                                  <p:cond delay="9000"/>
                                </p:stCondLst>
                                <p:childTnLst>
                                  <p:par>
                                    <p:cTn id="74" presetID="10" presetClass="entr" presetSubtype="0" fill="hold" nodeType="after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fade">
                                          <p:cBhvr>
                                            <p:cTn id="76" dur="250"/>
                                            <p:tgtEl>
                                              <p:spTgt spid="47"/>
                                            </p:tgtEl>
                                          </p:cBhvr>
                                        </p:animEffect>
                                      </p:childTnLst>
                                    </p:cTn>
                                  </p:par>
                                </p:childTnLst>
                              </p:cTn>
                            </p:par>
                            <p:par>
                              <p:cTn id="77" fill="hold">
                                <p:stCondLst>
                                  <p:cond delay="9500"/>
                                </p:stCondLst>
                                <p:childTnLst>
                                  <p:par>
                                    <p:cTn id="78" presetID="10" presetClass="entr" presetSubtype="0" fill="hold" grpId="0" nodeType="after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250"/>
                                            <p:tgtEl>
                                              <p:spTgt spid="51"/>
                                            </p:tgtEl>
                                          </p:cBhvr>
                                        </p:animEffect>
                                      </p:childTnLst>
                                    </p:cTn>
                                  </p:par>
                                </p:childTnLst>
                              </p:cTn>
                            </p:par>
                            <p:par>
                              <p:cTn id="81" fill="hold">
                                <p:stCondLst>
                                  <p:cond delay="10000"/>
                                </p:stCondLst>
                                <p:childTnLst>
                                  <p:par>
                                    <p:cTn id="82" presetID="10" presetClass="entr" presetSubtype="0" fill="hold" grpId="0" nodeType="after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fade">
                                          <p:cBhvr>
                                            <p:cTn id="84" dur="250"/>
                                            <p:tgtEl>
                                              <p:spTgt spid="52"/>
                                            </p:tgtEl>
                                          </p:cBhvr>
                                        </p:animEffect>
                                      </p:childTnLst>
                                    </p:cTn>
                                  </p:par>
                                </p:childTnLst>
                              </p:cTn>
                            </p:par>
                            <p:par>
                              <p:cTn id="85" fill="hold">
                                <p:stCondLst>
                                  <p:cond delay="10500"/>
                                </p:stCondLst>
                                <p:childTnLst>
                                  <p:par>
                                    <p:cTn id="86" presetID="2" presetClass="entr" presetSubtype="1" fill="hold" grpId="0" nodeType="afterEffect" p14:presetBounceEnd="40000">
                                      <p:stCondLst>
                                        <p:cond delay="0"/>
                                      </p:stCondLst>
                                      <p:childTnLst>
                                        <p:set>
                                          <p:cBhvr>
                                            <p:cTn id="87" dur="1" fill="hold">
                                              <p:stCondLst>
                                                <p:cond delay="0"/>
                                              </p:stCondLst>
                                            </p:cTn>
                                            <p:tgtEl>
                                              <p:spTgt spid="31"/>
                                            </p:tgtEl>
                                            <p:attrNameLst>
                                              <p:attrName>style.visibility</p:attrName>
                                            </p:attrNameLst>
                                          </p:cBhvr>
                                          <p:to>
                                            <p:strVal val="visible"/>
                                          </p:to>
                                        </p:set>
                                        <p:anim calcmode="lin" valueType="num" p14:bounceEnd="40000">
                                          <p:cBhvr additive="base">
                                            <p:cTn id="88" dur="50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89" dur="500" fill="hold"/>
                                            <p:tgtEl>
                                              <p:spTgt spid="31"/>
                                            </p:tgtEl>
                                            <p:attrNameLst>
                                              <p:attrName>ppt_y</p:attrName>
                                            </p:attrNameLst>
                                          </p:cBhvr>
                                          <p:tavLst>
                                            <p:tav tm="0">
                                              <p:val>
                                                <p:strVal val="0-#ppt_h/2"/>
                                              </p:val>
                                            </p:tav>
                                            <p:tav tm="100000">
                                              <p:val>
                                                <p:strVal val="#ppt_y"/>
                                              </p:val>
                                            </p:tav>
                                          </p:tavLst>
                                        </p:anim>
                                      </p:childTnLst>
                                    </p:cTn>
                                  </p:par>
                                  <p:par>
                                    <p:cTn id="90" presetID="2" presetClass="entr" presetSubtype="2" fill="hold" nodeType="withEffect" p14:presetBounceEnd="40000">
                                      <p:stCondLst>
                                        <p:cond delay="900"/>
                                      </p:stCondLst>
                                      <p:childTnLst>
                                        <p:set>
                                          <p:cBhvr>
                                            <p:cTn id="91" dur="1" fill="hold">
                                              <p:stCondLst>
                                                <p:cond delay="0"/>
                                              </p:stCondLst>
                                            </p:cTn>
                                            <p:tgtEl>
                                              <p:spTgt spid="32"/>
                                            </p:tgtEl>
                                            <p:attrNameLst>
                                              <p:attrName>style.visibility</p:attrName>
                                            </p:attrNameLst>
                                          </p:cBhvr>
                                          <p:to>
                                            <p:strVal val="visible"/>
                                          </p:to>
                                        </p:set>
                                        <p:anim calcmode="lin" valueType="num" p14:bounceEnd="40000">
                                          <p:cBhvr additive="base">
                                            <p:cTn id="92" dur="500" fill="hold"/>
                                            <p:tgtEl>
                                              <p:spTgt spid="32"/>
                                            </p:tgtEl>
                                            <p:attrNameLst>
                                              <p:attrName>ppt_x</p:attrName>
                                            </p:attrNameLst>
                                          </p:cBhvr>
                                          <p:tavLst>
                                            <p:tav tm="0">
                                              <p:val>
                                                <p:strVal val="1+#ppt_w/2"/>
                                              </p:val>
                                            </p:tav>
                                            <p:tav tm="100000">
                                              <p:val>
                                                <p:strVal val="#ppt_x"/>
                                              </p:val>
                                            </p:tav>
                                          </p:tavLst>
                                        </p:anim>
                                        <p:anim calcmode="lin" valueType="num" p14:bounceEnd="40000">
                                          <p:cBhvr additive="base">
                                            <p:cTn id="93" dur="500" fill="hold"/>
                                            <p:tgtEl>
                                              <p:spTgt spid="32"/>
                                            </p:tgtEl>
                                            <p:attrNameLst>
                                              <p:attrName>ppt_y</p:attrName>
                                            </p:attrNameLst>
                                          </p:cBhvr>
                                          <p:tavLst>
                                            <p:tav tm="0">
                                              <p:val>
                                                <p:strVal val="#ppt_y"/>
                                              </p:val>
                                            </p:tav>
                                            <p:tav tm="100000">
                                              <p:val>
                                                <p:strVal val="#ppt_y"/>
                                              </p:val>
                                            </p:tav>
                                          </p:tavLst>
                                        </p:anim>
                                      </p:childTnLst>
                                    </p:cTn>
                                  </p:par>
                                  <p:par>
                                    <p:cTn id="94" presetID="2" presetClass="entr" presetSubtype="2" fill="hold" nodeType="withEffect" p14:presetBounceEnd="40000">
                                      <p:stCondLst>
                                        <p:cond delay="900"/>
                                      </p:stCondLst>
                                      <p:childTnLst>
                                        <p:set>
                                          <p:cBhvr>
                                            <p:cTn id="95" dur="1" fill="hold">
                                              <p:stCondLst>
                                                <p:cond delay="0"/>
                                              </p:stCondLst>
                                            </p:cTn>
                                            <p:tgtEl>
                                              <p:spTgt spid="35"/>
                                            </p:tgtEl>
                                            <p:attrNameLst>
                                              <p:attrName>style.visibility</p:attrName>
                                            </p:attrNameLst>
                                          </p:cBhvr>
                                          <p:to>
                                            <p:strVal val="visible"/>
                                          </p:to>
                                        </p:set>
                                        <p:anim calcmode="lin" valueType="num" p14:bounceEnd="40000">
                                          <p:cBhvr additive="base">
                                            <p:cTn id="96" dur="500" fill="hold"/>
                                            <p:tgtEl>
                                              <p:spTgt spid="35"/>
                                            </p:tgtEl>
                                            <p:attrNameLst>
                                              <p:attrName>ppt_x</p:attrName>
                                            </p:attrNameLst>
                                          </p:cBhvr>
                                          <p:tavLst>
                                            <p:tav tm="0">
                                              <p:val>
                                                <p:strVal val="1+#ppt_w/2"/>
                                              </p:val>
                                            </p:tav>
                                            <p:tav tm="100000">
                                              <p:val>
                                                <p:strVal val="#ppt_x"/>
                                              </p:val>
                                            </p:tav>
                                          </p:tavLst>
                                        </p:anim>
                                        <p:anim calcmode="lin" valueType="num" p14:bounceEnd="40000">
                                          <p:cBhvr additive="base">
                                            <p:cTn id="97" dur="500" fill="hold"/>
                                            <p:tgtEl>
                                              <p:spTgt spid="35"/>
                                            </p:tgtEl>
                                            <p:attrNameLst>
                                              <p:attrName>ppt_y</p:attrName>
                                            </p:attrNameLst>
                                          </p:cBhvr>
                                          <p:tavLst>
                                            <p:tav tm="0">
                                              <p:val>
                                                <p:strVal val="#ppt_y"/>
                                              </p:val>
                                            </p:tav>
                                            <p:tav tm="100000">
                                              <p:val>
                                                <p:strVal val="#ppt_y"/>
                                              </p:val>
                                            </p:tav>
                                          </p:tavLst>
                                        </p:anim>
                                      </p:childTnLst>
                                    </p:cTn>
                                  </p:par>
                                  <p:par>
                                    <p:cTn id="98" presetID="2" presetClass="entr" presetSubtype="2" fill="hold" nodeType="withEffect" p14:presetBounceEnd="40000">
                                      <p:stCondLst>
                                        <p:cond delay="900"/>
                                      </p:stCondLst>
                                      <p:childTnLst>
                                        <p:set>
                                          <p:cBhvr>
                                            <p:cTn id="99" dur="1" fill="hold">
                                              <p:stCondLst>
                                                <p:cond delay="0"/>
                                              </p:stCondLst>
                                            </p:cTn>
                                            <p:tgtEl>
                                              <p:spTgt spid="53"/>
                                            </p:tgtEl>
                                            <p:attrNameLst>
                                              <p:attrName>style.visibility</p:attrName>
                                            </p:attrNameLst>
                                          </p:cBhvr>
                                          <p:to>
                                            <p:strVal val="visible"/>
                                          </p:to>
                                        </p:set>
                                        <p:anim calcmode="lin" valueType="num" p14:bounceEnd="40000">
                                          <p:cBhvr additive="base">
                                            <p:cTn id="100" dur="500" fill="hold"/>
                                            <p:tgtEl>
                                              <p:spTgt spid="53"/>
                                            </p:tgtEl>
                                            <p:attrNameLst>
                                              <p:attrName>ppt_x</p:attrName>
                                            </p:attrNameLst>
                                          </p:cBhvr>
                                          <p:tavLst>
                                            <p:tav tm="0">
                                              <p:val>
                                                <p:strVal val="1+#ppt_w/2"/>
                                              </p:val>
                                            </p:tav>
                                            <p:tav tm="100000">
                                              <p:val>
                                                <p:strVal val="#ppt_x"/>
                                              </p:val>
                                            </p:tav>
                                          </p:tavLst>
                                        </p:anim>
                                        <p:anim calcmode="lin" valueType="num" p14:bounceEnd="40000">
                                          <p:cBhvr additive="base">
                                            <p:cTn id="101" dur="500" fill="hold"/>
                                            <p:tgtEl>
                                              <p:spTgt spid="53"/>
                                            </p:tgtEl>
                                            <p:attrNameLst>
                                              <p:attrName>ppt_y</p:attrName>
                                            </p:attrNameLst>
                                          </p:cBhvr>
                                          <p:tavLst>
                                            <p:tav tm="0">
                                              <p:val>
                                                <p:strVal val="#ppt_y"/>
                                              </p:val>
                                            </p:tav>
                                            <p:tav tm="100000">
                                              <p:val>
                                                <p:strVal val="#ppt_y"/>
                                              </p:val>
                                            </p:tav>
                                          </p:tavLst>
                                        </p:anim>
                                      </p:childTnLst>
                                    </p:cTn>
                                  </p:par>
                                </p:childTnLst>
                              </p:cTn>
                            </p:par>
                            <p:par>
                              <p:cTn id="102" fill="hold">
                                <p:stCondLst>
                                  <p:cond delay="11000"/>
                                </p:stCondLst>
                                <p:childTnLst>
                                  <p:par>
                                    <p:cTn id="103" presetID="2" presetClass="entr" presetSubtype="1" fill="hold" grpId="0" nodeType="afterEffect" p14:presetBounceEnd="40000">
                                      <p:stCondLst>
                                        <p:cond delay="0"/>
                                      </p:stCondLst>
                                      <p:childTnLst>
                                        <p:set>
                                          <p:cBhvr>
                                            <p:cTn id="104" dur="1" fill="hold">
                                              <p:stCondLst>
                                                <p:cond delay="0"/>
                                              </p:stCondLst>
                                            </p:cTn>
                                            <p:tgtEl>
                                              <p:spTgt spid="38"/>
                                            </p:tgtEl>
                                            <p:attrNameLst>
                                              <p:attrName>style.visibility</p:attrName>
                                            </p:attrNameLst>
                                          </p:cBhvr>
                                          <p:to>
                                            <p:strVal val="visible"/>
                                          </p:to>
                                        </p:set>
                                        <p:anim calcmode="lin" valueType="num" p14:bounceEnd="40000">
                                          <p:cBhvr additive="base">
                                            <p:cTn id="105" dur="500" fill="hold"/>
                                            <p:tgtEl>
                                              <p:spTgt spid="38"/>
                                            </p:tgtEl>
                                            <p:attrNameLst>
                                              <p:attrName>ppt_x</p:attrName>
                                            </p:attrNameLst>
                                          </p:cBhvr>
                                          <p:tavLst>
                                            <p:tav tm="0">
                                              <p:val>
                                                <p:strVal val="#ppt_x"/>
                                              </p:val>
                                            </p:tav>
                                            <p:tav tm="100000">
                                              <p:val>
                                                <p:strVal val="#ppt_x"/>
                                              </p:val>
                                            </p:tav>
                                          </p:tavLst>
                                        </p:anim>
                                        <p:anim calcmode="lin" valueType="num" p14:bounceEnd="40000">
                                          <p:cBhvr additive="base">
                                            <p:cTn id="106" dur="500" fill="hold"/>
                                            <p:tgtEl>
                                              <p:spTgt spid="38"/>
                                            </p:tgtEl>
                                            <p:attrNameLst>
                                              <p:attrName>ppt_y</p:attrName>
                                            </p:attrNameLst>
                                          </p:cBhvr>
                                          <p:tavLst>
                                            <p:tav tm="0">
                                              <p:val>
                                                <p:strVal val="0-#ppt_h/2"/>
                                              </p:val>
                                            </p:tav>
                                            <p:tav tm="100000">
                                              <p:val>
                                                <p:strVal val="#ppt_y"/>
                                              </p:val>
                                            </p:tav>
                                          </p:tavLst>
                                        </p:anim>
                                      </p:childTnLst>
                                    </p:cTn>
                                  </p:par>
                                </p:childTnLst>
                              </p:cTn>
                            </p:par>
                            <p:par>
                              <p:cTn id="107" fill="hold">
                                <p:stCondLst>
                                  <p:cond delay="11500"/>
                                </p:stCondLst>
                                <p:childTnLst>
                                  <p:par>
                                    <p:cTn id="108" presetID="22" presetClass="entr" presetSubtype="8" fill="hold" grpId="0" nodeType="afterEffect">
                                      <p:stCondLst>
                                        <p:cond delay="0"/>
                                      </p:stCondLst>
                                      <p:childTnLst>
                                        <p:set>
                                          <p:cBhvr>
                                            <p:cTn id="109" dur="1" fill="hold">
                                              <p:stCondLst>
                                                <p:cond delay="0"/>
                                              </p:stCondLst>
                                            </p:cTn>
                                            <p:tgtEl>
                                              <p:spTgt spid="39"/>
                                            </p:tgtEl>
                                            <p:attrNameLst>
                                              <p:attrName>style.visibility</p:attrName>
                                            </p:attrNameLst>
                                          </p:cBhvr>
                                          <p:to>
                                            <p:strVal val="visible"/>
                                          </p:to>
                                        </p:set>
                                        <p:animEffect transition="in" filter="wipe(left)">
                                          <p:cBhvr>
                                            <p:cTn id="110" dur="500"/>
                                            <p:tgtEl>
                                              <p:spTgt spid="39"/>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wipe(left)">
                                          <p:cBhvr>
                                            <p:cTn id="113" dur="500"/>
                                            <p:tgtEl>
                                              <p:spTgt spid="40"/>
                                            </p:tgtEl>
                                          </p:cBhvr>
                                        </p:animEffect>
                                      </p:childTnLst>
                                    </p:cTn>
                                  </p:par>
                                </p:childTnLst>
                              </p:cTn>
                            </p:par>
                            <p:par>
                              <p:cTn id="114" fill="hold">
                                <p:stCondLst>
                                  <p:cond delay="12000"/>
                                </p:stCondLst>
                                <p:childTnLst>
                                  <p:par>
                                    <p:cTn id="115" presetID="22" presetClass="entr" presetSubtype="8" fill="hold" grpId="0" nodeType="after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wipe(left)">
                                          <p:cBhvr>
                                            <p:cTn id="117" dur="500"/>
                                            <p:tgtEl>
                                              <p:spTgt spid="41"/>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42"/>
                                            </p:tgtEl>
                                            <p:attrNameLst>
                                              <p:attrName>style.visibility</p:attrName>
                                            </p:attrNameLst>
                                          </p:cBhvr>
                                          <p:to>
                                            <p:strVal val="visible"/>
                                          </p:to>
                                        </p:set>
                                        <p:animEffect transition="in" filter="wipe(left)">
                                          <p:cBhvr>
                                            <p:cTn id="120" dur="500"/>
                                            <p:tgtEl>
                                              <p:spTgt spid="42"/>
                                            </p:tgtEl>
                                          </p:cBhvr>
                                        </p:animEffect>
                                      </p:childTnLst>
                                    </p:cTn>
                                  </p:par>
                                </p:childTnLst>
                              </p:cTn>
                            </p:par>
                            <p:par>
                              <p:cTn id="121" fill="hold">
                                <p:stCondLst>
                                  <p:cond delay="12500"/>
                                </p:stCondLst>
                                <p:childTnLst>
                                  <p:par>
                                    <p:cTn id="122" presetID="22" presetClass="entr" presetSubtype="8" fill="hold" grpId="0" nodeType="afterEffect">
                                      <p:stCondLst>
                                        <p:cond delay="0"/>
                                      </p:stCondLst>
                                      <p:childTnLst>
                                        <p:set>
                                          <p:cBhvr>
                                            <p:cTn id="123" dur="1" fill="hold">
                                              <p:stCondLst>
                                                <p:cond delay="0"/>
                                              </p:stCondLst>
                                            </p:cTn>
                                            <p:tgtEl>
                                              <p:spTgt spid="56"/>
                                            </p:tgtEl>
                                            <p:attrNameLst>
                                              <p:attrName>style.visibility</p:attrName>
                                            </p:attrNameLst>
                                          </p:cBhvr>
                                          <p:to>
                                            <p:strVal val="visible"/>
                                          </p:to>
                                        </p:set>
                                        <p:animEffect transition="in" filter="wipe(left)">
                                          <p:cBhvr>
                                            <p:cTn id="124" dur="500"/>
                                            <p:tgtEl>
                                              <p:spTgt spid="56"/>
                                            </p:tgtEl>
                                          </p:cBhvr>
                                        </p:animEffect>
                                      </p:childTnLst>
                                    </p:cTn>
                                  </p:par>
                                  <p:par>
                                    <p:cTn id="125" presetID="22" presetClass="entr" presetSubtype="8" fill="hold" grpId="0" nodeType="withEffect">
                                      <p:stCondLst>
                                        <p:cond delay="0"/>
                                      </p:stCondLst>
                                      <p:childTnLst>
                                        <p:set>
                                          <p:cBhvr>
                                            <p:cTn id="126" dur="1" fill="hold">
                                              <p:stCondLst>
                                                <p:cond delay="0"/>
                                              </p:stCondLst>
                                            </p:cTn>
                                            <p:tgtEl>
                                              <p:spTgt spid="57"/>
                                            </p:tgtEl>
                                            <p:attrNameLst>
                                              <p:attrName>style.visibility</p:attrName>
                                            </p:attrNameLst>
                                          </p:cBhvr>
                                          <p:to>
                                            <p:strVal val="visible"/>
                                          </p:to>
                                        </p:set>
                                        <p:animEffect transition="in" filter="wipe(left)">
                                          <p:cBhvr>
                                            <p:cTn id="127" dur="500"/>
                                            <p:tgtEl>
                                              <p:spTgt spid="57"/>
                                            </p:tgtEl>
                                          </p:cBhvr>
                                        </p:animEffect>
                                      </p:childTnLst>
                                    </p:cTn>
                                  </p:par>
                                </p:childTnLst>
                              </p:cTn>
                            </p:par>
                            <p:par>
                              <p:cTn id="128" fill="hold">
                                <p:stCondLst>
                                  <p:cond delay="13000"/>
                                </p:stCondLst>
                                <p:childTnLst>
                                  <p:par>
                                    <p:cTn id="129" presetID="22" presetClass="entr" presetSubtype="8" fill="hold" grpId="0" nodeType="afterEffect">
                                      <p:stCondLst>
                                        <p:cond delay="0"/>
                                      </p:stCondLst>
                                      <p:childTnLst>
                                        <p:set>
                                          <p:cBhvr>
                                            <p:cTn id="130" dur="1" fill="hold">
                                              <p:stCondLst>
                                                <p:cond delay="0"/>
                                              </p:stCondLst>
                                            </p:cTn>
                                            <p:tgtEl>
                                              <p:spTgt spid="43"/>
                                            </p:tgtEl>
                                            <p:attrNameLst>
                                              <p:attrName>style.visibility</p:attrName>
                                            </p:attrNameLst>
                                          </p:cBhvr>
                                          <p:to>
                                            <p:strVal val="visible"/>
                                          </p:to>
                                        </p:set>
                                        <p:animEffect transition="in" filter="wipe(left)">
                                          <p:cBhvr>
                                            <p:cTn id="131" dur="500"/>
                                            <p:tgtEl>
                                              <p:spTgt spid="43"/>
                                            </p:tgtEl>
                                          </p:cBhvr>
                                        </p:animEffect>
                                      </p:childTnLst>
                                    </p:cTn>
                                  </p:par>
                                  <p:par>
                                    <p:cTn id="132" presetID="22" presetClass="entr" presetSubtype="8" fill="hold" grpId="0" nodeType="withEffect">
                                      <p:stCondLst>
                                        <p:cond delay="0"/>
                                      </p:stCondLst>
                                      <p:childTnLst>
                                        <p:set>
                                          <p:cBhvr>
                                            <p:cTn id="133" dur="1" fill="hold">
                                              <p:stCondLst>
                                                <p:cond delay="0"/>
                                              </p:stCondLst>
                                            </p:cTn>
                                            <p:tgtEl>
                                              <p:spTgt spid="44"/>
                                            </p:tgtEl>
                                            <p:attrNameLst>
                                              <p:attrName>style.visibility</p:attrName>
                                            </p:attrNameLst>
                                          </p:cBhvr>
                                          <p:to>
                                            <p:strVal val="visible"/>
                                          </p:to>
                                        </p:set>
                                        <p:animEffect transition="in" filter="wipe(left)">
                                          <p:cBhvr>
                                            <p:cTn id="134" dur="500"/>
                                            <p:tgtEl>
                                              <p:spTgt spid="44"/>
                                            </p:tgtEl>
                                          </p:cBhvr>
                                        </p:animEffect>
                                      </p:childTnLst>
                                    </p:cTn>
                                  </p:par>
                                </p:childTnLst>
                              </p:cTn>
                            </p:par>
                            <p:par>
                              <p:cTn id="135" fill="hold">
                                <p:stCondLst>
                                  <p:cond delay="13500"/>
                                </p:stCondLst>
                                <p:childTnLst>
                                  <p:par>
                                    <p:cTn id="136" presetID="22" presetClass="entr" presetSubtype="8" fill="hold" grpId="0" nodeType="afterEffect">
                                      <p:stCondLst>
                                        <p:cond delay="0"/>
                                      </p:stCondLst>
                                      <p:childTnLst>
                                        <p:set>
                                          <p:cBhvr>
                                            <p:cTn id="137" dur="1" fill="hold">
                                              <p:stCondLst>
                                                <p:cond delay="0"/>
                                              </p:stCondLst>
                                            </p:cTn>
                                            <p:tgtEl>
                                              <p:spTgt spid="45"/>
                                            </p:tgtEl>
                                            <p:attrNameLst>
                                              <p:attrName>style.visibility</p:attrName>
                                            </p:attrNameLst>
                                          </p:cBhvr>
                                          <p:to>
                                            <p:strVal val="visible"/>
                                          </p:to>
                                        </p:set>
                                        <p:animEffect transition="in" filter="wipe(left)">
                                          <p:cBhvr>
                                            <p:cTn id="138" dur="500"/>
                                            <p:tgtEl>
                                              <p:spTgt spid="45"/>
                                            </p:tgtEl>
                                          </p:cBhvr>
                                        </p:animEffect>
                                      </p:childTnLst>
                                    </p:cTn>
                                  </p:par>
                                  <p:par>
                                    <p:cTn id="139" presetID="22" presetClass="entr" presetSubtype="8" fill="hold" grpId="0" nodeType="withEffect">
                                      <p:stCondLst>
                                        <p:cond delay="0"/>
                                      </p:stCondLst>
                                      <p:childTnLst>
                                        <p:set>
                                          <p:cBhvr>
                                            <p:cTn id="140" dur="1" fill="hold">
                                              <p:stCondLst>
                                                <p:cond delay="0"/>
                                              </p:stCondLst>
                                            </p:cTn>
                                            <p:tgtEl>
                                              <p:spTgt spid="46"/>
                                            </p:tgtEl>
                                            <p:attrNameLst>
                                              <p:attrName>style.visibility</p:attrName>
                                            </p:attrNameLst>
                                          </p:cBhvr>
                                          <p:to>
                                            <p:strVal val="visible"/>
                                          </p:to>
                                        </p:set>
                                        <p:animEffect transition="in" filter="wipe(left)">
                                          <p:cBhvr>
                                            <p:cTn id="141" dur="500"/>
                                            <p:tgtEl>
                                              <p:spTgt spid="46"/>
                                            </p:tgtEl>
                                          </p:cBhvr>
                                        </p:animEffect>
                                      </p:childTnLst>
                                    </p:cTn>
                                  </p:par>
                                </p:childTnLst>
                              </p:cTn>
                            </p:par>
                            <p:par>
                              <p:cTn id="142" fill="hold">
                                <p:stCondLst>
                                  <p:cond delay="14000"/>
                                </p:stCondLst>
                                <p:childTnLst>
                                  <p:par>
                                    <p:cTn id="143" presetID="22" presetClass="entr" presetSubtype="4" fill="hold" grpId="0" nodeType="afterEffect">
                                      <p:stCondLst>
                                        <p:cond delay="0"/>
                                      </p:stCondLst>
                                      <p:childTnLst>
                                        <p:set>
                                          <p:cBhvr>
                                            <p:cTn id="144" dur="1" fill="hold">
                                              <p:stCondLst>
                                                <p:cond delay="0"/>
                                              </p:stCondLst>
                                            </p:cTn>
                                            <p:tgtEl>
                                              <p:spTgt spid="58"/>
                                            </p:tgtEl>
                                            <p:attrNameLst>
                                              <p:attrName>style.visibility</p:attrName>
                                            </p:attrNameLst>
                                          </p:cBhvr>
                                          <p:to>
                                            <p:strVal val="visible"/>
                                          </p:to>
                                        </p:set>
                                        <p:animEffect transition="in" filter="wipe(down)">
                                          <p:cBhvr>
                                            <p:cTn id="145"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4" grpId="0" animBg="1"/>
          <p:bldP spid="15" grpId="0" animBg="1"/>
          <p:bldP spid="19" grpId="0" animBg="1"/>
          <p:bldP spid="20" grpId="0" animBg="1"/>
          <p:bldP spid="24" grpId="0" animBg="1"/>
          <p:bldP spid="25" grpId="0" animBg="1"/>
          <p:bldP spid="31" grpId="0" animBg="1"/>
          <p:bldP spid="38" grpId="0" animBg="1"/>
          <p:bldP spid="39" grpId="0"/>
          <p:bldP spid="40" grpId="0"/>
          <p:bldP spid="41" grpId="0"/>
          <p:bldP spid="42" grpId="0"/>
          <p:bldP spid="43" grpId="0"/>
          <p:bldP spid="44" grpId="0"/>
          <p:bldP spid="45" grpId="0"/>
          <p:bldP spid="46" grpId="0"/>
          <p:bldP spid="50" grpId="0"/>
          <p:bldP spid="51" grpId="0" animBg="1"/>
          <p:bldP spid="52" grpId="0" animBg="1"/>
          <p:bldP spid="56" grpId="0"/>
          <p:bldP spid="57" grpId="0"/>
          <p:bldP spid="5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p:tgtEl>
                                              <p:spTgt spid="50"/>
                                            </p:tgtEl>
                                            <p:attrNameLst>
                                              <p:attrName>ppt_x</p:attrName>
                                            </p:attrNameLst>
                                          </p:cBhvr>
                                          <p:tavLst>
                                            <p:tav tm="0">
                                              <p:val>
                                                <p:strVal val="#ppt_x-#ppt_w*1.125000"/>
                                              </p:val>
                                            </p:tav>
                                            <p:tav tm="100000">
                                              <p:val>
                                                <p:strVal val="#ppt_x"/>
                                              </p:val>
                                            </p:tav>
                                          </p:tavLst>
                                        </p:anim>
                                        <p:animEffect transition="in" filter="wipe(right)">
                                          <p:cBhvr>
                                            <p:cTn id="8" dur="500"/>
                                            <p:tgtEl>
                                              <p:spTgt spid="50"/>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50"/>
                                            <p:tgtEl>
                                              <p:spTgt spid="4"/>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50"/>
                                            <p:tgtEl>
                                              <p:spTgt spid="6"/>
                                            </p:tgtEl>
                                          </p:cBhvr>
                                        </p:animEffect>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50"/>
                                            <p:tgtEl>
                                              <p:spTgt spid="9"/>
                                            </p:tgtEl>
                                          </p:cBhvr>
                                        </p:animEffect>
                                      </p:childTnLst>
                                    </p:cTn>
                                  </p:par>
                                </p:childTnLst>
                              </p:cTn>
                            </p:par>
                            <p:par>
                              <p:cTn id="33" fill="hold">
                                <p:stCondLst>
                                  <p:cond delay="4000"/>
                                </p:stCondLst>
                                <p:childTnLst>
                                  <p:par>
                                    <p:cTn id="34" presetID="10"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4500"/>
                                </p:stCondLst>
                                <p:childTnLst>
                                  <p:par>
                                    <p:cTn id="38" presetID="10" presetClass="entr" presetSubtype="0"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250"/>
                                            <p:tgtEl>
                                              <p:spTgt spid="11"/>
                                            </p:tgtEl>
                                          </p:cBhvr>
                                        </p:animEffect>
                                      </p:childTnLst>
                                    </p:cTn>
                                  </p:par>
                                </p:childTnLst>
                              </p:cTn>
                            </p:par>
                            <p:par>
                              <p:cTn id="41" fill="hold">
                                <p:stCondLst>
                                  <p:cond delay="5000"/>
                                </p:stCondLst>
                                <p:childTnLst>
                                  <p:par>
                                    <p:cTn id="42" presetID="10"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50"/>
                                            <p:tgtEl>
                                              <p:spTgt spid="14"/>
                                            </p:tgtEl>
                                          </p:cBhvr>
                                        </p:animEffect>
                                      </p:childTnLst>
                                    </p:cTn>
                                  </p:par>
                                </p:childTnLst>
                              </p:cTn>
                            </p:par>
                            <p:par>
                              <p:cTn id="45" fill="hold">
                                <p:stCondLst>
                                  <p:cond delay="5500"/>
                                </p:stCondLst>
                                <p:childTnLst>
                                  <p:par>
                                    <p:cTn id="46" presetID="10"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250"/>
                                            <p:tgtEl>
                                              <p:spTgt spid="15"/>
                                            </p:tgtEl>
                                          </p:cBhvr>
                                        </p:animEffect>
                                      </p:childTnLst>
                                    </p:cTn>
                                  </p:par>
                                </p:childTnLst>
                              </p:cTn>
                            </p:par>
                            <p:par>
                              <p:cTn id="49" fill="hold">
                                <p:stCondLst>
                                  <p:cond delay="6000"/>
                                </p:stCondLst>
                                <p:childTnLst>
                                  <p:par>
                                    <p:cTn id="50" presetID="10" presetClass="entr" presetSubtype="0" fill="hold"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250"/>
                                            <p:tgtEl>
                                              <p:spTgt spid="16"/>
                                            </p:tgtEl>
                                          </p:cBhvr>
                                        </p:animEffect>
                                      </p:childTnLst>
                                    </p:cTn>
                                  </p:par>
                                </p:childTnLst>
                              </p:cTn>
                            </p:par>
                            <p:par>
                              <p:cTn id="53" fill="hold">
                                <p:stCondLst>
                                  <p:cond delay="6500"/>
                                </p:stCondLst>
                                <p:childTnLst>
                                  <p:par>
                                    <p:cTn id="54" presetID="10" presetClass="entr" presetSubtype="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250"/>
                                            <p:tgtEl>
                                              <p:spTgt spid="19"/>
                                            </p:tgtEl>
                                          </p:cBhvr>
                                        </p:animEffect>
                                      </p:childTnLst>
                                    </p:cTn>
                                  </p:par>
                                </p:childTnLst>
                              </p:cTn>
                            </p:par>
                            <p:par>
                              <p:cTn id="57" fill="hold">
                                <p:stCondLst>
                                  <p:cond delay="7000"/>
                                </p:stCondLst>
                                <p:childTnLst>
                                  <p:par>
                                    <p:cTn id="58" presetID="10" presetClass="entr" presetSubtype="0" fill="hold" grpId="0"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250"/>
                                            <p:tgtEl>
                                              <p:spTgt spid="20"/>
                                            </p:tgtEl>
                                          </p:cBhvr>
                                        </p:animEffect>
                                      </p:childTnLst>
                                    </p:cTn>
                                  </p:par>
                                </p:childTnLst>
                              </p:cTn>
                            </p:par>
                            <p:par>
                              <p:cTn id="61" fill="hold">
                                <p:stCondLst>
                                  <p:cond delay="7500"/>
                                </p:stCondLst>
                                <p:childTnLst>
                                  <p:par>
                                    <p:cTn id="62" presetID="10" presetClass="entr" presetSubtype="0"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250"/>
                                            <p:tgtEl>
                                              <p:spTgt spid="21"/>
                                            </p:tgtEl>
                                          </p:cBhvr>
                                        </p:animEffect>
                                      </p:childTnLst>
                                    </p:cTn>
                                  </p:par>
                                </p:childTnLst>
                              </p:cTn>
                            </p:par>
                            <p:par>
                              <p:cTn id="65" fill="hold">
                                <p:stCondLst>
                                  <p:cond delay="8000"/>
                                </p:stCondLst>
                                <p:childTnLst>
                                  <p:par>
                                    <p:cTn id="66" presetID="10" presetClass="entr" presetSubtype="0" fill="hold" grpId="0" nodeType="after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250"/>
                                            <p:tgtEl>
                                              <p:spTgt spid="24"/>
                                            </p:tgtEl>
                                          </p:cBhvr>
                                        </p:animEffect>
                                      </p:childTnLst>
                                    </p:cTn>
                                  </p:par>
                                </p:childTnLst>
                              </p:cTn>
                            </p:par>
                            <p:par>
                              <p:cTn id="69" fill="hold">
                                <p:stCondLst>
                                  <p:cond delay="8500"/>
                                </p:stCondLst>
                                <p:childTnLst>
                                  <p:par>
                                    <p:cTn id="70" presetID="10" presetClass="entr" presetSubtype="0" fill="hold" grpId="0" nodeType="after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250"/>
                                            <p:tgtEl>
                                              <p:spTgt spid="25"/>
                                            </p:tgtEl>
                                          </p:cBhvr>
                                        </p:animEffect>
                                      </p:childTnLst>
                                    </p:cTn>
                                  </p:par>
                                </p:childTnLst>
                              </p:cTn>
                            </p:par>
                            <p:par>
                              <p:cTn id="73" fill="hold">
                                <p:stCondLst>
                                  <p:cond delay="9000"/>
                                </p:stCondLst>
                                <p:childTnLst>
                                  <p:par>
                                    <p:cTn id="74" presetID="10" presetClass="entr" presetSubtype="0" fill="hold" nodeType="after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fade">
                                          <p:cBhvr>
                                            <p:cTn id="76" dur="250"/>
                                            <p:tgtEl>
                                              <p:spTgt spid="47"/>
                                            </p:tgtEl>
                                          </p:cBhvr>
                                        </p:animEffect>
                                      </p:childTnLst>
                                    </p:cTn>
                                  </p:par>
                                </p:childTnLst>
                              </p:cTn>
                            </p:par>
                            <p:par>
                              <p:cTn id="77" fill="hold">
                                <p:stCondLst>
                                  <p:cond delay="9500"/>
                                </p:stCondLst>
                                <p:childTnLst>
                                  <p:par>
                                    <p:cTn id="78" presetID="10" presetClass="entr" presetSubtype="0" fill="hold" grpId="0" nodeType="after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250"/>
                                            <p:tgtEl>
                                              <p:spTgt spid="51"/>
                                            </p:tgtEl>
                                          </p:cBhvr>
                                        </p:animEffect>
                                      </p:childTnLst>
                                    </p:cTn>
                                  </p:par>
                                </p:childTnLst>
                              </p:cTn>
                            </p:par>
                            <p:par>
                              <p:cTn id="81" fill="hold">
                                <p:stCondLst>
                                  <p:cond delay="10000"/>
                                </p:stCondLst>
                                <p:childTnLst>
                                  <p:par>
                                    <p:cTn id="82" presetID="10" presetClass="entr" presetSubtype="0" fill="hold" grpId="0" nodeType="after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fade">
                                          <p:cBhvr>
                                            <p:cTn id="84" dur="250"/>
                                            <p:tgtEl>
                                              <p:spTgt spid="52"/>
                                            </p:tgtEl>
                                          </p:cBhvr>
                                        </p:animEffect>
                                      </p:childTnLst>
                                    </p:cTn>
                                  </p:par>
                                </p:childTnLst>
                              </p:cTn>
                            </p:par>
                            <p:par>
                              <p:cTn id="85" fill="hold">
                                <p:stCondLst>
                                  <p:cond delay="10500"/>
                                </p:stCondLst>
                                <p:childTnLst>
                                  <p:par>
                                    <p:cTn id="86" presetID="2" presetClass="entr" presetSubtype="1" fill="hold" grpId="0" nodeType="afterEffect">
                                      <p:stCondLst>
                                        <p:cond delay="0"/>
                                      </p:stCondLst>
                                      <p:childTnLst>
                                        <p:set>
                                          <p:cBhvr>
                                            <p:cTn id="87" dur="1" fill="hold">
                                              <p:stCondLst>
                                                <p:cond delay="0"/>
                                              </p:stCondLst>
                                            </p:cTn>
                                            <p:tgtEl>
                                              <p:spTgt spid="31"/>
                                            </p:tgtEl>
                                            <p:attrNameLst>
                                              <p:attrName>style.visibility</p:attrName>
                                            </p:attrNameLst>
                                          </p:cBhvr>
                                          <p:to>
                                            <p:strVal val="visible"/>
                                          </p:to>
                                        </p:set>
                                        <p:anim calcmode="lin" valueType="num">
                                          <p:cBhvr additive="base">
                                            <p:cTn id="88" dur="500" fill="hold"/>
                                            <p:tgtEl>
                                              <p:spTgt spid="31"/>
                                            </p:tgtEl>
                                            <p:attrNameLst>
                                              <p:attrName>ppt_x</p:attrName>
                                            </p:attrNameLst>
                                          </p:cBhvr>
                                          <p:tavLst>
                                            <p:tav tm="0">
                                              <p:val>
                                                <p:strVal val="#ppt_x"/>
                                              </p:val>
                                            </p:tav>
                                            <p:tav tm="100000">
                                              <p:val>
                                                <p:strVal val="#ppt_x"/>
                                              </p:val>
                                            </p:tav>
                                          </p:tavLst>
                                        </p:anim>
                                        <p:anim calcmode="lin" valueType="num">
                                          <p:cBhvr additive="base">
                                            <p:cTn id="89" dur="500" fill="hold"/>
                                            <p:tgtEl>
                                              <p:spTgt spid="31"/>
                                            </p:tgtEl>
                                            <p:attrNameLst>
                                              <p:attrName>ppt_y</p:attrName>
                                            </p:attrNameLst>
                                          </p:cBhvr>
                                          <p:tavLst>
                                            <p:tav tm="0">
                                              <p:val>
                                                <p:strVal val="0-#ppt_h/2"/>
                                              </p:val>
                                            </p:tav>
                                            <p:tav tm="100000">
                                              <p:val>
                                                <p:strVal val="#ppt_y"/>
                                              </p:val>
                                            </p:tav>
                                          </p:tavLst>
                                        </p:anim>
                                      </p:childTnLst>
                                    </p:cTn>
                                  </p:par>
                                  <p:par>
                                    <p:cTn id="90" presetID="2" presetClass="entr" presetSubtype="2" fill="hold" nodeType="withEffect">
                                      <p:stCondLst>
                                        <p:cond delay="900"/>
                                      </p:stCondLst>
                                      <p:childTnLst>
                                        <p:set>
                                          <p:cBhvr>
                                            <p:cTn id="91" dur="1" fill="hold">
                                              <p:stCondLst>
                                                <p:cond delay="0"/>
                                              </p:stCondLst>
                                            </p:cTn>
                                            <p:tgtEl>
                                              <p:spTgt spid="32"/>
                                            </p:tgtEl>
                                            <p:attrNameLst>
                                              <p:attrName>style.visibility</p:attrName>
                                            </p:attrNameLst>
                                          </p:cBhvr>
                                          <p:to>
                                            <p:strVal val="visible"/>
                                          </p:to>
                                        </p:set>
                                        <p:anim calcmode="lin" valueType="num">
                                          <p:cBhvr additive="base">
                                            <p:cTn id="92" dur="500" fill="hold"/>
                                            <p:tgtEl>
                                              <p:spTgt spid="32"/>
                                            </p:tgtEl>
                                            <p:attrNameLst>
                                              <p:attrName>ppt_x</p:attrName>
                                            </p:attrNameLst>
                                          </p:cBhvr>
                                          <p:tavLst>
                                            <p:tav tm="0">
                                              <p:val>
                                                <p:strVal val="1+#ppt_w/2"/>
                                              </p:val>
                                            </p:tav>
                                            <p:tav tm="100000">
                                              <p:val>
                                                <p:strVal val="#ppt_x"/>
                                              </p:val>
                                            </p:tav>
                                          </p:tavLst>
                                        </p:anim>
                                        <p:anim calcmode="lin" valueType="num">
                                          <p:cBhvr additive="base">
                                            <p:cTn id="93" dur="500" fill="hold"/>
                                            <p:tgtEl>
                                              <p:spTgt spid="32"/>
                                            </p:tgtEl>
                                            <p:attrNameLst>
                                              <p:attrName>ppt_y</p:attrName>
                                            </p:attrNameLst>
                                          </p:cBhvr>
                                          <p:tavLst>
                                            <p:tav tm="0">
                                              <p:val>
                                                <p:strVal val="#ppt_y"/>
                                              </p:val>
                                            </p:tav>
                                            <p:tav tm="100000">
                                              <p:val>
                                                <p:strVal val="#ppt_y"/>
                                              </p:val>
                                            </p:tav>
                                          </p:tavLst>
                                        </p:anim>
                                      </p:childTnLst>
                                    </p:cTn>
                                  </p:par>
                                  <p:par>
                                    <p:cTn id="94" presetID="2" presetClass="entr" presetSubtype="2" fill="hold" nodeType="withEffect">
                                      <p:stCondLst>
                                        <p:cond delay="900"/>
                                      </p:stCondLst>
                                      <p:childTnLst>
                                        <p:set>
                                          <p:cBhvr>
                                            <p:cTn id="95" dur="1" fill="hold">
                                              <p:stCondLst>
                                                <p:cond delay="0"/>
                                              </p:stCondLst>
                                            </p:cTn>
                                            <p:tgtEl>
                                              <p:spTgt spid="35"/>
                                            </p:tgtEl>
                                            <p:attrNameLst>
                                              <p:attrName>style.visibility</p:attrName>
                                            </p:attrNameLst>
                                          </p:cBhvr>
                                          <p:to>
                                            <p:strVal val="visible"/>
                                          </p:to>
                                        </p:set>
                                        <p:anim calcmode="lin" valueType="num">
                                          <p:cBhvr additive="base">
                                            <p:cTn id="96" dur="500" fill="hold"/>
                                            <p:tgtEl>
                                              <p:spTgt spid="35"/>
                                            </p:tgtEl>
                                            <p:attrNameLst>
                                              <p:attrName>ppt_x</p:attrName>
                                            </p:attrNameLst>
                                          </p:cBhvr>
                                          <p:tavLst>
                                            <p:tav tm="0">
                                              <p:val>
                                                <p:strVal val="1+#ppt_w/2"/>
                                              </p:val>
                                            </p:tav>
                                            <p:tav tm="100000">
                                              <p:val>
                                                <p:strVal val="#ppt_x"/>
                                              </p:val>
                                            </p:tav>
                                          </p:tavLst>
                                        </p:anim>
                                        <p:anim calcmode="lin" valueType="num">
                                          <p:cBhvr additive="base">
                                            <p:cTn id="97" dur="500" fill="hold"/>
                                            <p:tgtEl>
                                              <p:spTgt spid="35"/>
                                            </p:tgtEl>
                                            <p:attrNameLst>
                                              <p:attrName>ppt_y</p:attrName>
                                            </p:attrNameLst>
                                          </p:cBhvr>
                                          <p:tavLst>
                                            <p:tav tm="0">
                                              <p:val>
                                                <p:strVal val="#ppt_y"/>
                                              </p:val>
                                            </p:tav>
                                            <p:tav tm="100000">
                                              <p:val>
                                                <p:strVal val="#ppt_y"/>
                                              </p:val>
                                            </p:tav>
                                          </p:tavLst>
                                        </p:anim>
                                      </p:childTnLst>
                                    </p:cTn>
                                  </p:par>
                                  <p:par>
                                    <p:cTn id="98" presetID="2" presetClass="entr" presetSubtype="2" fill="hold" nodeType="withEffect">
                                      <p:stCondLst>
                                        <p:cond delay="900"/>
                                      </p:stCondLst>
                                      <p:childTnLst>
                                        <p:set>
                                          <p:cBhvr>
                                            <p:cTn id="99" dur="1" fill="hold">
                                              <p:stCondLst>
                                                <p:cond delay="0"/>
                                              </p:stCondLst>
                                            </p:cTn>
                                            <p:tgtEl>
                                              <p:spTgt spid="53"/>
                                            </p:tgtEl>
                                            <p:attrNameLst>
                                              <p:attrName>style.visibility</p:attrName>
                                            </p:attrNameLst>
                                          </p:cBhvr>
                                          <p:to>
                                            <p:strVal val="visible"/>
                                          </p:to>
                                        </p:set>
                                        <p:anim calcmode="lin" valueType="num">
                                          <p:cBhvr additive="base">
                                            <p:cTn id="100" dur="500" fill="hold"/>
                                            <p:tgtEl>
                                              <p:spTgt spid="53"/>
                                            </p:tgtEl>
                                            <p:attrNameLst>
                                              <p:attrName>ppt_x</p:attrName>
                                            </p:attrNameLst>
                                          </p:cBhvr>
                                          <p:tavLst>
                                            <p:tav tm="0">
                                              <p:val>
                                                <p:strVal val="1+#ppt_w/2"/>
                                              </p:val>
                                            </p:tav>
                                            <p:tav tm="100000">
                                              <p:val>
                                                <p:strVal val="#ppt_x"/>
                                              </p:val>
                                            </p:tav>
                                          </p:tavLst>
                                        </p:anim>
                                        <p:anim calcmode="lin" valueType="num">
                                          <p:cBhvr additive="base">
                                            <p:cTn id="101" dur="500" fill="hold"/>
                                            <p:tgtEl>
                                              <p:spTgt spid="53"/>
                                            </p:tgtEl>
                                            <p:attrNameLst>
                                              <p:attrName>ppt_y</p:attrName>
                                            </p:attrNameLst>
                                          </p:cBhvr>
                                          <p:tavLst>
                                            <p:tav tm="0">
                                              <p:val>
                                                <p:strVal val="#ppt_y"/>
                                              </p:val>
                                            </p:tav>
                                            <p:tav tm="100000">
                                              <p:val>
                                                <p:strVal val="#ppt_y"/>
                                              </p:val>
                                            </p:tav>
                                          </p:tavLst>
                                        </p:anim>
                                      </p:childTnLst>
                                    </p:cTn>
                                  </p:par>
                                </p:childTnLst>
                              </p:cTn>
                            </p:par>
                            <p:par>
                              <p:cTn id="102" fill="hold">
                                <p:stCondLst>
                                  <p:cond delay="11000"/>
                                </p:stCondLst>
                                <p:childTnLst>
                                  <p:par>
                                    <p:cTn id="103" presetID="2" presetClass="entr" presetSubtype="1" fill="hold" grpId="0" nodeType="afterEffect">
                                      <p:stCondLst>
                                        <p:cond delay="0"/>
                                      </p:stCondLst>
                                      <p:childTnLst>
                                        <p:set>
                                          <p:cBhvr>
                                            <p:cTn id="104" dur="1" fill="hold">
                                              <p:stCondLst>
                                                <p:cond delay="0"/>
                                              </p:stCondLst>
                                            </p:cTn>
                                            <p:tgtEl>
                                              <p:spTgt spid="38"/>
                                            </p:tgtEl>
                                            <p:attrNameLst>
                                              <p:attrName>style.visibility</p:attrName>
                                            </p:attrNameLst>
                                          </p:cBhvr>
                                          <p:to>
                                            <p:strVal val="visible"/>
                                          </p:to>
                                        </p:set>
                                        <p:anim calcmode="lin" valueType="num">
                                          <p:cBhvr additive="base">
                                            <p:cTn id="105" dur="500" fill="hold"/>
                                            <p:tgtEl>
                                              <p:spTgt spid="38"/>
                                            </p:tgtEl>
                                            <p:attrNameLst>
                                              <p:attrName>ppt_x</p:attrName>
                                            </p:attrNameLst>
                                          </p:cBhvr>
                                          <p:tavLst>
                                            <p:tav tm="0">
                                              <p:val>
                                                <p:strVal val="#ppt_x"/>
                                              </p:val>
                                            </p:tav>
                                            <p:tav tm="100000">
                                              <p:val>
                                                <p:strVal val="#ppt_x"/>
                                              </p:val>
                                            </p:tav>
                                          </p:tavLst>
                                        </p:anim>
                                        <p:anim calcmode="lin" valueType="num">
                                          <p:cBhvr additive="base">
                                            <p:cTn id="106" dur="500" fill="hold"/>
                                            <p:tgtEl>
                                              <p:spTgt spid="38"/>
                                            </p:tgtEl>
                                            <p:attrNameLst>
                                              <p:attrName>ppt_y</p:attrName>
                                            </p:attrNameLst>
                                          </p:cBhvr>
                                          <p:tavLst>
                                            <p:tav tm="0">
                                              <p:val>
                                                <p:strVal val="0-#ppt_h/2"/>
                                              </p:val>
                                            </p:tav>
                                            <p:tav tm="100000">
                                              <p:val>
                                                <p:strVal val="#ppt_y"/>
                                              </p:val>
                                            </p:tav>
                                          </p:tavLst>
                                        </p:anim>
                                      </p:childTnLst>
                                    </p:cTn>
                                  </p:par>
                                </p:childTnLst>
                              </p:cTn>
                            </p:par>
                            <p:par>
                              <p:cTn id="107" fill="hold">
                                <p:stCondLst>
                                  <p:cond delay="11500"/>
                                </p:stCondLst>
                                <p:childTnLst>
                                  <p:par>
                                    <p:cTn id="108" presetID="22" presetClass="entr" presetSubtype="8" fill="hold" grpId="0" nodeType="afterEffect">
                                      <p:stCondLst>
                                        <p:cond delay="0"/>
                                      </p:stCondLst>
                                      <p:childTnLst>
                                        <p:set>
                                          <p:cBhvr>
                                            <p:cTn id="109" dur="1" fill="hold">
                                              <p:stCondLst>
                                                <p:cond delay="0"/>
                                              </p:stCondLst>
                                            </p:cTn>
                                            <p:tgtEl>
                                              <p:spTgt spid="39"/>
                                            </p:tgtEl>
                                            <p:attrNameLst>
                                              <p:attrName>style.visibility</p:attrName>
                                            </p:attrNameLst>
                                          </p:cBhvr>
                                          <p:to>
                                            <p:strVal val="visible"/>
                                          </p:to>
                                        </p:set>
                                        <p:animEffect transition="in" filter="wipe(left)">
                                          <p:cBhvr>
                                            <p:cTn id="110" dur="500"/>
                                            <p:tgtEl>
                                              <p:spTgt spid="39"/>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wipe(left)">
                                          <p:cBhvr>
                                            <p:cTn id="113" dur="500"/>
                                            <p:tgtEl>
                                              <p:spTgt spid="40"/>
                                            </p:tgtEl>
                                          </p:cBhvr>
                                        </p:animEffect>
                                      </p:childTnLst>
                                    </p:cTn>
                                  </p:par>
                                </p:childTnLst>
                              </p:cTn>
                            </p:par>
                            <p:par>
                              <p:cTn id="114" fill="hold">
                                <p:stCondLst>
                                  <p:cond delay="12000"/>
                                </p:stCondLst>
                                <p:childTnLst>
                                  <p:par>
                                    <p:cTn id="115" presetID="22" presetClass="entr" presetSubtype="8" fill="hold" grpId="0" nodeType="after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wipe(left)">
                                          <p:cBhvr>
                                            <p:cTn id="117" dur="500"/>
                                            <p:tgtEl>
                                              <p:spTgt spid="41"/>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42"/>
                                            </p:tgtEl>
                                            <p:attrNameLst>
                                              <p:attrName>style.visibility</p:attrName>
                                            </p:attrNameLst>
                                          </p:cBhvr>
                                          <p:to>
                                            <p:strVal val="visible"/>
                                          </p:to>
                                        </p:set>
                                        <p:animEffect transition="in" filter="wipe(left)">
                                          <p:cBhvr>
                                            <p:cTn id="120" dur="500"/>
                                            <p:tgtEl>
                                              <p:spTgt spid="42"/>
                                            </p:tgtEl>
                                          </p:cBhvr>
                                        </p:animEffect>
                                      </p:childTnLst>
                                    </p:cTn>
                                  </p:par>
                                </p:childTnLst>
                              </p:cTn>
                            </p:par>
                            <p:par>
                              <p:cTn id="121" fill="hold">
                                <p:stCondLst>
                                  <p:cond delay="12500"/>
                                </p:stCondLst>
                                <p:childTnLst>
                                  <p:par>
                                    <p:cTn id="122" presetID="22" presetClass="entr" presetSubtype="8" fill="hold" grpId="0" nodeType="afterEffect">
                                      <p:stCondLst>
                                        <p:cond delay="0"/>
                                      </p:stCondLst>
                                      <p:childTnLst>
                                        <p:set>
                                          <p:cBhvr>
                                            <p:cTn id="123" dur="1" fill="hold">
                                              <p:stCondLst>
                                                <p:cond delay="0"/>
                                              </p:stCondLst>
                                            </p:cTn>
                                            <p:tgtEl>
                                              <p:spTgt spid="56"/>
                                            </p:tgtEl>
                                            <p:attrNameLst>
                                              <p:attrName>style.visibility</p:attrName>
                                            </p:attrNameLst>
                                          </p:cBhvr>
                                          <p:to>
                                            <p:strVal val="visible"/>
                                          </p:to>
                                        </p:set>
                                        <p:animEffect transition="in" filter="wipe(left)">
                                          <p:cBhvr>
                                            <p:cTn id="124" dur="500"/>
                                            <p:tgtEl>
                                              <p:spTgt spid="56"/>
                                            </p:tgtEl>
                                          </p:cBhvr>
                                        </p:animEffect>
                                      </p:childTnLst>
                                    </p:cTn>
                                  </p:par>
                                  <p:par>
                                    <p:cTn id="125" presetID="22" presetClass="entr" presetSubtype="8" fill="hold" grpId="0" nodeType="withEffect">
                                      <p:stCondLst>
                                        <p:cond delay="0"/>
                                      </p:stCondLst>
                                      <p:childTnLst>
                                        <p:set>
                                          <p:cBhvr>
                                            <p:cTn id="126" dur="1" fill="hold">
                                              <p:stCondLst>
                                                <p:cond delay="0"/>
                                              </p:stCondLst>
                                            </p:cTn>
                                            <p:tgtEl>
                                              <p:spTgt spid="57"/>
                                            </p:tgtEl>
                                            <p:attrNameLst>
                                              <p:attrName>style.visibility</p:attrName>
                                            </p:attrNameLst>
                                          </p:cBhvr>
                                          <p:to>
                                            <p:strVal val="visible"/>
                                          </p:to>
                                        </p:set>
                                        <p:animEffect transition="in" filter="wipe(left)">
                                          <p:cBhvr>
                                            <p:cTn id="127" dur="500"/>
                                            <p:tgtEl>
                                              <p:spTgt spid="57"/>
                                            </p:tgtEl>
                                          </p:cBhvr>
                                        </p:animEffect>
                                      </p:childTnLst>
                                    </p:cTn>
                                  </p:par>
                                </p:childTnLst>
                              </p:cTn>
                            </p:par>
                            <p:par>
                              <p:cTn id="128" fill="hold">
                                <p:stCondLst>
                                  <p:cond delay="13000"/>
                                </p:stCondLst>
                                <p:childTnLst>
                                  <p:par>
                                    <p:cTn id="129" presetID="22" presetClass="entr" presetSubtype="8" fill="hold" grpId="0" nodeType="afterEffect">
                                      <p:stCondLst>
                                        <p:cond delay="0"/>
                                      </p:stCondLst>
                                      <p:childTnLst>
                                        <p:set>
                                          <p:cBhvr>
                                            <p:cTn id="130" dur="1" fill="hold">
                                              <p:stCondLst>
                                                <p:cond delay="0"/>
                                              </p:stCondLst>
                                            </p:cTn>
                                            <p:tgtEl>
                                              <p:spTgt spid="43"/>
                                            </p:tgtEl>
                                            <p:attrNameLst>
                                              <p:attrName>style.visibility</p:attrName>
                                            </p:attrNameLst>
                                          </p:cBhvr>
                                          <p:to>
                                            <p:strVal val="visible"/>
                                          </p:to>
                                        </p:set>
                                        <p:animEffect transition="in" filter="wipe(left)">
                                          <p:cBhvr>
                                            <p:cTn id="131" dur="500"/>
                                            <p:tgtEl>
                                              <p:spTgt spid="43"/>
                                            </p:tgtEl>
                                          </p:cBhvr>
                                        </p:animEffect>
                                      </p:childTnLst>
                                    </p:cTn>
                                  </p:par>
                                  <p:par>
                                    <p:cTn id="132" presetID="22" presetClass="entr" presetSubtype="8" fill="hold" grpId="0" nodeType="withEffect">
                                      <p:stCondLst>
                                        <p:cond delay="0"/>
                                      </p:stCondLst>
                                      <p:childTnLst>
                                        <p:set>
                                          <p:cBhvr>
                                            <p:cTn id="133" dur="1" fill="hold">
                                              <p:stCondLst>
                                                <p:cond delay="0"/>
                                              </p:stCondLst>
                                            </p:cTn>
                                            <p:tgtEl>
                                              <p:spTgt spid="44"/>
                                            </p:tgtEl>
                                            <p:attrNameLst>
                                              <p:attrName>style.visibility</p:attrName>
                                            </p:attrNameLst>
                                          </p:cBhvr>
                                          <p:to>
                                            <p:strVal val="visible"/>
                                          </p:to>
                                        </p:set>
                                        <p:animEffect transition="in" filter="wipe(left)">
                                          <p:cBhvr>
                                            <p:cTn id="134" dur="500"/>
                                            <p:tgtEl>
                                              <p:spTgt spid="44"/>
                                            </p:tgtEl>
                                          </p:cBhvr>
                                        </p:animEffect>
                                      </p:childTnLst>
                                    </p:cTn>
                                  </p:par>
                                </p:childTnLst>
                              </p:cTn>
                            </p:par>
                            <p:par>
                              <p:cTn id="135" fill="hold">
                                <p:stCondLst>
                                  <p:cond delay="13500"/>
                                </p:stCondLst>
                                <p:childTnLst>
                                  <p:par>
                                    <p:cTn id="136" presetID="22" presetClass="entr" presetSubtype="8" fill="hold" grpId="0" nodeType="afterEffect">
                                      <p:stCondLst>
                                        <p:cond delay="0"/>
                                      </p:stCondLst>
                                      <p:childTnLst>
                                        <p:set>
                                          <p:cBhvr>
                                            <p:cTn id="137" dur="1" fill="hold">
                                              <p:stCondLst>
                                                <p:cond delay="0"/>
                                              </p:stCondLst>
                                            </p:cTn>
                                            <p:tgtEl>
                                              <p:spTgt spid="45"/>
                                            </p:tgtEl>
                                            <p:attrNameLst>
                                              <p:attrName>style.visibility</p:attrName>
                                            </p:attrNameLst>
                                          </p:cBhvr>
                                          <p:to>
                                            <p:strVal val="visible"/>
                                          </p:to>
                                        </p:set>
                                        <p:animEffect transition="in" filter="wipe(left)">
                                          <p:cBhvr>
                                            <p:cTn id="138" dur="500"/>
                                            <p:tgtEl>
                                              <p:spTgt spid="45"/>
                                            </p:tgtEl>
                                          </p:cBhvr>
                                        </p:animEffect>
                                      </p:childTnLst>
                                    </p:cTn>
                                  </p:par>
                                  <p:par>
                                    <p:cTn id="139" presetID="22" presetClass="entr" presetSubtype="8" fill="hold" grpId="0" nodeType="withEffect">
                                      <p:stCondLst>
                                        <p:cond delay="0"/>
                                      </p:stCondLst>
                                      <p:childTnLst>
                                        <p:set>
                                          <p:cBhvr>
                                            <p:cTn id="140" dur="1" fill="hold">
                                              <p:stCondLst>
                                                <p:cond delay="0"/>
                                              </p:stCondLst>
                                            </p:cTn>
                                            <p:tgtEl>
                                              <p:spTgt spid="46"/>
                                            </p:tgtEl>
                                            <p:attrNameLst>
                                              <p:attrName>style.visibility</p:attrName>
                                            </p:attrNameLst>
                                          </p:cBhvr>
                                          <p:to>
                                            <p:strVal val="visible"/>
                                          </p:to>
                                        </p:set>
                                        <p:animEffect transition="in" filter="wipe(left)">
                                          <p:cBhvr>
                                            <p:cTn id="141" dur="500"/>
                                            <p:tgtEl>
                                              <p:spTgt spid="46"/>
                                            </p:tgtEl>
                                          </p:cBhvr>
                                        </p:animEffect>
                                      </p:childTnLst>
                                    </p:cTn>
                                  </p:par>
                                </p:childTnLst>
                              </p:cTn>
                            </p:par>
                            <p:par>
                              <p:cTn id="142" fill="hold">
                                <p:stCondLst>
                                  <p:cond delay="14000"/>
                                </p:stCondLst>
                                <p:childTnLst>
                                  <p:par>
                                    <p:cTn id="143" presetID="22" presetClass="entr" presetSubtype="4" fill="hold" grpId="0" nodeType="afterEffect">
                                      <p:stCondLst>
                                        <p:cond delay="0"/>
                                      </p:stCondLst>
                                      <p:childTnLst>
                                        <p:set>
                                          <p:cBhvr>
                                            <p:cTn id="144" dur="1" fill="hold">
                                              <p:stCondLst>
                                                <p:cond delay="0"/>
                                              </p:stCondLst>
                                            </p:cTn>
                                            <p:tgtEl>
                                              <p:spTgt spid="58"/>
                                            </p:tgtEl>
                                            <p:attrNameLst>
                                              <p:attrName>style.visibility</p:attrName>
                                            </p:attrNameLst>
                                          </p:cBhvr>
                                          <p:to>
                                            <p:strVal val="visible"/>
                                          </p:to>
                                        </p:set>
                                        <p:animEffect transition="in" filter="wipe(down)">
                                          <p:cBhvr>
                                            <p:cTn id="145"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4" grpId="0" animBg="1"/>
          <p:bldP spid="15" grpId="0" animBg="1"/>
          <p:bldP spid="19" grpId="0" animBg="1"/>
          <p:bldP spid="20" grpId="0" animBg="1"/>
          <p:bldP spid="24" grpId="0" animBg="1"/>
          <p:bldP spid="25" grpId="0" animBg="1"/>
          <p:bldP spid="31" grpId="0" animBg="1"/>
          <p:bldP spid="38" grpId="0" animBg="1"/>
          <p:bldP spid="39" grpId="0"/>
          <p:bldP spid="40" grpId="0"/>
          <p:bldP spid="41" grpId="0"/>
          <p:bldP spid="42" grpId="0"/>
          <p:bldP spid="43" grpId="0"/>
          <p:bldP spid="44" grpId="0"/>
          <p:bldP spid="45" grpId="0"/>
          <p:bldP spid="46" grpId="0"/>
          <p:bldP spid="50" grpId="0"/>
          <p:bldP spid="51" grpId="0" animBg="1"/>
          <p:bldP spid="52" grpId="0" animBg="1"/>
          <p:bldP spid="56" grpId="0"/>
          <p:bldP spid="57" grpId="0"/>
          <p:bldP spid="5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p:nvPr/>
        </p:nvSpPr>
        <p:spPr>
          <a:xfrm>
            <a:off x="630588" y="669"/>
            <a:ext cx="2722212" cy="331021"/>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spcBef>
                <a:spcPts val="0"/>
              </a:spcBef>
            </a:pPr>
            <a:r>
              <a:rPr lang="zh-CN" altLang="en-US" sz="1800" b="1" dirty="0">
                <a:solidFill>
                  <a:prstClr val="black"/>
                </a:solidFill>
                <a:latin typeface="+mn-lt"/>
                <a:ea typeface="+mn-ea"/>
                <a:cs typeface="+mn-ea"/>
                <a:sym typeface="+mn-lt"/>
              </a:rPr>
              <a:t>与去年同期相比</a:t>
            </a:r>
            <a:endParaRPr lang="zh-CN" altLang="en-US" sz="1800" b="1" dirty="0">
              <a:solidFill>
                <a:prstClr val="black"/>
              </a:solidFill>
              <a:latin typeface="+mn-lt"/>
              <a:ea typeface="+mn-ea"/>
              <a:cs typeface="+mn-ea"/>
              <a:sym typeface="+mn-lt"/>
            </a:endParaRPr>
          </a:p>
        </p:txBody>
      </p:sp>
      <p:sp>
        <p:nvSpPr>
          <p:cNvPr id="30" name="Freeform 6"/>
          <p:cNvSpPr/>
          <p:nvPr/>
        </p:nvSpPr>
        <p:spPr bwMode="auto">
          <a:xfrm flipH="1">
            <a:off x="6153383" y="4159889"/>
            <a:ext cx="670226" cy="144190"/>
          </a:xfrm>
          <a:custGeom>
            <a:avLst/>
            <a:gdLst>
              <a:gd name="T0" fmla="*/ 20 w 23"/>
              <a:gd name="T1" fmla="*/ 0 h 5"/>
              <a:gd name="T2" fmla="*/ 3 w 23"/>
              <a:gd name="T3" fmla="*/ 0 h 5"/>
              <a:gd name="T4" fmla="*/ 0 w 23"/>
              <a:gd name="T5" fmla="*/ 2 h 5"/>
              <a:gd name="T6" fmla="*/ 3 w 23"/>
              <a:gd name="T7" fmla="*/ 5 h 5"/>
              <a:gd name="T8" fmla="*/ 20 w 23"/>
              <a:gd name="T9" fmla="*/ 5 h 5"/>
              <a:gd name="T10" fmla="*/ 23 w 23"/>
              <a:gd name="T11" fmla="*/ 2 h 5"/>
              <a:gd name="T12" fmla="*/ 20 w 2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3" h="5">
                <a:moveTo>
                  <a:pt x="20" y="0"/>
                </a:moveTo>
                <a:cubicBezTo>
                  <a:pt x="3" y="0"/>
                  <a:pt x="3" y="0"/>
                  <a:pt x="3" y="0"/>
                </a:cubicBezTo>
                <a:cubicBezTo>
                  <a:pt x="1" y="0"/>
                  <a:pt x="0" y="1"/>
                  <a:pt x="0" y="2"/>
                </a:cubicBezTo>
                <a:cubicBezTo>
                  <a:pt x="0" y="4"/>
                  <a:pt x="1" y="5"/>
                  <a:pt x="3" y="5"/>
                </a:cubicBezTo>
                <a:cubicBezTo>
                  <a:pt x="20" y="5"/>
                  <a:pt x="20" y="5"/>
                  <a:pt x="20" y="5"/>
                </a:cubicBezTo>
                <a:cubicBezTo>
                  <a:pt x="22" y="5"/>
                  <a:pt x="23" y="4"/>
                  <a:pt x="23" y="2"/>
                </a:cubicBezTo>
                <a:cubicBezTo>
                  <a:pt x="23" y="1"/>
                  <a:pt x="22" y="0"/>
                  <a:pt x="20" y="0"/>
                </a:cubicBezTo>
                <a:close/>
              </a:path>
            </a:pathLst>
          </a:custGeom>
          <a:solidFill>
            <a:srgbClr val="0C8882"/>
          </a:solidFill>
          <a:ln>
            <a:noFill/>
          </a:ln>
        </p:spPr>
        <p:txBody>
          <a:bodyPr vert="horz" wrap="square" lIns="68562" tIns="34281" rIns="68562" bIns="34281" numCol="1" anchor="t" anchorCtr="0" compatLnSpc="1"/>
          <a:lstStyle/>
          <a:p>
            <a:endParaRPr lang="id-ID" sz="1015">
              <a:cs typeface="+mn-ea"/>
              <a:sym typeface="+mn-lt"/>
            </a:endParaRPr>
          </a:p>
        </p:txBody>
      </p:sp>
      <p:sp>
        <p:nvSpPr>
          <p:cNvPr id="31" name="Freeform 24"/>
          <p:cNvSpPr/>
          <p:nvPr/>
        </p:nvSpPr>
        <p:spPr>
          <a:xfrm flipH="1">
            <a:off x="5977713" y="3862085"/>
            <a:ext cx="1021563" cy="297804"/>
          </a:xfrm>
          <a:custGeom>
            <a:avLst/>
            <a:gdLst>
              <a:gd name="connsiteX0" fmla="*/ 0 w 2645228"/>
              <a:gd name="connsiteY0" fmla="*/ 0 h 496975"/>
              <a:gd name="connsiteX1" fmla="*/ 2645228 w 2645228"/>
              <a:gd name="connsiteY1" fmla="*/ 0 h 496975"/>
              <a:gd name="connsiteX2" fmla="*/ 2645228 w 2645228"/>
              <a:gd name="connsiteY2" fmla="*/ 56095 h 496975"/>
              <a:gd name="connsiteX3" fmla="*/ 2204348 w 2645228"/>
              <a:gd name="connsiteY3" fmla="*/ 496975 h 496975"/>
              <a:gd name="connsiteX4" fmla="*/ 440880 w 2645228"/>
              <a:gd name="connsiteY4" fmla="*/ 496975 h 496975"/>
              <a:gd name="connsiteX5" fmla="*/ 0 w 2645228"/>
              <a:gd name="connsiteY5" fmla="*/ 56095 h 496975"/>
              <a:gd name="connsiteX6" fmla="*/ 0 w 2645228"/>
              <a:gd name="connsiteY6" fmla="*/ 0 h 49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228" h="496975">
                <a:moveTo>
                  <a:pt x="0" y="0"/>
                </a:moveTo>
                <a:lnTo>
                  <a:pt x="2645228" y="0"/>
                </a:lnTo>
                <a:lnTo>
                  <a:pt x="2645228" y="56095"/>
                </a:lnTo>
                <a:cubicBezTo>
                  <a:pt x="2645228" y="299586"/>
                  <a:pt x="2447839" y="496975"/>
                  <a:pt x="2204348" y="496975"/>
                </a:cubicBezTo>
                <a:lnTo>
                  <a:pt x="440880" y="496975"/>
                </a:lnTo>
                <a:cubicBezTo>
                  <a:pt x="197389" y="496975"/>
                  <a:pt x="0" y="299586"/>
                  <a:pt x="0" y="56095"/>
                </a:cubicBezTo>
                <a:lnTo>
                  <a:pt x="0" y="0"/>
                </a:lnTo>
                <a:close/>
              </a:path>
            </a:pathLst>
          </a:cu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0">
              <a:cs typeface="+mn-ea"/>
              <a:sym typeface="+mn-lt"/>
            </a:endParaRPr>
          </a:p>
        </p:txBody>
      </p:sp>
      <p:sp>
        <p:nvSpPr>
          <p:cNvPr id="32" name="Freeform 25"/>
          <p:cNvSpPr/>
          <p:nvPr/>
        </p:nvSpPr>
        <p:spPr>
          <a:xfrm flipH="1">
            <a:off x="6260643" y="4364187"/>
            <a:ext cx="455706" cy="97281"/>
          </a:xfrm>
          <a:custGeom>
            <a:avLst/>
            <a:gdLst>
              <a:gd name="connsiteX0" fmla="*/ 0 w 694404"/>
              <a:gd name="connsiteY0" fmla="*/ 0 h 288475"/>
              <a:gd name="connsiteX1" fmla="*/ 694404 w 694404"/>
              <a:gd name="connsiteY1" fmla="*/ 0 h 288475"/>
              <a:gd name="connsiteX2" fmla="*/ 693800 w 694404"/>
              <a:gd name="connsiteY2" fmla="*/ 5989 h 288475"/>
              <a:gd name="connsiteX3" fmla="*/ 347202 w 694404"/>
              <a:gd name="connsiteY3" fmla="*/ 288475 h 288475"/>
              <a:gd name="connsiteX4" fmla="*/ 604 w 694404"/>
              <a:gd name="connsiteY4" fmla="*/ 5989 h 288475"/>
              <a:gd name="connsiteX5" fmla="*/ 0 w 694404"/>
              <a:gd name="connsiteY5" fmla="*/ 0 h 2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404" h="288475">
                <a:moveTo>
                  <a:pt x="0" y="0"/>
                </a:moveTo>
                <a:lnTo>
                  <a:pt x="694404" y="0"/>
                </a:lnTo>
                <a:lnTo>
                  <a:pt x="693800" y="5989"/>
                </a:lnTo>
                <a:cubicBezTo>
                  <a:pt x="660811" y="167204"/>
                  <a:pt x="518169" y="288475"/>
                  <a:pt x="347202" y="288475"/>
                </a:cubicBezTo>
                <a:cubicBezTo>
                  <a:pt x="176235" y="288475"/>
                  <a:pt x="33593" y="167204"/>
                  <a:pt x="604" y="5989"/>
                </a:cubicBezTo>
                <a:lnTo>
                  <a:pt x="0"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0">
              <a:cs typeface="+mn-ea"/>
              <a:sym typeface="+mn-lt"/>
            </a:endParaRPr>
          </a:p>
        </p:txBody>
      </p:sp>
      <p:sp>
        <p:nvSpPr>
          <p:cNvPr id="33" name="Freeform 5"/>
          <p:cNvSpPr/>
          <p:nvPr/>
        </p:nvSpPr>
        <p:spPr bwMode="auto">
          <a:xfrm>
            <a:off x="6406517" y="3286673"/>
            <a:ext cx="133315" cy="393995"/>
          </a:xfrm>
          <a:custGeom>
            <a:avLst/>
            <a:gdLst>
              <a:gd name="T0" fmla="*/ 77 w 112"/>
              <a:gd name="T1" fmla="*/ 270 h 331"/>
              <a:gd name="T2" fmla="*/ 44 w 112"/>
              <a:gd name="T3" fmla="*/ 331 h 331"/>
              <a:gd name="T4" fmla="*/ 15 w 112"/>
              <a:gd name="T5" fmla="*/ 328 h 331"/>
              <a:gd name="T6" fmla="*/ 0 w 112"/>
              <a:gd name="T7" fmla="*/ 261 h 331"/>
              <a:gd name="T8" fmla="*/ 35 w 112"/>
              <a:gd name="T9" fmla="*/ 0 h 331"/>
              <a:gd name="T10" fmla="*/ 112 w 112"/>
              <a:gd name="T11" fmla="*/ 11 h 331"/>
              <a:gd name="T12" fmla="*/ 77 w 112"/>
              <a:gd name="T13" fmla="*/ 270 h 331"/>
            </a:gdLst>
            <a:ahLst/>
            <a:cxnLst>
              <a:cxn ang="0">
                <a:pos x="T0" y="T1"/>
              </a:cxn>
              <a:cxn ang="0">
                <a:pos x="T2" y="T3"/>
              </a:cxn>
              <a:cxn ang="0">
                <a:pos x="T4" y="T5"/>
              </a:cxn>
              <a:cxn ang="0">
                <a:pos x="T6" y="T7"/>
              </a:cxn>
              <a:cxn ang="0">
                <a:pos x="T8" y="T9"/>
              </a:cxn>
              <a:cxn ang="0">
                <a:pos x="T10" y="T11"/>
              </a:cxn>
              <a:cxn ang="0">
                <a:pos x="T12" y="T13"/>
              </a:cxn>
            </a:cxnLst>
            <a:rect l="0" t="0" r="r" b="b"/>
            <a:pathLst>
              <a:path w="112" h="331">
                <a:moveTo>
                  <a:pt x="77" y="270"/>
                </a:moveTo>
                <a:lnTo>
                  <a:pt x="44" y="331"/>
                </a:lnTo>
                <a:lnTo>
                  <a:pt x="15" y="328"/>
                </a:lnTo>
                <a:lnTo>
                  <a:pt x="0" y="261"/>
                </a:lnTo>
                <a:lnTo>
                  <a:pt x="35" y="0"/>
                </a:lnTo>
                <a:lnTo>
                  <a:pt x="112" y="11"/>
                </a:lnTo>
                <a:lnTo>
                  <a:pt x="77" y="270"/>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34" name="Freeform 6"/>
          <p:cNvSpPr/>
          <p:nvPr/>
        </p:nvSpPr>
        <p:spPr bwMode="auto">
          <a:xfrm>
            <a:off x="6444606" y="3216444"/>
            <a:ext cx="104748" cy="121412"/>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2 w 64"/>
              <a:gd name="T15" fmla="*/ 22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3"/>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2" y="22"/>
                </a:cubicBezTo>
                <a:lnTo>
                  <a:pt x="58" y="48"/>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35" name="Freeform 7"/>
          <p:cNvSpPr/>
          <p:nvPr/>
        </p:nvSpPr>
        <p:spPr bwMode="auto">
          <a:xfrm>
            <a:off x="6432704" y="3260485"/>
            <a:ext cx="114270" cy="110700"/>
          </a:xfrm>
          <a:custGeom>
            <a:avLst/>
            <a:gdLst>
              <a:gd name="T0" fmla="*/ 85 w 96"/>
              <a:gd name="T1" fmla="*/ 93 h 93"/>
              <a:gd name="T2" fmla="*/ 0 w 96"/>
              <a:gd name="T3" fmla="*/ 81 h 93"/>
              <a:gd name="T4" fmla="*/ 11 w 96"/>
              <a:gd name="T5" fmla="*/ 0 h 93"/>
              <a:gd name="T6" fmla="*/ 96 w 96"/>
              <a:gd name="T7" fmla="*/ 12 h 93"/>
              <a:gd name="T8" fmla="*/ 85 w 96"/>
              <a:gd name="T9" fmla="*/ 93 h 93"/>
            </a:gdLst>
            <a:ahLst/>
            <a:cxnLst>
              <a:cxn ang="0">
                <a:pos x="T0" y="T1"/>
              </a:cxn>
              <a:cxn ang="0">
                <a:pos x="T2" y="T3"/>
              </a:cxn>
              <a:cxn ang="0">
                <a:pos x="T4" y="T5"/>
              </a:cxn>
              <a:cxn ang="0">
                <a:pos x="T6" y="T7"/>
              </a:cxn>
              <a:cxn ang="0">
                <a:pos x="T8" y="T9"/>
              </a:cxn>
            </a:cxnLst>
            <a:rect l="0" t="0" r="r" b="b"/>
            <a:pathLst>
              <a:path w="96" h="93">
                <a:moveTo>
                  <a:pt x="85" y="93"/>
                </a:moveTo>
                <a:lnTo>
                  <a:pt x="0" y="81"/>
                </a:lnTo>
                <a:lnTo>
                  <a:pt x="11" y="0"/>
                </a:lnTo>
                <a:lnTo>
                  <a:pt x="96" y="12"/>
                </a:lnTo>
                <a:lnTo>
                  <a:pt x="85" y="93"/>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36" name="Freeform 8"/>
          <p:cNvSpPr/>
          <p:nvPr/>
        </p:nvSpPr>
        <p:spPr bwMode="auto">
          <a:xfrm>
            <a:off x="6424371" y="3666383"/>
            <a:ext cx="34520" cy="57135"/>
          </a:xfrm>
          <a:custGeom>
            <a:avLst/>
            <a:gdLst>
              <a:gd name="T0" fmla="*/ 0 w 21"/>
              <a:gd name="T1" fmla="*/ 5 h 35"/>
              <a:gd name="T2" fmla="*/ 5 w 21"/>
              <a:gd name="T3" fmla="*/ 26 h 35"/>
              <a:gd name="T4" fmla="*/ 21 w 21"/>
              <a:gd name="T5" fmla="*/ 9 h 35"/>
              <a:gd name="T6" fmla="*/ 0 w 21"/>
              <a:gd name="T7" fmla="*/ 5 h 35"/>
            </a:gdLst>
            <a:ahLst/>
            <a:cxnLst>
              <a:cxn ang="0">
                <a:pos x="T0" y="T1"/>
              </a:cxn>
              <a:cxn ang="0">
                <a:pos x="T2" y="T3"/>
              </a:cxn>
              <a:cxn ang="0">
                <a:pos x="T4" y="T5"/>
              </a:cxn>
              <a:cxn ang="0">
                <a:pos x="T6" y="T7"/>
              </a:cxn>
            </a:cxnLst>
            <a:rect l="0" t="0" r="r" b="b"/>
            <a:pathLst>
              <a:path w="21" h="35">
                <a:moveTo>
                  <a:pt x="0" y="5"/>
                </a:moveTo>
                <a:cubicBezTo>
                  <a:pt x="0" y="5"/>
                  <a:pt x="3" y="22"/>
                  <a:pt x="5" y="26"/>
                </a:cubicBezTo>
                <a:cubicBezTo>
                  <a:pt x="6" y="31"/>
                  <a:pt x="9" y="35"/>
                  <a:pt x="21" y="9"/>
                </a:cubicBezTo>
                <a:cubicBezTo>
                  <a:pt x="21" y="9"/>
                  <a:pt x="13" y="0"/>
                  <a:pt x="0" y="5"/>
                </a:cubicBez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37" name="Freeform 9"/>
          <p:cNvSpPr/>
          <p:nvPr/>
        </p:nvSpPr>
        <p:spPr bwMode="auto">
          <a:xfrm>
            <a:off x="6544594" y="3285482"/>
            <a:ext cx="132125" cy="393995"/>
          </a:xfrm>
          <a:custGeom>
            <a:avLst/>
            <a:gdLst>
              <a:gd name="T0" fmla="*/ 75 w 111"/>
              <a:gd name="T1" fmla="*/ 269 h 331"/>
              <a:gd name="T2" fmla="*/ 44 w 111"/>
              <a:gd name="T3" fmla="*/ 331 h 331"/>
              <a:gd name="T4" fmla="*/ 15 w 111"/>
              <a:gd name="T5" fmla="*/ 326 h 331"/>
              <a:gd name="T6" fmla="*/ 0 w 111"/>
              <a:gd name="T7" fmla="*/ 259 h 331"/>
              <a:gd name="T8" fmla="*/ 34 w 111"/>
              <a:gd name="T9" fmla="*/ 0 h 331"/>
              <a:gd name="T10" fmla="*/ 111 w 111"/>
              <a:gd name="T11" fmla="*/ 9 h 331"/>
              <a:gd name="T12" fmla="*/ 75 w 111"/>
              <a:gd name="T13" fmla="*/ 269 h 331"/>
            </a:gdLst>
            <a:ahLst/>
            <a:cxnLst>
              <a:cxn ang="0">
                <a:pos x="T0" y="T1"/>
              </a:cxn>
              <a:cxn ang="0">
                <a:pos x="T2" y="T3"/>
              </a:cxn>
              <a:cxn ang="0">
                <a:pos x="T4" y="T5"/>
              </a:cxn>
              <a:cxn ang="0">
                <a:pos x="T6" y="T7"/>
              </a:cxn>
              <a:cxn ang="0">
                <a:pos x="T8" y="T9"/>
              </a:cxn>
              <a:cxn ang="0">
                <a:pos x="T10" y="T11"/>
              </a:cxn>
              <a:cxn ang="0">
                <a:pos x="T12" y="T13"/>
              </a:cxn>
            </a:cxnLst>
            <a:rect l="0" t="0" r="r" b="b"/>
            <a:pathLst>
              <a:path w="111" h="331">
                <a:moveTo>
                  <a:pt x="75" y="269"/>
                </a:moveTo>
                <a:lnTo>
                  <a:pt x="44" y="331"/>
                </a:lnTo>
                <a:lnTo>
                  <a:pt x="15" y="326"/>
                </a:lnTo>
                <a:lnTo>
                  <a:pt x="0" y="259"/>
                </a:lnTo>
                <a:lnTo>
                  <a:pt x="34" y="0"/>
                </a:lnTo>
                <a:lnTo>
                  <a:pt x="111" y="9"/>
                </a:lnTo>
                <a:lnTo>
                  <a:pt x="75" y="269"/>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38" name="Freeform 10"/>
          <p:cNvSpPr/>
          <p:nvPr/>
        </p:nvSpPr>
        <p:spPr bwMode="auto">
          <a:xfrm>
            <a:off x="6581493" y="3212873"/>
            <a:ext cx="104748" cy="121412"/>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1 w 64"/>
              <a:gd name="T15" fmla="*/ 23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4"/>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1" y="23"/>
                </a:cubicBezTo>
                <a:lnTo>
                  <a:pt x="58" y="48"/>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39" name="Freeform 11"/>
          <p:cNvSpPr/>
          <p:nvPr/>
        </p:nvSpPr>
        <p:spPr bwMode="auto">
          <a:xfrm>
            <a:off x="6570780" y="3259295"/>
            <a:ext cx="114270" cy="109509"/>
          </a:xfrm>
          <a:custGeom>
            <a:avLst/>
            <a:gdLst>
              <a:gd name="T0" fmla="*/ 85 w 96"/>
              <a:gd name="T1" fmla="*/ 92 h 92"/>
              <a:gd name="T2" fmla="*/ 0 w 96"/>
              <a:gd name="T3" fmla="*/ 81 h 92"/>
              <a:gd name="T4" fmla="*/ 11 w 96"/>
              <a:gd name="T5" fmla="*/ 0 h 92"/>
              <a:gd name="T6" fmla="*/ 96 w 96"/>
              <a:gd name="T7" fmla="*/ 11 h 92"/>
              <a:gd name="T8" fmla="*/ 85 w 96"/>
              <a:gd name="T9" fmla="*/ 92 h 92"/>
            </a:gdLst>
            <a:ahLst/>
            <a:cxnLst>
              <a:cxn ang="0">
                <a:pos x="T0" y="T1"/>
              </a:cxn>
              <a:cxn ang="0">
                <a:pos x="T2" y="T3"/>
              </a:cxn>
              <a:cxn ang="0">
                <a:pos x="T4" y="T5"/>
              </a:cxn>
              <a:cxn ang="0">
                <a:pos x="T6" y="T7"/>
              </a:cxn>
              <a:cxn ang="0">
                <a:pos x="T8" y="T9"/>
              </a:cxn>
            </a:cxnLst>
            <a:rect l="0" t="0" r="r" b="b"/>
            <a:pathLst>
              <a:path w="96" h="92">
                <a:moveTo>
                  <a:pt x="85" y="92"/>
                </a:moveTo>
                <a:lnTo>
                  <a:pt x="0" y="81"/>
                </a:lnTo>
                <a:lnTo>
                  <a:pt x="11" y="0"/>
                </a:lnTo>
                <a:lnTo>
                  <a:pt x="96" y="11"/>
                </a:lnTo>
                <a:lnTo>
                  <a:pt x="85" y="92"/>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40" name="Freeform 12"/>
          <p:cNvSpPr/>
          <p:nvPr/>
        </p:nvSpPr>
        <p:spPr bwMode="auto">
          <a:xfrm>
            <a:off x="6562448" y="3662812"/>
            <a:ext cx="34520" cy="57135"/>
          </a:xfrm>
          <a:custGeom>
            <a:avLst/>
            <a:gdLst>
              <a:gd name="T0" fmla="*/ 0 w 21"/>
              <a:gd name="T1" fmla="*/ 6 h 35"/>
              <a:gd name="T2" fmla="*/ 5 w 21"/>
              <a:gd name="T3" fmla="*/ 27 h 35"/>
              <a:gd name="T4" fmla="*/ 21 w 21"/>
              <a:gd name="T5" fmla="*/ 10 h 35"/>
              <a:gd name="T6" fmla="*/ 0 w 21"/>
              <a:gd name="T7" fmla="*/ 6 h 35"/>
            </a:gdLst>
            <a:ahLst/>
            <a:cxnLst>
              <a:cxn ang="0">
                <a:pos x="T0" y="T1"/>
              </a:cxn>
              <a:cxn ang="0">
                <a:pos x="T2" y="T3"/>
              </a:cxn>
              <a:cxn ang="0">
                <a:pos x="T4" y="T5"/>
              </a:cxn>
              <a:cxn ang="0">
                <a:pos x="T6" y="T7"/>
              </a:cxn>
            </a:cxnLst>
            <a:rect l="0" t="0" r="r" b="b"/>
            <a:pathLst>
              <a:path w="21" h="35">
                <a:moveTo>
                  <a:pt x="0" y="6"/>
                </a:moveTo>
                <a:cubicBezTo>
                  <a:pt x="0" y="6"/>
                  <a:pt x="3" y="22"/>
                  <a:pt x="5" y="27"/>
                </a:cubicBezTo>
                <a:cubicBezTo>
                  <a:pt x="6" y="31"/>
                  <a:pt x="9" y="35"/>
                  <a:pt x="21" y="10"/>
                </a:cubicBezTo>
                <a:cubicBezTo>
                  <a:pt x="21" y="10"/>
                  <a:pt x="13" y="0"/>
                  <a:pt x="0" y="6"/>
                </a:cubicBez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41" name="Freeform 13"/>
          <p:cNvSpPr/>
          <p:nvPr/>
        </p:nvSpPr>
        <p:spPr bwMode="auto">
          <a:xfrm>
            <a:off x="6664816" y="3287862"/>
            <a:ext cx="30948" cy="199973"/>
          </a:xfrm>
          <a:custGeom>
            <a:avLst/>
            <a:gdLst>
              <a:gd name="T0" fmla="*/ 4 w 19"/>
              <a:gd name="T1" fmla="*/ 0 h 122"/>
              <a:gd name="T2" fmla="*/ 19 w 19"/>
              <a:gd name="T3" fmla="*/ 16 h 122"/>
              <a:gd name="T4" fmla="*/ 7 w 19"/>
              <a:gd name="T5" fmla="*/ 115 h 122"/>
              <a:gd name="T6" fmla="*/ 0 w 19"/>
              <a:gd name="T7" fmla="*/ 121 h 122"/>
              <a:gd name="T8" fmla="*/ 10 w 19"/>
              <a:gd name="T9" fmla="*/ 43 h 122"/>
              <a:gd name="T10" fmla="*/ 5 w 19"/>
              <a:gd name="T11" fmla="*/ 34 h 122"/>
              <a:gd name="T12" fmla="*/ 4 w 19"/>
              <a:gd name="T13" fmla="*/ 0 h 122"/>
            </a:gdLst>
            <a:ahLst/>
            <a:cxnLst>
              <a:cxn ang="0">
                <a:pos x="T0" y="T1"/>
              </a:cxn>
              <a:cxn ang="0">
                <a:pos x="T2" y="T3"/>
              </a:cxn>
              <a:cxn ang="0">
                <a:pos x="T4" y="T5"/>
              </a:cxn>
              <a:cxn ang="0">
                <a:pos x="T6" y="T7"/>
              </a:cxn>
              <a:cxn ang="0">
                <a:pos x="T8" y="T9"/>
              </a:cxn>
              <a:cxn ang="0">
                <a:pos x="T10" y="T11"/>
              </a:cxn>
              <a:cxn ang="0">
                <a:pos x="T12" y="T13"/>
              </a:cxn>
            </a:cxnLst>
            <a:rect l="0" t="0" r="r" b="b"/>
            <a:pathLst>
              <a:path w="19" h="122">
                <a:moveTo>
                  <a:pt x="4" y="0"/>
                </a:moveTo>
                <a:cubicBezTo>
                  <a:pt x="4" y="0"/>
                  <a:pt x="18" y="10"/>
                  <a:pt x="19" y="16"/>
                </a:cubicBezTo>
                <a:cubicBezTo>
                  <a:pt x="19" y="21"/>
                  <a:pt x="7" y="115"/>
                  <a:pt x="7" y="115"/>
                </a:cubicBezTo>
                <a:cubicBezTo>
                  <a:pt x="7" y="115"/>
                  <a:pt x="8" y="122"/>
                  <a:pt x="0" y="121"/>
                </a:cubicBezTo>
                <a:cubicBezTo>
                  <a:pt x="10" y="43"/>
                  <a:pt x="10" y="43"/>
                  <a:pt x="10" y="43"/>
                </a:cubicBezTo>
                <a:cubicBezTo>
                  <a:pt x="5" y="34"/>
                  <a:pt x="5" y="34"/>
                  <a:pt x="5" y="34"/>
                </a:cubicBezTo>
                <a:cubicBezTo>
                  <a:pt x="4" y="0"/>
                  <a:pt x="4" y="0"/>
                  <a:pt x="4" y="0"/>
                </a:cubicBez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grpSp>
        <p:nvGrpSpPr>
          <p:cNvPr id="44" name="Group 123"/>
          <p:cNvGrpSpPr/>
          <p:nvPr/>
        </p:nvGrpSpPr>
        <p:grpSpPr>
          <a:xfrm>
            <a:off x="5738750" y="3195912"/>
            <a:ext cx="613013" cy="465414"/>
            <a:chOff x="7170738" y="4168775"/>
            <a:chExt cx="817563" cy="620713"/>
          </a:xfrm>
          <a:solidFill>
            <a:srgbClr val="0C8882"/>
          </a:solidFill>
        </p:grpSpPr>
        <p:sp>
          <p:nvSpPr>
            <p:cNvPr id="45" name="Freeform 14"/>
            <p:cNvSpPr/>
            <p:nvPr/>
          </p:nvSpPr>
          <p:spPr bwMode="auto">
            <a:xfrm>
              <a:off x="7170738" y="4168775"/>
              <a:ext cx="785813" cy="354013"/>
            </a:xfrm>
            <a:custGeom>
              <a:avLst/>
              <a:gdLst>
                <a:gd name="T0" fmla="*/ 246 w 495"/>
                <a:gd name="T1" fmla="*/ 223 h 223"/>
                <a:gd name="T2" fmla="*/ 0 w 495"/>
                <a:gd name="T3" fmla="*/ 111 h 223"/>
                <a:gd name="T4" fmla="*/ 252 w 495"/>
                <a:gd name="T5" fmla="*/ 0 h 223"/>
                <a:gd name="T6" fmla="*/ 495 w 495"/>
                <a:gd name="T7" fmla="*/ 109 h 223"/>
                <a:gd name="T8" fmla="*/ 246 w 495"/>
                <a:gd name="T9" fmla="*/ 223 h 223"/>
              </a:gdLst>
              <a:ahLst/>
              <a:cxnLst>
                <a:cxn ang="0">
                  <a:pos x="T0" y="T1"/>
                </a:cxn>
                <a:cxn ang="0">
                  <a:pos x="T2" y="T3"/>
                </a:cxn>
                <a:cxn ang="0">
                  <a:pos x="T4" y="T5"/>
                </a:cxn>
                <a:cxn ang="0">
                  <a:pos x="T6" y="T7"/>
                </a:cxn>
                <a:cxn ang="0">
                  <a:pos x="T8" y="T9"/>
                </a:cxn>
              </a:cxnLst>
              <a:rect l="0" t="0" r="r" b="b"/>
              <a:pathLst>
                <a:path w="495" h="223">
                  <a:moveTo>
                    <a:pt x="246" y="223"/>
                  </a:moveTo>
                  <a:lnTo>
                    <a:pt x="0" y="111"/>
                  </a:lnTo>
                  <a:lnTo>
                    <a:pt x="252" y="0"/>
                  </a:lnTo>
                  <a:lnTo>
                    <a:pt x="495" y="109"/>
                  </a:lnTo>
                  <a:lnTo>
                    <a:pt x="246" y="2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46" name="Rectangle 15"/>
            <p:cNvSpPr>
              <a:spLocks noChangeArrowheads="1"/>
            </p:cNvSpPr>
            <p:nvPr/>
          </p:nvSpPr>
          <p:spPr bwMode="auto">
            <a:xfrm>
              <a:off x="7924800" y="4335463"/>
              <a:ext cx="23813" cy="257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endParaRPr lang="id-ID" sz="1010">
                <a:cs typeface="+mn-ea"/>
                <a:sym typeface="+mn-lt"/>
              </a:endParaRPr>
            </a:p>
          </p:txBody>
        </p:sp>
        <p:sp>
          <p:nvSpPr>
            <p:cNvPr id="47" name="Oval 16"/>
            <p:cNvSpPr>
              <a:spLocks noChangeArrowheads="1"/>
            </p:cNvSpPr>
            <p:nvPr/>
          </p:nvSpPr>
          <p:spPr bwMode="auto">
            <a:xfrm>
              <a:off x="7897813" y="4564063"/>
              <a:ext cx="76200"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48" name="Freeform 17"/>
            <p:cNvSpPr/>
            <p:nvPr/>
          </p:nvSpPr>
          <p:spPr bwMode="auto">
            <a:xfrm>
              <a:off x="7888288" y="4605338"/>
              <a:ext cx="55563" cy="171450"/>
            </a:xfrm>
            <a:custGeom>
              <a:avLst/>
              <a:gdLst>
                <a:gd name="T0" fmla="*/ 14 w 26"/>
                <a:gd name="T1" fmla="*/ 4 h 79"/>
                <a:gd name="T2" fmla="*/ 6 w 26"/>
                <a:gd name="T3" fmla="*/ 79 h 79"/>
                <a:gd name="T4" fmla="*/ 26 w 26"/>
                <a:gd name="T5" fmla="*/ 79 h 79"/>
                <a:gd name="T6" fmla="*/ 26 w 26"/>
                <a:gd name="T7" fmla="*/ 0 h 79"/>
                <a:gd name="T8" fmla="*/ 14 w 26"/>
                <a:gd name="T9" fmla="*/ 4 h 79"/>
              </a:gdLst>
              <a:ahLst/>
              <a:cxnLst>
                <a:cxn ang="0">
                  <a:pos x="T0" y="T1"/>
                </a:cxn>
                <a:cxn ang="0">
                  <a:pos x="T2" y="T3"/>
                </a:cxn>
                <a:cxn ang="0">
                  <a:pos x="T4" y="T5"/>
                </a:cxn>
                <a:cxn ang="0">
                  <a:pos x="T6" y="T7"/>
                </a:cxn>
                <a:cxn ang="0">
                  <a:pos x="T8" y="T9"/>
                </a:cxn>
              </a:cxnLst>
              <a:rect l="0" t="0" r="r" b="b"/>
              <a:pathLst>
                <a:path w="26" h="79">
                  <a:moveTo>
                    <a:pt x="14" y="4"/>
                  </a:moveTo>
                  <a:cubicBezTo>
                    <a:pt x="14" y="4"/>
                    <a:pt x="0" y="34"/>
                    <a:pt x="6" y="79"/>
                  </a:cubicBezTo>
                  <a:cubicBezTo>
                    <a:pt x="26" y="79"/>
                    <a:pt x="26" y="79"/>
                    <a:pt x="26" y="79"/>
                  </a:cubicBezTo>
                  <a:cubicBezTo>
                    <a:pt x="26" y="0"/>
                    <a:pt x="26" y="0"/>
                    <a:pt x="26" y="0"/>
                  </a:cubicBezTo>
                  <a:cubicBezTo>
                    <a:pt x="26" y="0"/>
                    <a:pt x="14" y="7"/>
                    <a:pt x="1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49" name="Freeform 18"/>
            <p:cNvSpPr/>
            <p:nvPr/>
          </p:nvSpPr>
          <p:spPr bwMode="auto">
            <a:xfrm>
              <a:off x="7932738" y="4605338"/>
              <a:ext cx="55563" cy="171450"/>
            </a:xfrm>
            <a:custGeom>
              <a:avLst/>
              <a:gdLst>
                <a:gd name="T0" fmla="*/ 11 w 25"/>
                <a:gd name="T1" fmla="*/ 4 h 79"/>
                <a:gd name="T2" fmla="*/ 20 w 25"/>
                <a:gd name="T3" fmla="*/ 79 h 79"/>
                <a:gd name="T4" fmla="*/ 0 w 25"/>
                <a:gd name="T5" fmla="*/ 79 h 79"/>
                <a:gd name="T6" fmla="*/ 0 w 25"/>
                <a:gd name="T7" fmla="*/ 0 h 79"/>
                <a:gd name="T8" fmla="*/ 11 w 25"/>
                <a:gd name="T9" fmla="*/ 4 h 79"/>
              </a:gdLst>
              <a:ahLst/>
              <a:cxnLst>
                <a:cxn ang="0">
                  <a:pos x="T0" y="T1"/>
                </a:cxn>
                <a:cxn ang="0">
                  <a:pos x="T2" y="T3"/>
                </a:cxn>
                <a:cxn ang="0">
                  <a:pos x="T4" y="T5"/>
                </a:cxn>
                <a:cxn ang="0">
                  <a:pos x="T6" y="T7"/>
                </a:cxn>
                <a:cxn ang="0">
                  <a:pos x="T8" y="T9"/>
                </a:cxn>
              </a:cxnLst>
              <a:rect l="0" t="0" r="r" b="b"/>
              <a:pathLst>
                <a:path w="25" h="79">
                  <a:moveTo>
                    <a:pt x="11" y="4"/>
                  </a:moveTo>
                  <a:cubicBezTo>
                    <a:pt x="11" y="4"/>
                    <a:pt x="25" y="34"/>
                    <a:pt x="20" y="79"/>
                  </a:cubicBezTo>
                  <a:cubicBezTo>
                    <a:pt x="0" y="79"/>
                    <a:pt x="0" y="79"/>
                    <a:pt x="0" y="79"/>
                  </a:cubicBezTo>
                  <a:cubicBezTo>
                    <a:pt x="0" y="0"/>
                    <a:pt x="0" y="0"/>
                    <a:pt x="0" y="0"/>
                  </a:cubicBezTo>
                  <a:cubicBezTo>
                    <a:pt x="0" y="0"/>
                    <a:pt x="11" y="7"/>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50" name="Freeform 19"/>
            <p:cNvSpPr/>
            <p:nvPr/>
          </p:nvSpPr>
          <p:spPr bwMode="auto">
            <a:xfrm>
              <a:off x="7327900" y="4449763"/>
              <a:ext cx="455613" cy="339725"/>
            </a:xfrm>
            <a:custGeom>
              <a:avLst/>
              <a:gdLst>
                <a:gd name="T0" fmla="*/ 209 w 209"/>
                <a:gd name="T1" fmla="*/ 0 h 156"/>
                <a:gd name="T2" fmla="*/ 104 w 209"/>
                <a:gd name="T3" fmla="*/ 49 h 156"/>
                <a:gd name="T4" fmla="*/ 0 w 209"/>
                <a:gd name="T5" fmla="*/ 0 h 156"/>
                <a:gd name="T6" fmla="*/ 0 w 209"/>
                <a:gd name="T7" fmla="*/ 120 h 156"/>
                <a:gd name="T8" fmla="*/ 102 w 209"/>
                <a:gd name="T9" fmla="*/ 156 h 156"/>
                <a:gd name="T10" fmla="*/ 102 w 209"/>
                <a:gd name="T11" fmla="*/ 156 h 156"/>
                <a:gd name="T12" fmla="*/ 104 w 209"/>
                <a:gd name="T13" fmla="*/ 156 h 156"/>
                <a:gd name="T14" fmla="*/ 107 w 209"/>
                <a:gd name="T15" fmla="*/ 156 h 156"/>
                <a:gd name="T16" fmla="*/ 107 w 209"/>
                <a:gd name="T17" fmla="*/ 156 h 156"/>
                <a:gd name="T18" fmla="*/ 209 w 209"/>
                <a:gd name="T19" fmla="*/ 120 h 156"/>
                <a:gd name="T20" fmla="*/ 209 w 209"/>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 h="156">
                  <a:moveTo>
                    <a:pt x="209" y="0"/>
                  </a:moveTo>
                  <a:cubicBezTo>
                    <a:pt x="209" y="1"/>
                    <a:pt x="121" y="41"/>
                    <a:pt x="104" y="49"/>
                  </a:cubicBezTo>
                  <a:cubicBezTo>
                    <a:pt x="87" y="41"/>
                    <a:pt x="0" y="1"/>
                    <a:pt x="0" y="0"/>
                  </a:cubicBezTo>
                  <a:cubicBezTo>
                    <a:pt x="0" y="120"/>
                    <a:pt x="0" y="120"/>
                    <a:pt x="0" y="120"/>
                  </a:cubicBezTo>
                  <a:cubicBezTo>
                    <a:pt x="28" y="150"/>
                    <a:pt x="84" y="155"/>
                    <a:pt x="102" y="156"/>
                  </a:cubicBezTo>
                  <a:cubicBezTo>
                    <a:pt x="102" y="156"/>
                    <a:pt x="102" y="156"/>
                    <a:pt x="102" y="156"/>
                  </a:cubicBezTo>
                  <a:cubicBezTo>
                    <a:pt x="102" y="156"/>
                    <a:pt x="103" y="156"/>
                    <a:pt x="104" y="156"/>
                  </a:cubicBezTo>
                  <a:cubicBezTo>
                    <a:pt x="106" y="156"/>
                    <a:pt x="107" y="156"/>
                    <a:pt x="107" y="156"/>
                  </a:cubicBezTo>
                  <a:cubicBezTo>
                    <a:pt x="107" y="156"/>
                    <a:pt x="107" y="156"/>
                    <a:pt x="107" y="156"/>
                  </a:cubicBezTo>
                  <a:cubicBezTo>
                    <a:pt x="125" y="155"/>
                    <a:pt x="181" y="150"/>
                    <a:pt x="209" y="120"/>
                  </a:cubicBezTo>
                  <a:lnTo>
                    <a:pt x="20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grpSp>
      <p:sp>
        <p:nvSpPr>
          <p:cNvPr id="51" name="Freeform 20"/>
          <p:cNvSpPr>
            <a:spLocks noEditPoints="1"/>
          </p:cNvSpPr>
          <p:nvPr/>
        </p:nvSpPr>
        <p:spPr bwMode="auto">
          <a:xfrm>
            <a:off x="5240008" y="1607138"/>
            <a:ext cx="358285" cy="377330"/>
          </a:xfrm>
          <a:custGeom>
            <a:avLst/>
            <a:gdLst>
              <a:gd name="T0" fmla="*/ 168 w 219"/>
              <a:gd name="T1" fmla="*/ 224 h 231"/>
              <a:gd name="T2" fmla="*/ 197 w 219"/>
              <a:gd name="T3" fmla="*/ 212 h 231"/>
              <a:gd name="T4" fmla="*/ 168 w 219"/>
              <a:gd name="T5" fmla="*/ 132 h 231"/>
              <a:gd name="T6" fmla="*/ 168 w 219"/>
              <a:gd name="T7" fmla="*/ 150 h 231"/>
              <a:gd name="T8" fmla="*/ 192 w 219"/>
              <a:gd name="T9" fmla="*/ 190 h 231"/>
              <a:gd name="T10" fmla="*/ 168 w 219"/>
              <a:gd name="T11" fmla="*/ 209 h 231"/>
              <a:gd name="T12" fmla="*/ 168 w 219"/>
              <a:gd name="T13" fmla="*/ 224 h 231"/>
              <a:gd name="T14" fmla="*/ 168 w 219"/>
              <a:gd name="T15" fmla="*/ 203 h 231"/>
              <a:gd name="T16" fmla="*/ 168 w 219"/>
              <a:gd name="T17" fmla="*/ 157 h 231"/>
              <a:gd name="T18" fmla="*/ 181 w 219"/>
              <a:gd name="T19" fmla="*/ 187 h 231"/>
              <a:gd name="T20" fmla="*/ 168 w 219"/>
              <a:gd name="T21" fmla="*/ 203 h 231"/>
              <a:gd name="T22" fmla="*/ 146 w 219"/>
              <a:gd name="T23" fmla="*/ 112 h 231"/>
              <a:gd name="T24" fmla="*/ 141 w 219"/>
              <a:gd name="T25" fmla="*/ 98 h 231"/>
              <a:gd name="T26" fmla="*/ 141 w 219"/>
              <a:gd name="T27" fmla="*/ 44 h 231"/>
              <a:gd name="T28" fmla="*/ 146 w 219"/>
              <a:gd name="T29" fmla="*/ 37 h 231"/>
              <a:gd name="T30" fmla="*/ 148 w 219"/>
              <a:gd name="T31" fmla="*/ 37 h 231"/>
              <a:gd name="T32" fmla="*/ 148 w 219"/>
              <a:gd name="T33" fmla="*/ 14 h 231"/>
              <a:gd name="T34" fmla="*/ 146 w 219"/>
              <a:gd name="T35" fmla="*/ 14 h 231"/>
              <a:gd name="T36" fmla="*/ 146 w 219"/>
              <a:gd name="T37" fmla="*/ 13 h 231"/>
              <a:gd name="T38" fmla="*/ 114 w 219"/>
              <a:gd name="T39" fmla="*/ 0 h 231"/>
              <a:gd name="T40" fmla="*/ 81 w 219"/>
              <a:gd name="T41" fmla="*/ 13 h 231"/>
              <a:gd name="T42" fmla="*/ 81 w 219"/>
              <a:gd name="T43" fmla="*/ 14 h 231"/>
              <a:gd name="T44" fmla="*/ 80 w 219"/>
              <a:gd name="T45" fmla="*/ 14 h 231"/>
              <a:gd name="T46" fmla="*/ 80 w 219"/>
              <a:gd name="T47" fmla="*/ 37 h 231"/>
              <a:gd name="T48" fmla="*/ 81 w 219"/>
              <a:gd name="T49" fmla="*/ 37 h 231"/>
              <a:gd name="T50" fmla="*/ 90 w 219"/>
              <a:gd name="T51" fmla="*/ 45 h 231"/>
              <a:gd name="T52" fmla="*/ 90 w 219"/>
              <a:gd name="T53" fmla="*/ 98 h 231"/>
              <a:gd name="T54" fmla="*/ 83 w 219"/>
              <a:gd name="T55" fmla="*/ 112 h 231"/>
              <a:gd name="T56" fmla="*/ 31 w 219"/>
              <a:gd name="T57" fmla="*/ 212 h 231"/>
              <a:gd name="T58" fmla="*/ 114 w 219"/>
              <a:gd name="T59" fmla="*/ 230 h 231"/>
              <a:gd name="T60" fmla="*/ 168 w 219"/>
              <a:gd name="T61" fmla="*/ 224 h 231"/>
              <a:gd name="T62" fmla="*/ 168 w 219"/>
              <a:gd name="T63" fmla="*/ 209 h 231"/>
              <a:gd name="T64" fmla="*/ 144 w 219"/>
              <a:gd name="T65" fmla="*/ 212 h 231"/>
              <a:gd name="T66" fmla="*/ 144 w 219"/>
              <a:gd name="T67" fmla="*/ 212 h 231"/>
              <a:gd name="T68" fmla="*/ 168 w 219"/>
              <a:gd name="T69" fmla="*/ 203 h 231"/>
              <a:gd name="T70" fmla="*/ 168 w 219"/>
              <a:gd name="T71" fmla="*/ 157 h 231"/>
              <a:gd name="T72" fmla="*/ 149 w 219"/>
              <a:gd name="T73" fmla="*/ 134 h 231"/>
              <a:gd name="T74" fmla="*/ 168 w 219"/>
              <a:gd name="T75" fmla="*/ 150 h 231"/>
              <a:gd name="T76" fmla="*/ 168 w 219"/>
              <a:gd name="T77" fmla="*/ 132 h 231"/>
              <a:gd name="T78" fmla="*/ 146 w 219"/>
              <a:gd name="T79" fmla="*/ 1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9" h="231">
                <a:moveTo>
                  <a:pt x="168" y="224"/>
                </a:moveTo>
                <a:cubicBezTo>
                  <a:pt x="179" y="221"/>
                  <a:pt x="189" y="217"/>
                  <a:pt x="197" y="212"/>
                </a:cubicBezTo>
                <a:cubicBezTo>
                  <a:pt x="219" y="196"/>
                  <a:pt x="191" y="157"/>
                  <a:pt x="168" y="132"/>
                </a:cubicBezTo>
                <a:cubicBezTo>
                  <a:pt x="168" y="150"/>
                  <a:pt x="168" y="150"/>
                  <a:pt x="168" y="150"/>
                </a:cubicBezTo>
                <a:cubicBezTo>
                  <a:pt x="180" y="162"/>
                  <a:pt x="193" y="177"/>
                  <a:pt x="192" y="190"/>
                </a:cubicBezTo>
                <a:cubicBezTo>
                  <a:pt x="192" y="201"/>
                  <a:pt x="180" y="207"/>
                  <a:pt x="168" y="209"/>
                </a:cubicBezTo>
                <a:cubicBezTo>
                  <a:pt x="168" y="224"/>
                  <a:pt x="168" y="224"/>
                  <a:pt x="168" y="224"/>
                </a:cubicBezTo>
                <a:close/>
                <a:moveTo>
                  <a:pt x="168" y="203"/>
                </a:moveTo>
                <a:cubicBezTo>
                  <a:pt x="168" y="157"/>
                  <a:pt x="168" y="157"/>
                  <a:pt x="168" y="157"/>
                </a:cubicBezTo>
                <a:cubicBezTo>
                  <a:pt x="175" y="167"/>
                  <a:pt x="182" y="179"/>
                  <a:pt x="181" y="187"/>
                </a:cubicBezTo>
                <a:cubicBezTo>
                  <a:pt x="180" y="194"/>
                  <a:pt x="175" y="199"/>
                  <a:pt x="168" y="203"/>
                </a:cubicBezTo>
                <a:close/>
                <a:moveTo>
                  <a:pt x="146" y="112"/>
                </a:moveTo>
                <a:cubicBezTo>
                  <a:pt x="146" y="112"/>
                  <a:pt x="141" y="109"/>
                  <a:pt x="141" y="98"/>
                </a:cubicBezTo>
                <a:cubicBezTo>
                  <a:pt x="141" y="90"/>
                  <a:pt x="141" y="56"/>
                  <a:pt x="141" y="44"/>
                </a:cubicBezTo>
                <a:cubicBezTo>
                  <a:pt x="144" y="43"/>
                  <a:pt x="146" y="40"/>
                  <a:pt x="146" y="37"/>
                </a:cubicBezTo>
                <a:cubicBezTo>
                  <a:pt x="148" y="37"/>
                  <a:pt x="148" y="37"/>
                  <a:pt x="148" y="37"/>
                </a:cubicBezTo>
                <a:cubicBezTo>
                  <a:pt x="148" y="14"/>
                  <a:pt x="148" y="14"/>
                  <a:pt x="148" y="14"/>
                </a:cubicBezTo>
                <a:cubicBezTo>
                  <a:pt x="146" y="14"/>
                  <a:pt x="146" y="14"/>
                  <a:pt x="146" y="14"/>
                </a:cubicBezTo>
                <a:cubicBezTo>
                  <a:pt x="146" y="14"/>
                  <a:pt x="146" y="13"/>
                  <a:pt x="146" y="13"/>
                </a:cubicBezTo>
                <a:cubicBezTo>
                  <a:pt x="146" y="6"/>
                  <a:pt x="132" y="0"/>
                  <a:pt x="114" y="0"/>
                </a:cubicBezTo>
                <a:cubicBezTo>
                  <a:pt x="95" y="0"/>
                  <a:pt x="81" y="6"/>
                  <a:pt x="81" y="13"/>
                </a:cubicBezTo>
                <a:cubicBezTo>
                  <a:pt x="81" y="13"/>
                  <a:pt x="81" y="14"/>
                  <a:pt x="81" y="14"/>
                </a:cubicBezTo>
                <a:cubicBezTo>
                  <a:pt x="80" y="14"/>
                  <a:pt x="80" y="14"/>
                  <a:pt x="80" y="14"/>
                </a:cubicBezTo>
                <a:cubicBezTo>
                  <a:pt x="80" y="37"/>
                  <a:pt x="80" y="37"/>
                  <a:pt x="80" y="37"/>
                </a:cubicBezTo>
                <a:cubicBezTo>
                  <a:pt x="81" y="37"/>
                  <a:pt x="81" y="37"/>
                  <a:pt x="81" y="37"/>
                </a:cubicBezTo>
                <a:cubicBezTo>
                  <a:pt x="81" y="40"/>
                  <a:pt x="84" y="43"/>
                  <a:pt x="90" y="45"/>
                </a:cubicBezTo>
                <a:cubicBezTo>
                  <a:pt x="90" y="56"/>
                  <a:pt x="90" y="90"/>
                  <a:pt x="90" y="98"/>
                </a:cubicBezTo>
                <a:cubicBezTo>
                  <a:pt x="90" y="109"/>
                  <a:pt x="83" y="112"/>
                  <a:pt x="83" y="112"/>
                </a:cubicBezTo>
                <a:cubicBezTo>
                  <a:pt x="71" y="119"/>
                  <a:pt x="0" y="190"/>
                  <a:pt x="31" y="212"/>
                </a:cubicBezTo>
                <a:cubicBezTo>
                  <a:pt x="58" y="231"/>
                  <a:pt x="105" y="230"/>
                  <a:pt x="114" y="230"/>
                </a:cubicBezTo>
                <a:cubicBezTo>
                  <a:pt x="121" y="230"/>
                  <a:pt x="145" y="230"/>
                  <a:pt x="168" y="224"/>
                </a:cubicBezTo>
                <a:cubicBezTo>
                  <a:pt x="168" y="209"/>
                  <a:pt x="168" y="209"/>
                  <a:pt x="168" y="209"/>
                </a:cubicBezTo>
                <a:cubicBezTo>
                  <a:pt x="156" y="212"/>
                  <a:pt x="144" y="212"/>
                  <a:pt x="144" y="212"/>
                </a:cubicBezTo>
                <a:cubicBezTo>
                  <a:pt x="144" y="212"/>
                  <a:pt x="144" y="212"/>
                  <a:pt x="144" y="212"/>
                </a:cubicBezTo>
                <a:cubicBezTo>
                  <a:pt x="144" y="212"/>
                  <a:pt x="158" y="210"/>
                  <a:pt x="168" y="203"/>
                </a:cubicBezTo>
                <a:cubicBezTo>
                  <a:pt x="168" y="157"/>
                  <a:pt x="168" y="157"/>
                  <a:pt x="168" y="157"/>
                </a:cubicBezTo>
                <a:cubicBezTo>
                  <a:pt x="159" y="144"/>
                  <a:pt x="149" y="134"/>
                  <a:pt x="149" y="134"/>
                </a:cubicBezTo>
                <a:cubicBezTo>
                  <a:pt x="149" y="134"/>
                  <a:pt x="158" y="141"/>
                  <a:pt x="168" y="150"/>
                </a:cubicBezTo>
                <a:cubicBezTo>
                  <a:pt x="168" y="132"/>
                  <a:pt x="168" y="132"/>
                  <a:pt x="168" y="132"/>
                </a:cubicBezTo>
                <a:cubicBezTo>
                  <a:pt x="159" y="122"/>
                  <a:pt x="150" y="114"/>
                  <a:pt x="146" y="112"/>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52" name="Oval 21"/>
          <p:cNvSpPr>
            <a:spLocks noChangeArrowheads="1"/>
          </p:cNvSpPr>
          <p:nvPr/>
        </p:nvSpPr>
        <p:spPr bwMode="auto">
          <a:xfrm>
            <a:off x="7526604" y="1519054"/>
            <a:ext cx="105938" cy="105938"/>
          </a:xfrm>
          <a:prstGeom prst="ellipse">
            <a:avLst/>
          </a:prstGeom>
          <a:solidFill>
            <a:srgbClr val="0C8882"/>
          </a:solidFill>
          <a:ln>
            <a:noFill/>
          </a:ln>
        </p:spPr>
        <p:txBody>
          <a:bodyPr vert="horz" wrap="square" lIns="68562" tIns="34281" rIns="68562" bIns="34281" numCol="1" anchor="t" anchorCtr="0" compatLnSpc="1"/>
          <a:lstStyle/>
          <a:p>
            <a:endParaRPr lang="id-ID" sz="1010">
              <a:cs typeface="+mn-ea"/>
              <a:sym typeface="+mn-lt"/>
            </a:endParaRPr>
          </a:p>
        </p:txBody>
      </p:sp>
      <p:sp>
        <p:nvSpPr>
          <p:cNvPr id="53" name="Freeform 22"/>
          <p:cNvSpPr/>
          <p:nvPr/>
        </p:nvSpPr>
        <p:spPr bwMode="auto">
          <a:xfrm>
            <a:off x="7564693" y="1597615"/>
            <a:ext cx="166644" cy="347572"/>
          </a:xfrm>
          <a:custGeom>
            <a:avLst/>
            <a:gdLst>
              <a:gd name="T0" fmla="*/ 0 w 102"/>
              <a:gd name="T1" fmla="*/ 6 h 213"/>
              <a:gd name="T2" fmla="*/ 68 w 102"/>
              <a:gd name="T3" fmla="*/ 184 h 213"/>
              <a:gd name="T4" fmla="*/ 99 w 102"/>
              <a:gd name="T5" fmla="*/ 213 h 213"/>
              <a:gd name="T6" fmla="*/ 23 w 102"/>
              <a:gd name="T7" fmla="*/ 0 h 213"/>
              <a:gd name="T8" fmla="*/ 0 w 102"/>
              <a:gd name="T9" fmla="*/ 6 h 213"/>
            </a:gdLst>
            <a:ahLst/>
            <a:cxnLst>
              <a:cxn ang="0">
                <a:pos x="T0" y="T1"/>
              </a:cxn>
              <a:cxn ang="0">
                <a:pos x="T2" y="T3"/>
              </a:cxn>
              <a:cxn ang="0">
                <a:pos x="T4" y="T5"/>
              </a:cxn>
              <a:cxn ang="0">
                <a:pos x="T6" y="T7"/>
              </a:cxn>
              <a:cxn ang="0">
                <a:pos x="T8" y="T9"/>
              </a:cxn>
            </a:cxnLst>
            <a:rect l="0" t="0" r="r" b="b"/>
            <a:pathLst>
              <a:path w="102" h="213">
                <a:moveTo>
                  <a:pt x="0" y="6"/>
                </a:moveTo>
                <a:cubicBezTo>
                  <a:pt x="0" y="7"/>
                  <a:pt x="68" y="184"/>
                  <a:pt x="68" y="184"/>
                </a:cubicBezTo>
                <a:cubicBezTo>
                  <a:pt x="68" y="184"/>
                  <a:pt x="96" y="213"/>
                  <a:pt x="99" y="213"/>
                </a:cubicBezTo>
                <a:cubicBezTo>
                  <a:pt x="102" y="213"/>
                  <a:pt x="23" y="0"/>
                  <a:pt x="23" y="0"/>
                </a:cubicBezTo>
                <a:lnTo>
                  <a:pt x="0" y="6"/>
                </a:lnTo>
                <a:close/>
              </a:path>
            </a:pathLst>
          </a:custGeom>
          <a:solidFill>
            <a:srgbClr val="0C8882"/>
          </a:solidFill>
          <a:ln>
            <a:noFill/>
          </a:ln>
        </p:spPr>
        <p:txBody>
          <a:bodyPr vert="horz" wrap="square" lIns="68562" tIns="34281" rIns="68562" bIns="34281" numCol="1" anchor="t" anchorCtr="0" compatLnSpc="1"/>
          <a:lstStyle/>
          <a:p>
            <a:endParaRPr lang="id-ID" sz="1010">
              <a:cs typeface="+mn-ea"/>
              <a:sym typeface="+mn-lt"/>
            </a:endParaRPr>
          </a:p>
        </p:txBody>
      </p:sp>
      <p:sp>
        <p:nvSpPr>
          <p:cNvPr id="54" name="Freeform 23"/>
          <p:cNvSpPr/>
          <p:nvPr/>
        </p:nvSpPr>
        <p:spPr bwMode="auto">
          <a:xfrm>
            <a:off x="7418285" y="1597615"/>
            <a:ext cx="178547" cy="342811"/>
          </a:xfrm>
          <a:custGeom>
            <a:avLst/>
            <a:gdLst>
              <a:gd name="T0" fmla="*/ 149 w 150"/>
              <a:gd name="T1" fmla="*/ 14 h 288"/>
              <a:gd name="T2" fmla="*/ 40 w 150"/>
              <a:gd name="T3" fmla="*/ 248 h 288"/>
              <a:gd name="T4" fmla="*/ 0 w 150"/>
              <a:gd name="T5" fmla="*/ 288 h 288"/>
              <a:gd name="T6" fmla="*/ 11 w 150"/>
              <a:gd name="T7" fmla="*/ 233 h 288"/>
              <a:gd name="T8" fmla="*/ 117 w 150"/>
              <a:gd name="T9" fmla="*/ 0 h 288"/>
              <a:gd name="T10" fmla="*/ 150 w 150"/>
              <a:gd name="T11" fmla="*/ 11 h 288"/>
              <a:gd name="T12" fmla="*/ 149 w 150"/>
              <a:gd name="T13" fmla="*/ 14 h 288"/>
            </a:gdLst>
            <a:ahLst/>
            <a:cxnLst>
              <a:cxn ang="0">
                <a:pos x="T0" y="T1"/>
              </a:cxn>
              <a:cxn ang="0">
                <a:pos x="T2" y="T3"/>
              </a:cxn>
              <a:cxn ang="0">
                <a:pos x="T4" y="T5"/>
              </a:cxn>
              <a:cxn ang="0">
                <a:pos x="T6" y="T7"/>
              </a:cxn>
              <a:cxn ang="0">
                <a:pos x="T8" y="T9"/>
              </a:cxn>
              <a:cxn ang="0">
                <a:pos x="T10" y="T11"/>
              </a:cxn>
              <a:cxn ang="0">
                <a:pos x="T12" y="T13"/>
              </a:cxn>
            </a:cxnLst>
            <a:rect l="0" t="0" r="r" b="b"/>
            <a:pathLst>
              <a:path w="150" h="288">
                <a:moveTo>
                  <a:pt x="149" y="14"/>
                </a:moveTo>
                <a:lnTo>
                  <a:pt x="40" y="248"/>
                </a:lnTo>
                <a:lnTo>
                  <a:pt x="0" y="288"/>
                </a:lnTo>
                <a:lnTo>
                  <a:pt x="11" y="233"/>
                </a:lnTo>
                <a:lnTo>
                  <a:pt x="117" y="0"/>
                </a:lnTo>
                <a:lnTo>
                  <a:pt x="150" y="11"/>
                </a:lnTo>
                <a:lnTo>
                  <a:pt x="149" y="14"/>
                </a:lnTo>
                <a:close/>
              </a:path>
            </a:pathLst>
          </a:custGeom>
          <a:solidFill>
            <a:srgbClr val="0C8882"/>
          </a:solidFill>
          <a:ln>
            <a:noFill/>
          </a:ln>
        </p:spPr>
        <p:txBody>
          <a:bodyPr vert="horz" wrap="square" lIns="68562" tIns="34281" rIns="68562" bIns="34281" numCol="1" anchor="t" anchorCtr="0" compatLnSpc="1"/>
          <a:lstStyle/>
          <a:p>
            <a:endParaRPr lang="id-ID" sz="1010">
              <a:cs typeface="+mn-ea"/>
              <a:sym typeface="+mn-lt"/>
            </a:endParaRPr>
          </a:p>
        </p:txBody>
      </p:sp>
      <p:sp>
        <p:nvSpPr>
          <p:cNvPr id="55" name="Freeform 24"/>
          <p:cNvSpPr/>
          <p:nvPr/>
        </p:nvSpPr>
        <p:spPr bwMode="auto">
          <a:xfrm>
            <a:off x="7574216" y="1480964"/>
            <a:ext cx="19045" cy="59516"/>
          </a:xfrm>
          <a:custGeom>
            <a:avLst/>
            <a:gdLst>
              <a:gd name="T0" fmla="*/ 12 w 12"/>
              <a:gd name="T1" fmla="*/ 30 h 36"/>
              <a:gd name="T2" fmla="*/ 6 w 12"/>
              <a:gd name="T3" fmla="*/ 36 h 36"/>
              <a:gd name="T4" fmla="*/ 0 w 12"/>
              <a:gd name="T5" fmla="*/ 30 h 36"/>
              <a:gd name="T6" fmla="*/ 0 w 12"/>
              <a:gd name="T7" fmla="*/ 6 h 36"/>
              <a:gd name="T8" fmla="*/ 6 w 12"/>
              <a:gd name="T9" fmla="*/ 0 h 36"/>
              <a:gd name="T10" fmla="*/ 12 w 12"/>
              <a:gd name="T11" fmla="*/ 6 h 36"/>
              <a:gd name="T12" fmla="*/ 12 w 12"/>
              <a:gd name="T13" fmla="*/ 30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12" y="30"/>
                </a:moveTo>
                <a:cubicBezTo>
                  <a:pt x="12" y="33"/>
                  <a:pt x="10" y="36"/>
                  <a:pt x="6" y="36"/>
                </a:cubicBezTo>
                <a:cubicBezTo>
                  <a:pt x="3" y="36"/>
                  <a:pt x="0" y="33"/>
                  <a:pt x="0" y="30"/>
                </a:cubicBezTo>
                <a:cubicBezTo>
                  <a:pt x="0" y="6"/>
                  <a:pt x="0" y="6"/>
                  <a:pt x="0" y="6"/>
                </a:cubicBezTo>
                <a:cubicBezTo>
                  <a:pt x="0" y="3"/>
                  <a:pt x="3" y="0"/>
                  <a:pt x="6" y="0"/>
                </a:cubicBezTo>
                <a:cubicBezTo>
                  <a:pt x="10" y="0"/>
                  <a:pt x="12" y="3"/>
                  <a:pt x="12" y="6"/>
                </a:cubicBezTo>
                <a:lnTo>
                  <a:pt x="12" y="30"/>
                </a:lnTo>
                <a:close/>
              </a:path>
            </a:pathLst>
          </a:custGeom>
          <a:solidFill>
            <a:srgbClr val="0C8882"/>
          </a:solidFill>
          <a:ln>
            <a:noFill/>
          </a:ln>
        </p:spPr>
        <p:txBody>
          <a:bodyPr vert="horz" wrap="square" lIns="68562" tIns="34281" rIns="68562" bIns="34281" numCol="1" anchor="t" anchorCtr="0" compatLnSpc="1"/>
          <a:lstStyle/>
          <a:p>
            <a:endParaRPr lang="id-ID" sz="1010">
              <a:cs typeface="+mn-ea"/>
              <a:sym typeface="+mn-lt"/>
            </a:endParaRPr>
          </a:p>
        </p:txBody>
      </p:sp>
      <p:sp>
        <p:nvSpPr>
          <p:cNvPr id="56" name="Freeform 25"/>
          <p:cNvSpPr>
            <a:spLocks noEditPoints="1"/>
          </p:cNvSpPr>
          <p:nvPr/>
        </p:nvSpPr>
        <p:spPr bwMode="auto">
          <a:xfrm>
            <a:off x="6721951" y="1225047"/>
            <a:ext cx="169025" cy="457081"/>
          </a:xfrm>
          <a:custGeom>
            <a:avLst/>
            <a:gdLst>
              <a:gd name="T0" fmla="*/ 51 w 103"/>
              <a:gd name="T1" fmla="*/ 280 h 280"/>
              <a:gd name="T2" fmla="*/ 103 w 103"/>
              <a:gd name="T3" fmla="*/ 140 h 280"/>
              <a:gd name="T4" fmla="*/ 51 w 103"/>
              <a:gd name="T5" fmla="*/ 0 h 280"/>
              <a:gd name="T6" fmla="*/ 51 w 103"/>
              <a:gd name="T7" fmla="*/ 22 h 280"/>
              <a:gd name="T8" fmla="*/ 94 w 103"/>
              <a:gd name="T9" fmla="*/ 140 h 280"/>
              <a:gd name="T10" fmla="*/ 51 w 103"/>
              <a:gd name="T11" fmla="*/ 257 h 280"/>
              <a:gd name="T12" fmla="*/ 51 w 103"/>
              <a:gd name="T13" fmla="*/ 280 h 280"/>
              <a:gd name="T14" fmla="*/ 51 w 103"/>
              <a:gd name="T15" fmla="*/ 0 h 280"/>
              <a:gd name="T16" fmla="*/ 0 w 103"/>
              <a:gd name="T17" fmla="*/ 140 h 280"/>
              <a:gd name="T18" fmla="*/ 51 w 103"/>
              <a:gd name="T19" fmla="*/ 280 h 280"/>
              <a:gd name="T20" fmla="*/ 51 w 103"/>
              <a:gd name="T21" fmla="*/ 280 h 280"/>
              <a:gd name="T22" fmla="*/ 51 w 103"/>
              <a:gd name="T23" fmla="*/ 257 h 280"/>
              <a:gd name="T24" fmla="*/ 51 w 103"/>
              <a:gd name="T25" fmla="*/ 257 h 280"/>
              <a:gd name="T26" fmla="*/ 51 w 103"/>
              <a:gd name="T27" fmla="*/ 257 h 280"/>
              <a:gd name="T28" fmla="*/ 8 w 103"/>
              <a:gd name="T29" fmla="*/ 140 h 280"/>
              <a:gd name="T30" fmla="*/ 51 w 103"/>
              <a:gd name="T31" fmla="*/ 22 h 280"/>
              <a:gd name="T32" fmla="*/ 51 w 103"/>
              <a:gd name="T33" fmla="*/ 22 h 280"/>
              <a:gd name="T34" fmla="*/ 51 w 103"/>
              <a:gd name="T3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80">
                <a:moveTo>
                  <a:pt x="51" y="280"/>
                </a:moveTo>
                <a:cubicBezTo>
                  <a:pt x="80" y="280"/>
                  <a:pt x="103" y="217"/>
                  <a:pt x="103" y="140"/>
                </a:cubicBezTo>
                <a:cubicBezTo>
                  <a:pt x="103" y="62"/>
                  <a:pt x="80" y="0"/>
                  <a:pt x="51" y="0"/>
                </a:cubicBezTo>
                <a:cubicBezTo>
                  <a:pt x="51" y="22"/>
                  <a:pt x="51" y="22"/>
                  <a:pt x="51" y="22"/>
                </a:cubicBezTo>
                <a:cubicBezTo>
                  <a:pt x="75" y="22"/>
                  <a:pt x="94" y="75"/>
                  <a:pt x="94" y="140"/>
                </a:cubicBezTo>
                <a:cubicBezTo>
                  <a:pt x="94" y="204"/>
                  <a:pt x="75" y="257"/>
                  <a:pt x="51" y="257"/>
                </a:cubicBezTo>
                <a:lnTo>
                  <a:pt x="51" y="280"/>
                </a:lnTo>
                <a:close/>
                <a:moveTo>
                  <a:pt x="51" y="0"/>
                </a:moveTo>
                <a:cubicBezTo>
                  <a:pt x="23" y="0"/>
                  <a:pt x="0" y="62"/>
                  <a:pt x="0" y="140"/>
                </a:cubicBezTo>
                <a:cubicBezTo>
                  <a:pt x="0" y="217"/>
                  <a:pt x="23" y="280"/>
                  <a:pt x="51" y="280"/>
                </a:cubicBezTo>
                <a:cubicBezTo>
                  <a:pt x="51" y="280"/>
                  <a:pt x="51" y="280"/>
                  <a:pt x="51" y="280"/>
                </a:cubicBezTo>
                <a:cubicBezTo>
                  <a:pt x="51" y="257"/>
                  <a:pt x="51" y="257"/>
                  <a:pt x="51" y="257"/>
                </a:cubicBezTo>
                <a:cubicBezTo>
                  <a:pt x="51" y="257"/>
                  <a:pt x="51" y="257"/>
                  <a:pt x="51" y="257"/>
                </a:cubicBezTo>
                <a:cubicBezTo>
                  <a:pt x="51" y="257"/>
                  <a:pt x="51" y="257"/>
                  <a:pt x="51" y="257"/>
                </a:cubicBezTo>
                <a:cubicBezTo>
                  <a:pt x="27" y="257"/>
                  <a:pt x="8" y="204"/>
                  <a:pt x="8" y="140"/>
                </a:cubicBezTo>
                <a:cubicBezTo>
                  <a:pt x="8" y="75"/>
                  <a:pt x="27" y="22"/>
                  <a:pt x="51" y="22"/>
                </a:cubicBezTo>
                <a:cubicBezTo>
                  <a:pt x="51" y="22"/>
                  <a:pt x="51" y="22"/>
                  <a:pt x="51" y="22"/>
                </a:cubicBezTo>
                <a:cubicBezTo>
                  <a:pt x="51" y="0"/>
                  <a:pt x="51" y="0"/>
                  <a:pt x="51"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57" name="Freeform 26"/>
          <p:cNvSpPr>
            <a:spLocks noEditPoints="1"/>
          </p:cNvSpPr>
          <p:nvPr/>
        </p:nvSpPr>
        <p:spPr bwMode="auto">
          <a:xfrm>
            <a:off x="6576732" y="1369074"/>
            <a:ext cx="458272" cy="167835"/>
          </a:xfrm>
          <a:custGeom>
            <a:avLst/>
            <a:gdLst>
              <a:gd name="T0" fmla="*/ 280 w 280"/>
              <a:gd name="T1" fmla="*/ 52 h 103"/>
              <a:gd name="T2" fmla="*/ 140 w 280"/>
              <a:gd name="T3" fmla="*/ 0 h 103"/>
              <a:gd name="T4" fmla="*/ 140 w 280"/>
              <a:gd name="T5" fmla="*/ 8 h 103"/>
              <a:gd name="T6" fmla="*/ 257 w 280"/>
              <a:gd name="T7" fmla="*/ 52 h 103"/>
              <a:gd name="T8" fmla="*/ 140 w 280"/>
              <a:gd name="T9" fmla="*/ 95 h 103"/>
              <a:gd name="T10" fmla="*/ 140 w 280"/>
              <a:gd name="T11" fmla="*/ 103 h 103"/>
              <a:gd name="T12" fmla="*/ 280 w 280"/>
              <a:gd name="T13" fmla="*/ 52 h 103"/>
              <a:gd name="T14" fmla="*/ 140 w 280"/>
              <a:gd name="T15" fmla="*/ 0 h 103"/>
              <a:gd name="T16" fmla="*/ 140 w 280"/>
              <a:gd name="T17" fmla="*/ 0 h 103"/>
              <a:gd name="T18" fmla="*/ 0 w 280"/>
              <a:gd name="T19" fmla="*/ 52 h 103"/>
              <a:gd name="T20" fmla="*/ 140 w 280"/>
              <a:gd name="T21" fmla="*/ 103 h 103"/>
              <a:gd name="T22" fmla="*/ 140 w 280"/>
              <a:gd name="T23" fmla="*/ 103 h 103"/>
              <a:gd name="T24" fmla="*/ 140 w 280"/>
              <a:gd name="T25" fmla="*/ 95 h 103"/>
              <a:gd name="T26" fmla="*/ 140 w 280"/>
              <a:gd name="T27" fmla="*/ 95 h 103"/>
              <a:gd name="T28" fmla="*/ 23 w 280"/>
              <a:gd name="T29" fmla="*/ 52 h 103"/>
              <a:gd name="T30" fmla="*/ 23 w 280"/>
              <a:gd name="T31" fmla="*/ 52 h 103"/>
              <a:gd name="T32" fmla="*/ 140 w 280"/>
              <a:gd name="T33" fmla="*/ 8 h 103"/>
              <a:gd name="T34" fmla="*/ 140 w 280"/>
              <a:gd name="T35" fmla="*/ 8 h 103"/>
              <a:gd name="T36" fmla="*/ 140 w 280"/>
              <a:gd name="T3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0" h="103">
                <a:moveTo>
                  <a:pt x="280" y="52"/>
                </a:moveTo>
                <a:cubicBezTo>
                  <a:pt x="280" y="23"/>
                  <a:pt x="217" y="0"/>
                  <a:pt x="140" y="0"/>
                </a:cubicBezTo>
                <a:cubicBezTo>
                  <a:pt x="140" y="8"/>
                  <a:pt x="140" y="8"/>
                  <a:pt x="140" y="8"/>
                </a:cubicBezTo>
                <a:cubicBezTo>
                  <a:pt x="205" y="8"/>
                  <a:pt x="257" y="28"/>
                  <a:pt x="257" y="52"/>
                </a:cubicBezTo>
                <a:cubicBezTo>
                  <a:pt x="257" y="75"/>
                  <a:pt x="205" y="95"/>
                  <a:pt x="140" y="95"/>
                </a:cubicBezTo>
                <a:cubicBezTo>
                  <a:pt x="140" y="103"/>
                  <a:pt x="140" y="103"/>
                  <a:pt x="140" y="103"/>
                </a:cubicBezTo>
                <a:cubicBezTo>
                  <a:pt x="217" y="103"/>
                  <a:pt x="280" y="80"/>
                  <a:pt x="280" y="52"/>
                </a:cubicBezTo>
                <a:close/>
                <a:moveTo>
                  <a:pt x="140" y="0"/>
                </a:moveTo>
                <a:cubicBezTo>
                  <a:pt x="140" y="0"/>
                  <a:pt x="140" y="0"/>
                  <a:pt x="140" y="0"/>
                </a:cubicBezTo>
                <a:cubicBezTo>
                  <a:pt x="63" y="0"/>
                  <a:pt x="0" y="23"/>
                  <a:pt x="0" y="52"/>
                </a:cubicBezTo>
                <a:cubicBezTo>
                  <a:pt x="0" y="80"/>
                  <a:pt x="63" y="103"/>
                  <a:pt x="140" y="103"/>
                </a:cubicBezTo>
                <a:cubicBezTo>
                  <a:pt x="140" y="103"/>
                  <a:pt x="140" y="103"/>
                  <a:pt x="140" y="103"/>
                </a:cubicBezTo>
                <a:cubicBezTo>
                  <a:pt x="140" y="95"/>
                  <a:pt x="140" y="95"/>
                  <a:pt x="140" y="95"/>
                </a:cubicBezTo>
                <a:cubicBezTo>
                  <a:pt x="140" y="95"/>
                  <a:pt x="140" y="95"/>
                  <a:pt x="140" y="95"/>
                </a:cubicBezTo>
                <a:cubicBezTo>
                  <a:pt x="75" y="95"/>
                  <a:pt x="23" y="75"/>
                  <a:pt x="23" y="52"/>
                </a:cubicBezTo>
                <a:cubicBezTo>
                  <a:pt x="23" y="52"/>
                  <a:pt x="23" y="52"/>
                  <a:pt x="23" y="52"/>
                </a:cubicBezTo>
                <a:cubicBezTo>
                  <a:pt x="23" y="28"/>
                  <a:pt x="75" y="8"/>
                  <a:pt x="140" y="8"/>
                </a:cubicBezTo>
                <a:cubicBezTo>
                  <a:pt x="140" y="8"/>
                  <a:pt x="140" y="8"/>
                  <a:pt x="140" y="8"/>
                </a:cubicBezTo>
                <a:lnTo>
                  <a:pt x="140"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58" name="Freeform 27"/>
          <p:cNvSpPr>
            <a:spLocks noEditPoints="1"/>
          </p:cNvSpPr>
          <p:nvPr/>
        </p:nvSpPr>
        <p:spPr bwMode="auto">
          <a:xfrm>
            <a:off x="6611251" y="1265518"/>
            <a:ext cx="389233" cy="373759"/>
          </a:xfrm>
          <a:custGeom>
            <a:avLst/>
            <a:gdLst>
              <a:gd name="T0" fmla="*/ 218 w 238"/>
              <a:gd name="T1" fmla="*/ 16 h 229"/>
              <a:gd name="T2" fmla="*/ 119 w 238"/>
              <a:gd name="T3" fmla="*/ 46 h 229"/>
              <a:gd name="T4" fmla="*/ 119 w 238"/>
              <a:gd name="T5" fmla="*/ 57 h 229"/>
              <a:gd name="T6" fmla="*/ 202 w 238"/>
              <a:gd name="T7" fmla="*/ 32 h 229"/>
              <a:gd name="T8" fmla="*/ 150 w 238"/>
              <a:gd name="T9" fmla="*/ 145 h 229"/>
              <a:gd name="T10" fmla="*/ 119 w 238"/>
              <a:gd name="T11" fmla="*/ 172 h 229"/>
              <a:gd name="T12" fmla="*/ 119 w 238"/>
              <a:gd name="T13" fmla="*/ 183 h 229"/>
              <a:gd name="T14" fmla="*/ 156 w 238"/>
              <a:gd name="T15" fmla="*/ 151 h 229"/>
              <a:gd name="T16" fmla="*/ 218 w 238"/>
              <a:gd name="T17" fmla="*/ 16 h 229"/>
              <a:gd name="T18" fmla="*/ 119 w 238"/>
              <a:gd name="T19" fmla="*/ 46 h 229"/>
              <a:gd name="T20" fmla="*/ 83 w 238"/>
              <a:gd name="T21" fmla="*/ 78 h 229"/>
              <a:gd name="T22" fmla="*/ 20 w 238"/>
              <a:gd name="T23" fmla="*/ 214 h 229"/>
              <a:gd name="T24" fmla="*/ 119 w 238"/>
              <a:gd name="T25" fmla="*/ 183 h 229"/>
              <a:gd name="T26" fmla="*/ 119 w 238"/>
              <a:gd name="T27" fmla="*/ 172 h 229"/>
              <a:gd name="T28" fmla="*/ 36 w 238"/>
              <a:gd name="T29" fmla="*/ 197 h 229"/>
              <a:gd name="T30" fmla="*/ 36 w 238"/>
              <a:gd name="T31" fmla="*/ 197 h 229"/>
              <a:gd name="T32" fmla="*/ 89 w 238"/>
              <a:gd name="T33" fmla="*/ 84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16"/>
                </a:moveTo>
                <a:cubicBezTo>
                  <a:pt x="202" y="0"/>
                  <a:pt x="162" y="13"/>
                  <a:pt x="119" y="46"/>
                </a:cubicBezTo>
                <a:cubicBezTo>
                  <a:pt x="119" y="57"/>
                  <a:pt x="119" y="57"/>
                  <a:pt x="119" y="57"/>
                </a:cubicBezTo>
                <a:cubicBezTo>
                  <a:pt x="155" y="30"/>
                  <a:pt x="189" y="19"/>
                  <a:pt x="202" y="32"/>
                </a:cubicBezTo>
                <a:cubicBezTo>
                  <a:pt x="219" y="49"/>
                  <a:pt x="195" y="99"/>
                  <a:pt x="150" y="145"/>
                </a:cubicBezTo>
                <a:cubicBezTo>
                  <a:pt x="140" y="155"/>
                  <a:pt x="129" y="164"/>
                  <a:pt x="119" y="172"/>
                </a:cubicBezTo>
                <a:cubicBezTo>
                  <a:pt x="119" y="183"/>
                  <a:pt x="119" y="183"/>
                  <a:pt x="119" y="183"/>
                </a:cubicBezTo>
                <a:cubicBezTo>
                  <a:pt x="131" y="174"/>
                  <a:pt x="144" y="163"/>
                  <a:pt x="156" y="151"/>
                </a:cubicBezTo>
                <a:cubicBezTo>
                  <a:pt x="210" y="96"/>
                  <a:pt x="238" y="36"/>
                  <a:pt x="218" y="16"/>
                </a:cubicBezTo>
                <a:close/>
                <a:moveTo>
                  <a:pt x="119" y="46"/>
                </a:moveTo>
                <a:cubicBezTo>
                  <a:pt x="107" y="55"/>
                  <a:pt x="95" y="66"/>
                  <a:pt x="83" y="78"/>
                </a:cubicBezTo>
                <a:cubicBezTo>
                  <a:pt x="28" y="133"/>
                  <a:pt x="0" y="193"/>
                  <a:pt x="20" y="214"/>
                </a:cubicBezTo>
                <a:cubicBezTo>
                  <a:pt x="36" y="229"/>
                  <a:pt x="76" y="216"/>
                  <a:pt x="119" y="183"/>
                </a:cubicBezTo>
                <a:cubicBezTo>
                  <a:pt x="119" y="172"/>
                  <a:pt x="119" y="172"/>
                  <a:pt x="119" y="172"/>
                </a:cubicBezTo>
                <a:cubicBezTo>
                  <a:pt x="83" y="199"/>
                  <a:pt x="49" y="211"/>
                  <a:pt x="36" y="197"/>
                </a:cubicBezTo>
                <a:cubicBezTo>
                  <a:pt x="36" y="197"/>
                  <a:pt x="36" y="197"/>
                  <a:pt x="36" y="197"/>
                </a:cubicBezTo>
                <a:cubicBezTo>
                  <a:pt x="19" y="181"/>
                  <a:pt x="43" y="130"/>
                  <a:pt x="89" y="84"/>
                </a:cubicBezTo>
                <a:cubicBezTo>
                  <a:pt x="99" y="74"/>
                  <a:pt x="109" y="65"/>
                  <a:pt x="119" y="57"/>
                </a:cubicBezTo>
                <a:lnTo>
                  <a:pt x="119" y="4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59" name="Freeform 28"/>
          <p:cNvSpPr>
            <a:spLocks noEditPoints="1"/>
          </p:cNvSpPr>
          <p:nvPr/>
        </p:nvSpPr>
        <p:spPr bwMode="auto">
          <a:xfrm>
            <a:off x="6611251" y="1265518"/>
            <a:ext cx="389233" cy="373759"/>
          </a:xfrm>
          <a:custGeom>
            <a:avLst/>
            <a:gdLst>
              <a:gd name="T0" fmla="*/ 218 w 238"/>
              <a:gd name="T1" fmla="*/ 214 h 229"/>
              <a:gd name="T2" fmla="*/ 156 w 238"/>
              <a:gd name="T3" fmla="*/ 78 h 229"/>
              <a:gd name="T4" fmla="*/ 119 w 238"/>
              <a:gd name="T5" fmla="*/ 46 h 229"/>
              <a:gd name="T6" fmla="*/ 119 w 238"/>
              <a:gd name="T7" fmla="*/ 57 h 229"/>
              <a:gd name="T8" fmla="*/ 150 w 238"/>
              <a:gd name="T9" fmla="*/ 84 h 229"/>
              <a:gd name="T10" fmla="*/ 202 w 238"/>
              <a:gd name="T11" fmla="*/ 197 h 229"/>
              <a:gd name="T12" fmla="*/ 119 w 238"/>
              <a:gd name="T13" fmla="*/ 172 h 229"/>
              <a:gd name="T14" fmla="*/ 119 w 238"/>
              <a:gd name="T15" fmla="*/ 183 h 229"/>
              <a:gd name="T16" fmla="*/ 218 w 238"/>
              <a:gd name="T17" fmla="*/ 214 h 229"/>
              <a:gd name="T18" fmla="*/ 119 w 238"/>
              <a:gd name="T19" fmla="*/ 46 h 229"/>
              <a:gd name="T20" fmla="*/ 20 w 238"/>
              <a:gd name="T21" fmla="*/ 16 h 229"/>
              <a:gd name="T22" fmla="*/ 83 w 238"/>
              <a:gd name="T23" fmla="*/ 151 h 229"/>
              <a:gd name="T24" fmla="*/ 119 w 238"/>
              <a:gd name="T25" fmla="*/ 183 h 229"/>
              <a:gd name="T26" fmla="*/ 119 w 238"/>
              <a:gd name="T27" fmla="*/ 172 h 229"/>
              <a:gd name="T28" fmla="*/ 89 w 238"/>
              <a:gd name="T29" fmla="*/ 145 h 229"/>
              <a:gd name="T30" fmla="*/ 36 w 238"/>
              <a:gd name="T31" fmla="*/ 32 h 229"/>
              <a:gd name="T32" fmla="*/ 36 w 238"/>
              <a:gd name="T33" fmla="*/ 32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214"/>
                </a:moveTo>
                <a:cubicBezTo>
                  <a:pt x="238" y="193"/>
                  <a:pt x="210" y="133"/>
                  <a:pt x="156" y="78"/>
                </a:cubicBezTo>
                <a:cubicBezTo>
                  <a:pt x="144" y="66"/>
                  <a:pt x="131" y="55"/>
                  <a:pt x="119" y="46"/>
                </a:cubicBezTo>
                <a:cubicBezTo>
                  <a:pt x="119" y="57"/>
                  <a:pt x="119" y="57"/>
                  <a:pt x="119" y="57"/>
                </a:cubicBezTo>
                <a:cubicBezTo>
                  <a:pt x="129" y="65"/>
                  <a:pt x="140" y="74"/>
                  <a:pt x="150" y="84"/>
                </a:cubicBezTo>
                <a:cubicBezTo>
                  <a:pt x="195" y="130"/>
                  <a:pt x="219" y="181"/>
                  <a:pt x="202" y="197"/>
                </a:cubicBezTo>
                <a:cubicBezTo>
                  <a:pt x="189" y="211"/>
                  <a:pt x="155" y="199"/>
                  <a:pt x="119" y="172"/>
                </a:cubicBezTo>
                <a:cubicBezTo>
                  <a:pt x="119" y="183"/>
                  <a:pt x="119" y="183"/>
                  <a:pt x="119" y="183"/>
                </a:cubicBezTo>
                <a:cubicBezTo>
                  <a:pt x="162" y="216"/>
                  <a:pt x="202" y="229"/>
                  <a:pt x="218" y="214"/>
                </a:cubicBezTo>
                <a:close/>
                <a:moveTo>
                  <a:pt x="119" y="46"/>
                </a:moveTo>
                <a:cubicBezTo>
                  <a:pt x="76" y="13"/>
                  <a:pt x="36" y="0"/>
                  <a:pt x="20" y="16"/>
                </a:cubicBezTo>
                <a:cubicBezTo>
                  <a:pt x="0" y="36"/>
                  <a:pt x="28" y="96"/>
                  <a:pt x="83" y="151"/>
                </a:cubicBezTo>
                <a:cubicBezTo>
                  <a:pt x="95" y="163"/>
                  <a:pt x="107" y="174"/>
                  <a:pt x="119" y="183"/>
                </a:cubicBezTo>
                <a:cubicBezTo>
                  <a:pt x="119" y="172"/>
                  <a:pt x="119" y="172"/>
                  <a:pt x="119" y="172"/>
                </a:cubicBezTo>
                <a:cubicBezTo>
                  <a:pt x="109" y="164"/>
                  <a:pt x="99" y="155"/>
                  <a:pt x="89" y="145"/>
                </a:cubicBezTo>
                <a:cubicBezTo>
                  <a:pt x="43" y="99"/>
                  <a:pt x="19" y="49"/>
                  <a:pt x="36" y="32"/>
                </a:cubicBezTo>
                <a:cubicBezTo>
                  <a:pt x="36" y="32"/>
                  <a:pt x="36" y="32"/>
                  <a:pt x="36" y="32"/>
                </a:cubicBezTo>
                <a:cubicBezTo>
                  <a:pt x="49" y="19"/>
                  <a:pt x="83" y="30"/>
                  <a:pt x="119" y="57"/>
                </a:cubicBezTo>
                <a:lnTo>
                  <a:pt x="119" y="4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60" name="Oval 29"/>
          <p:cNvSpPr>
            <a:spLocks noChangeArrowheads="1"/>
          </p:cNvSpPr>
          <p:nvPr/>
        </p:nvSpPr>
        <p:spPr bwMode="auto">
          <a:xfrm>
            <a:off x="6771944" y="1417878"/>
            <a:ext cx="70229" cy="70229"/>
          </a:xfrm>
          <a:prstGeom prst="ellipse">
            <a:avLst/>
          </a:pr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61" name="Freeform 30"/>
          <p:cNvSpPr>
            <a:spLocks noEditPoints="1"/>
          </p:cNvSpPr>
          <p:nvPr/>
        </p:nvSpPr>
        <p:spPr bwMode="auto">
          <a:xfrm>
            <a:off x="7311156" y="1095302"/>
            <a:ext cx="192831" cy="365427"/>
          </a:xfrm>
          <a:custGeom>
            <a:avLst/>
            <a:gdLst>
              <a:gd name="T0" fmla="*/ 67 w 162"/>
              <a:gd name="T1" fmla="*/ 307 h 307"/>
              <a:gd name="T2" fmla="*/ 162 w 162"/>
              <a:gd name="T3" fmla="*/ 307 h 307"/>
              <a:gd name="T4" fmla="*/ 67 w 162"/>
              <a:gd name="T5" fmla="*/ 127 h 307"/>
              <a:gd name="T6" fmla="*/ 67 w 162"/>
              <a:gd name="T7" fmla="*/ 193 h 307"/>
              <a:gd name="T8" fmla="*/ 110 w 162"/>
              <a:gd name="T9" fmla="*/ 267 h 307"/>
              <a:gd name="T10" fmla="*/ 67 w 162"/>
              <a:gd name="T11" fmla="*/ 267 h 307"/>
              <a:gd name="T12" fmla="*/ 67 w 162"/>
              <a:gd name="T13" fmla="*/ 307 h 307"/>
              <a:gd name="T14" fmla="*/ 0 w 162"/>
              <a:gd name="T15" fmla="*/ 0 h 307"/>
              <a:gd name="T16" fmla="*/ 0 w 162"/>
              <a:gd name="T17" fmla="*/ 307 h 307"/>
              <a:gd name="T18" fmla="*/ 67 w 162"/>
              <a:gd name="T19" fmla="*/ 307 h 307"/>
              <a:gd name="T20" fmla="*/ 67 w 162"/>
              <a:gd name="T21" fmla="*/ 267 h 307"/>
              <a:gd name="T22" fmla="*/ 24 w 162"/>
              <a:gd name="T23" fmla="*/ 267 h 307"/>
              <a:gd name="T24" fmla="*/ 24 w 162"/>
              <a:gd name="T25" fmla="*/ 120 h 307"/>
              <a:gd name="T26" fmla="*/ 24 w 162"/>
              <a:gd name="T27" fmla="*/ 120 h 307"/>
              <a:gd name="T28" fmla="*/ 67 w 162"/>
              <a:gd name="T29" fmla="*/ 193 h 307"/>
              <a:gd name="T30" fmla="*/ 67 w 162"/>
              <a:gd name="T31" fmla="*/ 127 h 307"/>
              <a:gd name="T32" fmla="*/ 0 w 16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307">
                <a:moveTo>
                  <a:pt x="67" y="307"/>
                </a:moveTo>
                <a:lnTo>
                  <a:pt x="162" y="307"/>
                </a:lnTo>
                <a:lnTo>
                  <a:pt x="67" y="127"/>
                </a:lnTo>
                <a:lnTo>
                  <a:pt x="67" y="193"/>
                </a:lnTo>
                <a:lnTo>
                  <a:pt x="110" y="267"/>
                </a:lnTo>
                <a:lnTo>
                  <a:pt x="67" y="267"/>
                </a:lnTo>
                <a:lnTo>
                  <a:pt x="67" y="307"/>
                </a:lnTo>
                <a:close/>
                <a:moveTo>
                  <a:pt x="0" y="0"/>
                </a:moveTo>
                <a:lnTo>
                  <a:pt x="0" y="307"/>
                </a:lnTo>
                <a:lnTo>
                  <a:pt x="67" y="307"/>
                </a:lnTo>
                <a:lnTo>
                  <a:pt x="67" y="267"/>
                </a:lnTo>
                <a:lnTo>
                  <a:pt x="24" y="267"/>
                </a:lnTo>
                <a:lnTo>
                  <a:pt x="24" y="120"/>
                </a:lnTo>
                <a:lnTo>
                  <a:pt x="24" y="120"/>
                </a:lnTo>
                <a:lnTo>
                  <a:pt x="67" y="193"/>
                </a:lnTo>
                <a:lnTo>
                  <a:pt x="67" y="127"/>
                </a:lnTo>
                <a:lnTo>
                  <a:pt x="0" y="0"/>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62" name="Rectangle 31"/>
          <p:cNvSpPr>
            <a:spLocks noChangeArrowheads="1"/>
          </p:cNvSpPr>
          <p:nvPr/>
        </p:nvSpPr>
        <p:spPr bwMode="auto">
          <a:xfrm>
            <a:off x="7214741" y="1094112"/>
            <a:ext cx="48803" cy="355905"/>
          </a:xfrm>
          <a:prstGeom prst="rect">
            <a:avLst/>
          </a:pr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63" name="Freeform 32"/>
          <p:cNvSpPr>
            <a:spLocks noEditPoints="1"/>
          </p:cNvSpPr>
          <p:nvPr/>
        </p:nvSpPr>
        <p:spPr bwMode="auto">
          <a:xfrm>
            <a:off x="5634003" y="2886727"/>
            <a:ext cx="421372" cy="308292"/>
          </a:xfrm>
          <a:custGeom>
            <a:avLst/>
            <a:gdLst>
              <a:gd name="T0" fmla="*/ 213 w 258"/>
              <a:gd name="T1" fmla="*/ 31 h 189"/>
              <a:gd name="T2" fmla="*/ 204 w 258"/>
              <a:gd name="T3" fmla="*/ 69 h 189"/>
              <a:gd name="T4" fmla="*/ 228 w 258"/>
              <a:gd name="T5" fmla="*/ 109 h 189"/>
              <a:gd name="T6" fmla="*/ 204 w 258"/>
              <a:gd name="T7" fmla="*/ 146 h 189"/>
              <a:gd name="T8" fmla="*/ 204 w 258"/>
              <a:gd name="T9" fmla="*/ 27 h 189"/>
              <a:gd name="T10" fmla="*/ 91 w 258"/>
              <a:gd name="T11" fmla="*/ 14 h 189"/>
              <a:gd name="T12" fmla="*/ 97 w 258"/>
              <a:gd name="T13" fmla="*/ 15 h 189"/>
              <a:gd name="T14" fmla="*/ 91 w 258"/>
              <a:gd name="T15" fmla="*/ 42 h 189"/>
              <a:gd name="T16" fmla="*/ 91 w 258"/>
              <a:gd name="T17" fmla="*/ 162 h 189"/>
              <a:gd name="T18" fmla="*/ 166 w 258"/>
              <a:gd name="T19" fmla="*/ 145 h 189"/>
              <a:gd name="T20" fmla="*/ 204 w 258"/>
              <a:gd name="T21" fmla="*/ 125 h 189"/>
              <a:gd name="T22" fmla="*/ 191 w 258"/>
              <a:gd name="T23" fmla="*/ 122 h 189"/>
              <a:gd name="T24" fmla="*/ 204 w 258"/>
              <a:gd name="T25" fmla="*/ 69 h 189"/>
              <a:gd name="T26" fmla="*/ 91 w 258"/>
              <a:gd name="T27" fmla="*/ 6 h 189"/>
              <a:gd name="T28" fmla="*/ 78 w 258"/>
              <a:gd name="T29" fmla="*/ 24 h 189"/>
              <a:gd name="T30" fmla="*/ 91 w 258"/>
              <a:gd name="T31" fmla="*/ 14 h 189"/>
              <a:gd name="T32" fmla="*/ 78 w 258"/>
              <a:gd name="T33" fmla="*/ 188 h 189"/>
              <a:gd name="T34" fmla="*/ 91 w 258"/>
              <a:gd name="T35" fmla="*/ 162 h 189"/>
              <a:gd name="T36" fmla="*/ 78 w 258"/>
              <a:gd name="T37" fmla="*/ 176 h 189"/>
              <a:gd name="T38" fmla="*/ 91 w 258"/>
              <a:gd name="T39" fmla="*/ 42 h 189"/>
              <a:gd name="T40" fmla="*/ 80 w 258"/>
              <a:gd name="T41" fmla="*/ 134 h 189"/>
              <a:gd name="T42" fmla="*/ 78 w 258"/>
              <a:gd name="T43" fmla="*/ 64 h 189"/>
              <a:gd name="T44" fmla="*/ 78 w 258"/>
              <a:gd name="T45" fmla="*/ 33 h 189"/>
              <a:gd name="T46" fmla="*/ 91 w 258"/>
              <a:gd name="T47" fmla="*/ 42 h 189"/>
              <a:gd name="T48" fmla="*/ 60 w 258"/>
              <a:gd name="T49" fmla="*/ 18 h 189"/>
              <a:gd name="T50" fmla="*/ 68 w 258"/>
              <a:gd name="T51" fmla="*/ 42 h 189"/>
              <a:gd name="T52" fmla="*/ 78 w 258"/>
              <a:gd name="T53" fmla="*/ 33 h 189"/>
              <a:gd name="T54" fmla="*/ 78 w 258"/>
              <a:gd name="T55" fmla="*/ 9 h 189"/>
              <a:gd name="T56" fmla="*/ 78 w 258"/>
              <a:gd name="T57" fmla="*/ 188 h 189"/>
              <a:gd name="T58" fmla="*/ 60 w 258"/>
              <a:gd name="T59" fmla="*/ 176 h 189"/>
              <a:gd name="T60" fmla="*/ 78 w 258"/>
              <a:gd name="T61" fmla="*/ 64 h 189"/>
              <a:gd name="T62" fmla="*/ 60 w 258"/>
              <a:gd name="T63" fmla="*/ 134 h 189"/>
              <a:gd name="T64" fmla="*/ 70 w 258"/>
              <a:gd name="T65" fmla="*/ 116 h 189"/>
              <a:gd name="T66" fmla="*/ 60 w 258"/>
              <a:gd name="T67" fmla="*/ 87 h 189"/>
              <a:gd name="T68" fmla="*/ 76 w 258"/>
              <a:gd name="T69" fmla="*/ 68 h 189"/>
              <a:gd name="T70" fmla="*/ 60 w 258"/>
              <a:gd name="T71" fmla="*/ 18 h 189"/>
              <a:gd name="T72" fmla="*/ 60 w 258"/>
              <a:gd name="T73" fmla="*/ 187 h 189"/>
              <a:gd name="T74" fmla="*/ 59 w 258"/>
              <a:gd name="T75" fmla="*/ 175 h 189"/>
              <a:gd name="T76" fmla="*/ 49 w 258"/>
              <a:gd name="T77" fmla="*/ 144 h 189"/>
              <a:gd name="T78" fmla="*/ 60 w 258"/>
              <a:gd name="T79" fmla="*/ 125 h 189"/>
              <a:gd name="T80" fmla="*/ 41 w 258"/>
              <a:gd name="T81" fmla="*/ 125 h 189"/>
              <a:gd name="T82" fmla="*/ 60 w 258"/>
              <a:gd name="T83" fmla="*/ 87 h 189"/>
              <a:gd name="T84" fmla="*/ 51 w 258"/>
              <a:gd name="T85" fmla="*/ 76 h 189"/>
              <a:gd name="T86" fmla="*/ 43 w 258"/>
              <a:gd name="T87" fmla="*/ 51 h 189"/>
              <a:gd name="T88" fmla="*/ 60 w 258"/>
              <a:gd name="T89" fmla="*/ 1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9">
                <a:moveTo>
                  <a:pt x="253" y="104"/>
                </a:moveTo>
                <a:cubicBezTo>
                  <a:pt x="258" y="60"/>
                  <a:pt x="213" y="31"/>
                  <a:pt x="213" y="31"/>
                </a:cubicBezTo>
                <a:cubicBezTo>
                  <a:pt x="210" y="30"/>
                  <a:pt x="207" y="28"/>
                  <a:pt x="204" y="27"/>
                </a:cubicBezTo>
                <a:cubicBezTo>
                  <a:pt x="204" y="69"/>
                  <a:pt x="204" y="69"/>
                  <a:pt x="204" y="69"/>
                </a:cubicBezTo>
                <a:cubicBezTo>
                  <a:pt x="208" y="69"/>
                  <a:pt x="212" y="70"/>
                  <a:pt x="216" y="72"/>
                </a:cubicBezTo>
                <a:cubicBezTo>
                  <a:pt x="230" y="79"/>
                  <a:pt x="235" y="95"/>
                  <a:pt x="228" y="109"/>
                </a:cubicBezTo>
                <a:cubicBezTo>
                  <a:pt x="224" y="119"/>
                  <a:pt x="214" y="125"/>
                  <a:pt x="204" y="125"/>
                </a:cubicBezTo>
                <a:cubicBezTo>
                  <a:pt x="204" y="146"/>
                  <a:pt x="204" y="146"/>
                  <a:pt x="204" y="146"/>
                </a:cubicBezTo>
                <a:cubicBezTo>
                  <a:pt x="230" y="144"/>
                  <a:pt x="249" y="134"/>
                  <a:pt x="253" y="104"/>
                </a:cubicBezTo>
                <a:close/>
                <a:moveTo>
                  <a:pt x="204" y="27"/>
                </a:moveTo>
                <a:cubicBezTo>
                  <a:pt x="156" y="5"/>
                  <a:pt x="119" y="0"/>
                  <a:pt x="91" y="6"/>
                </a:cubicBezTo>
                <a:cubicBezTo>
                  <a:pt x="91" y="14"/>
                  <a:pt x="91" y="14"/>
                  <a:pt x="91" y="14"/>
                </a:cubicBezTo>
                <a:cubicBezTo>
                  <a:pt x="93" y="14"/>
                  <a:pt x="95" y="14"/>
                  <a:pt x="97" y="15"/>
                </a:cubicBezTo>
                <a:cubicBezTo>
                  <a:pt x="97" y="15"/>
                  <a:pt x="97" y="15"/>
                  <a:pt x="97" y="15"/>
                </a:cubicBezTo>
                <a:cubicBezTo>
                  <a:pt x="104" y="19"/>
                  <a:pt x="107" y="27"/>
                  <a:pt x="103" y="34"/>
                </a:cubicBezTo>
                <a:cubicBezTo>
                  <a:pt x="101" y="39"/>
                  <a:pt x="96" y="42"/>
                  <a:pt x="91" y="42"/>
                </a:cubicBezTo>
                <a:cubicBezTo>
                  <a:pt x="91" y="146"/>
                  <a:pt x="91" y="146"/>
                  <a:pt x="91" y="146"/>
                </a:cubicBezTo>
                <a:cubicBezTo>
                  <a:pt x="93" y="151"/>
                  <a:pt x="93" y="157"/>
                  <a:pt x="91" y="162"/>
                </a:cubicBezTo>
                <a:cubicBezTo>
                  <a:pt x="91" y="185"/>
                  <a:pt x="91" y="185"/>
                  <a:pt x="91" y="185"/>
                </a:cubicBezTo>
                <a:cubicBezTo>
                  <a:pt x="117" y="174"/>
                  <a:pt x="138" y="143"/>
                  <a:pt x="166" y="145"/>
                </a:cubicBezTo>
                <a:cubicBezTo>
                  <a:pt x="179" y="147"/>
                  <a:pt x="192" y="147"/>
                  <a:pt x="204" y="146"/>
                </a:cubicBezTo>
                <a:cubicBezTo>
                  <a:pt x="204" y="125"/>
                  <a:pt x="204" y="125"/>
                  <a:pt x="204" y="125"/>
                </a:cubicBezTo>
                <a:cubicBezTo>
                  <a:pt x="199" y="125"/>
                  <a:pt x="195" y="124"/>
                  <a:pt x="191" y="122"/>
                </a:cubicBezTo>
                <a:cubicBezTo>
                  <a:pt x="191" y="122"/>
                  <a:pt x="191" y="122"/>
                  <a:pt x="191" y="122"/>
                </a:cubicBezTo>
                <a:cubicBezTo>
                  <a:pt x="177" y="115"/>
                  <a:pt x="172" y="98"/>
                  <a:pt x="179" y="84"/>
                </a:cubicBezTo>
                <a:cubicBezTo>
                  <a:pt x="184" y="74"/>
                  <a:pt x="193" y="69"/>
                  <a:pt x="204" y="69"/>
                </a:cubicBezTo>
                <a:lnTo>
                  <a:pt x="204" y="27"/>
                </a:lnTo>
                <a:close/>
                <a:moveTo>
                  <a:pt x="91" y="6"/>
                </a:moveTo>
                <a:cubicBezTo>
                  <a:pt x="86" y="6"/>
                  <a:pt x="82" y="8"/>
                  <a:pt x="78" y="9"/>
                </a:cubicBezTo>
                <a:cubicBezTo>
                  <a:pt x="78" y="24"/>
                  <a:pt x="78" y="24"/>
                  <a:pt x="78" y="24"/>
                </a:cubicBezTo>
                <a:cubicBezTo>
                  <a:pt x="78" y="23"/>
                  <a:pt x="78" y="22"/>
                  <a:pt x="78" y="22"/>
                </a:cubicBezTo>
                <a:cubicBezTo>
                  <a:pt x="81" y="17"/>
                  <a:pt x="86" y="14"/>
                  <a:pt x="91" y="14"/>
                </a:cubicBezTo>
                <a:cubicBezTo>
                  <a:pt x="91" y="6"/>
                  <a:pt x="91" y="6"/>
                  <a:pt x="91" y="6"/>
                </a:cubicBezTo>
                <a:close/>
                <a:moveTo>
                  <a:pt x="78" y="188"/>
                </a:moveTo>
                <a:cubicBezTo>
                  <a:pt x="82" y="188"/>
                  <a:pt x="87" y="187"/>
                  <a:pt x="91" y="185"/>
                </a:cubicBezTo>
                <a:cubicBezTo>
                  <a:pt x="91" y="162"/>
                  <a:pt x="91" y="162"/>
                  <a:pt x="91" y="162"/>
                </a:cubicBezTo>
                <a:cubicBezTo>
                  <a:pt x="90" y="163"/>
                  <a:pt x="90" y="164"/>
                  <a:pt x="90" y="165"/>
                </a:cubicBezTo>
                <a:cubicBezTo>
                  <a:pt x="87" y="170"/>
                  <a:pt x="83" y="174"/>
                  <a:pt x="78" y="176"/>
                </a:cubicBezTo>
                <a:cubicBezTo>
                  <a:pt x="78" y="188"/>
                  <a:pt x="78" y="188"/>
                  <a:pt x="78" y="188"/>
                </a:cubicBezTo>
                <a:close/>
                <a:moveTo>
                  <a:pt x="91" y="42"/>
                </a:moveTo>
                <a:cubicBezTo>
                  <a:pt x="91" y="146"/>
                  <a:pt x="91" y="146"/>
                  <a:pt x="91" y="146"/>
                </a:cubicBezTo>
                <a:cubicBezTo>
                  <a:pt x="89" y="141"/>
                  <a:pt x="85" y="136"/>
                  <a:pt x="80" y="134"/>
                </a:cubicBezTo>
                <a:cubicBezTo>
                  <a:pt x="79" y="133"/>
                  <a:pt x="78" y="133"/>
                  <a:pt x="78" y="133"/>
                </a:cubicBezTo>
                <a:cubicBezTo>
                  <a:pt x="78" y="64"/>
                  <a:pt x="78" y="64"/>
                  <a:pt x="78" y="64"/>
                </a:cubicBezTo>
                <a:cubicBezTo>
                  <a:pt x="79" y="61"/>
                  <a:pt x="79" y="57"/>
                  <a:pt x="78" y="54"/>
                </a:cubicBezTo>
                <a:cubicBezTo>
                  <a:pt x="78" y="33"/>
                  <a:pt x="78" y="33"/>
                  <a:pt x="78" y="33"/>
                </a:cubicBezTo>
                <a:cubicBezTo>
                  <a:pt x="79" y="36"/>
                  <a:pt x="81" y="39"/>
                  <a:pt x="84" y="41"/>
                </a:cubicBezTo>
                <a:cubicBezTo>
                  <a:pt x="86" y="42"/>
                  <a:pt x="89" y="42"/>
                  <a:pt x="91" y="42"/>
                </a:cubicBezTo>
                <a:close/>
                <a:moveTo>
                  <a:pt x="78" y="9"/>
                </a:moveTo>
                <a:cubicBezTo>
                  <a:pt x="71" y="11"/>
                  <a:pt x="65" y="14"/>
                  <a:pt x="60" y="18"/>
                </a:cubicBezTo>
                <a:cubicBezTo>
                  <a:pt x="60" y="40"/>
                  <a:pt x="60" y="40"/>
                  <a:pt x="60" y="40"/>
                </a:cubicBezTo>
                <a:cubicBezTo>
                  <a:pt x="62" y="40"/>
                  <a:pt x="65" y="41"/>
                  <a:pt x="68" y="42"/>
                </a:cubicBezTo>
                <a:cubicBezTo>
                  <a:pt x="73" y="45"/>
                  <a:pt x="76" y="49"/>
                  <a:pt x="78" y="54"/>
                </a:cubicBezTo>
                <a:cubicBezTo>
                  <a:pt x="78" y="33"/>
                  <a:pt x="78" y="33"/>
                  <a:pt x="78" y="33"/>
                </a:cubicBezTo>
                <a:cubicBezTo>
                  <a:pt x="77" y="30"/>
                  <a:pt x="77" y="27"/>
                  <a:pt x="78" y="24"/>
                </a:cubicBezTo>
                <a:cubicBezTo>
                  <a:pt x="78" y="9"/>
                  <a:pt x="78" y="9"/>
                  <a:pt x="78" y="9"/>
                </a:cubicBezTo>
                <a:close/>
                <a:moveTo>
                  <a:pt x="60" y="187"/>
                </a:moveTo>
                <a:cubicBezTo>
                  <a:pt x="66" y="188"/>
                  <a:pt x="72" y="189"/>
                  <a:pt x="78" y="188"/>
                </a:cubicBezTo>
                <a:cubicBezTo>
                  <a:pt x="78" y="176"/>
                  <a:pt x="78" y="176"/>
                  <a:pt x="78" y="176"/>
                </a:cubicBezTo>
                <a:cubicBezTo>
                  <a:pt x="72" y="178"/>
                  <a:pt x="65" y="178"/>
                  <a:pt x="60" y="176"/>
                </a:cubicBezTo>
                <a:cubicBezTo>
                  <a:pt x="60" y="187"/>
                  <a:pt x="60" y="187"/>
                  <a:pt x="60" y="187"/>
                </a:cubicBezTo>
                <a:close/>
                <a:moveTo>
                  <a:pt x="78" y="64"/>
                </a:moveTo>
                <a:cubicBezTo>
                  <a:pt x="78" y="133"/>
                  <a:pt x="78" y="133"/>
                  <a:pt x="78" y="133"/>
                </a:cubicBezTo>
                <a:cubicBezTo>
                  <a:pt x="72" y="131"/>
                  <a:pt x="65" y="131"/>
                  <a:pt x="60" y="134"/>
                </a:cubicBezTo>
                <a:cubicBezTo>
                  <a:pt x="60" y="125"/>
                  <a:pt x="60" y="125"/>
                  <a:pt x="60" y="125"/>
                </a:cubicBezTo>
                <a:cubicBezTo>
                  <a:pt x="64" y="123"/>
                  <a:pt x="67" y="120"/>
                  <a:pt x="70" y="116"/>
                </a:cubicBezTo>
                <a:cubicBezTo>
                  <a:pt x="75" y="105"/>
                  <a:pt x="71" y="92"/>
                  <a:pt x="60" y="87"/>
                </a:cubicBezTo>
                <a:cubicBezTo>
                  <a:pt x="60" y="87"/>
                  <a:pt x="60" y="87"/>
                  <a:pt x="60" y="87"/>
                </a:cubicBezTo>
                <a:cubicBezTo>
                  <a:pt x="60" y="78"/>
                  <a:pt x="60" y="78"/>
                  <a:pt x="60" y="78"/>
                </a:cubicBezTo>
                <a:cubicBezTo>
                  <a:pt x="66" y="78"/>
                  <a:pt x="73" y="74"/>
                  <a:pt x="76" y="68"/>
                </a:cubicBezTo>
                <a:cubicBezTo>
                  <a:pt x="77" y="66"/>
                  <a:pt x="77" y="65"/>
                  <a:pt x="78" y="64"/>
                </a:cubicBezTo>
                <a:close/>
                <a:moveTo>
                  <a:pt x="60" y="18"/>
                </a:moveTo>
                <a:cubicBezTo>
                  <a:pt x="0" y="56"/>
                  <a:pt x="10" y="159"/>
                  <a:pt x="46" y="180"/>
                </a:cubicBezTo>
                <a:cubicBezTo>
                  <a:pt x="51" y="183"/>
                  <a:pt x="55" y="185"/>
                  <a:pt x="60" y="187"/>
                </a:cubicBezTo>
                <a:cubicBezTo>
                  <a:pt x="60" y="176"/>
                  <a:pt x="60" y="176"/>
                  <a:pt x="60" y="176"/>
                </a:cubicBezTo>
                <a:cubicBezTo>
                  <a:pt x="59" y="175"/>
                  <a:pt x="59" y="175"/>
                  <a:pt x="59" y="175"/>
                </a:cubicBezTo>
                <a:cubicBezTo>
                  <a:pt x="59" y="175"/>
                  <a:pt x="59" y="175"/>
                  <a:pt x="59" y="175"/>
                </a:cubicBezTo>
                <a:cubicBezTo>
                  <a:pt x="48" y="170"/>
                  <a:pt x="43" y="156"/>
                  <a:pt x="49" y="144"/>
                </a:cubicBezTo>
                <a:cubicBezTo>
                  <a:pt x="51" y="139"/>
                  <a:pt x="55" y="136"/>
                  <a:pt x="60" y="134"/>
                </a:cubicBezTo>
                <a:cubicBezTo>
                  <a:pt x="60" y="125"/>
                  <a:pt x="60" y="125"/>
                  <a:pt x="60" y="125"/>
                </a:cubicBezTo>
                <a:cubicBezTo>
                  <a:pt x="54" y="128"/>
                  <a:pt x="47" y="128"/>
                  <a:pt x="41" y="125"/>
                </a:cubicBezTo>
                <a:cubicBezTo>
                  <a:pt x="41" y="125"/>
                  <a:pt x="41" y="125"/>
                  <a:pt x="41" y="125"/>
                </a:cubicBezTo>
                <a:cubicBezTo>
                  <a:pt x="31" y="120"/>
                  <a:pt x="26" y="107"/>
                  <a:pt x="32" y="97"/>
                </a:cubicBezTo>
                <a:cubicBezTo>
                  <a:pt x="37" y="86"/>
                  <a:pt x="49" y="82"/>
                  <a:pt x="60" y="87"/>
                </a:cubicBezTo>
                <a:cubicBezTo>
                  <a:pt x="60" y="78"/>
                  <a:pt x="60" y="78"/>
                  <a:pt x="60" y="78"/>
                </a:cubicBezTo>
                <a:cubicBezTo>
                  <a:pt x="57" y="78"/>
                  <a:pt x="54" y="77"/>
                  <a:pt x="51" y="76"/>
                </a:cubicBezTo>
                <a:cubicBezTo>
                  <a:pt x="42" y="71"/>
                  <a:pt x="38" y="60"/>
                  <a:pt x="43" y="51"/>
                </a:cubicBezTo>
                <a:cubicBezTo>
                  <a:pt x="43" y="51"/>
                  <a:pt x="43" y="51"/>
                  <a:pt x="43" y="51"/>
                </a:cubicBezTo>
                <a:cubicBezTo>
                  <a:pt x="46" y="44"/>
                  <a:pt x="53" y="40"/>
                  <a:pt x="60" y="40"/>
                </a:cubicBezTo>
                <a:lnTo>
                  <a:pt x="60" y="18"/>
                </a:lnTo>
                <a:close/>
              </a:path>
            </a:pathLst>
          </a:custGeom>
          <a:solidFill>
            <a:srgbClr val="0C8882"/>
          </a:solidFill>
          <a:ln>
            <a:noFill/>
          </a:ln>
        </p:spPr>
        <p:txBody>
          <a:bodyPr vert="horz" wrap="square" lIns="68562" tIns="34281" rIns="68562" bIns="34281" numCol="1" anchor="t" anchorCtr="0" compatLnSpc="1"/>
          <a:lstStyle/>
          <a:p>
            <a:endParaRPr lang="id-ID" sz="1010">
              <a:cs typeface="+mn-ea"/>
              <a:sym typeface="+mn-lt"/>
            </a:endParaRPr>
          </a:p>
        </p:txBody>
      </p:sp>
      <p:grpSp>
        <p:nvGrpSpPr>
          <p:cNvPr id="64" name="Group 127"/>
          <p:cNvGrpSpPr/>
          <p:nvPr/>
        </p:nvGrpSpPr>
        <p:grpSpPr>
          <a:xfrm>
            <a:off x="6818366" y="3195018"/>
            <a:ext cx="380902" cy="490410"/>
            <a:chOff x="8610600" y="4127500"/>
            <a:chExt cx="508001" cy="654050"/>
          </a:xfrm>
          <a:solidFill>
            <a:srgbClr val="0C8882"/>
          </a:solidFill>
        </p:grpSpPr>
        <p:sp>
          <p:nvSpPr>
            <p:cNvPr id="65" name="Freeform 33"/>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66" name="Freeform 34"/>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67" name="Freeform 35"/>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68" name="Freeform 36"/>
            <p:cNvSpPr/>
            <p:nvPr/>
          </p:nvSpPr>
          <p:spPr bwMode="auto">
            <a:xfrm>
              <a:off x="8729663" y="4613275"/>
              <a:ext cx="141288" cy="168275"/>
            </a:xfrm>
            <a:custGeom>
              <a:avLst/>
              <a:gdLst>
                <a:gd name="T0" fmla="*/ 45 w 65"/>
                <a:gd name="T1" fmla="*/ 5 h 77"/>
                <a:gd name="T2" fmla="*/ 45 w 65"/>
                <a:gd name="T3" fmla="*/ 28 h 77"/>
                <a:gd name="T4" fmla="*/ 25 w 65"/>
                <a:gd name="T5" fmla="*/ 45 h 77"/>
                <a:gd name="T6" fmla="*/ 1 w 65"/>
                <a:gd name="T7" fmla="*/ 64 h 77"/>
                <a:gd name="T8" fmla="*/ 65 w 65"/>
                <a:gd name="T9" fmla="*/ 77 h 77"/>
                <a:gd name="T10" fmla="*/ 65 w 65"/>
                <a:gd name="T11" fmla="*/ 0 h 77"/>
                <a:gd name="T12" fmla="*/ 45 w 65"/>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5" h="77">
                  <a:moveTo>
                    <a:pt x="45" y="5"/>
                  </a:moveTo>
                  <a:cubicBezTo>
                    <a:pt x="45" y="28"/>
                    <a:pt x="45" y="28"/>
                    <a:pt x="45" y="28"/>
                  </a:cubicBezTo>
                  <a:cubicBezTo>
                    <a:pt x="45" y="28"/>
                    <a:pt x="39" y="40"/>
                    <a:pt x="25" y="45"/>
                  </a:cubicBezTo>
                  <a:cubicBezTo>
                    <a:pt x="12" y="49"/>
                    <a:pt x="0" y="56"/>
                    <a:pt x="1" y="64"/>
                  </a:cubicBezTo>
                  <a:cubicBezTo>
                    <a:pt x="2" y="71"/>
                    <a:pt x="18" y="77"/>
                    <a:pt x="65" y="77"/>
                  </a:cubicBezTo>
                  <a:cubicBezTo>
                    <a:pt x="65" y="0"/>
                    <a:pt x="65" y="0"/>
                    <a:pt x="65" y="0"/>
                  </a:cubicBezTo>
                  <a:lnTo>
                    <a:pt x="45"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69" name="Freeform 37"/>
            <p:cNvSpPr/>
            <p:nvPr/>
          </p:nvSpPr>
          <p:spPr bwMode="auto">
            <a:xfrm>
              <a:off x="8855075" y="4613275"/>
              <a:ext cx="134938" cy="168275"/>
            </a:xfrm>
            <a:custGeom>
              <a:avLst/>
              <a:gdLst>
                <a:gd name="T0" fmla="*/ 14 w 62"/>
                <a:gd name="T1" fmla="*/ 5 h 77"/>
                <a:gd name="T2" fmla="*/ 14 w 62"/>
                <a:gd name="T3" fmla="*/ 28 h 77"/>
                <a:gd name="T4" fmla="*/ 32 w 62"/>
                <a:gd name="T5" fmla="*/ 45 h 77"/>
                <a:gd name="T6" fmla="*/ 61 w 62"/>
                <a:gd name="T7" fmla="*/ 64 h 77"/>
                <a:gd name="T8" fmla="*/ 0 w 62"/>
                <a:gd name="T9" fmla="*/ 77 h 77"/>
                <a:gd name="T10" fmla="*/ 0 w 62"/>
                <a:gd name="T11" fmla="*/ 0 h 77"/>
                <a:gd name="T12" fmla="*/ 14 w 62"/>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2" h="77">
                  <a:moveTo>
                    <a:pt x="14" y="5"/>
                  </a:moveTo>
                  <a:cubicBezTo>
                    <a:pt x="14" y="28"/>
                    <a:pt x="14" y="28"/>
                    <a:pt x="14" y="28"/>
                  </a:cubicBezTo>
                  <a:cubicBezTo>
                    <a:pt x="14" y="28"/>
                    <a:pt x="19" y="40"/>
                    <a:pt x="32" y="45"/>
                  </a:cubicBezTo>
                  <a:cubicBezTo>
                    <a:pt x="46" y="49"/>
                    <a:pt x="62" y="56"/>
                    <a:pt x="61" y="64"/>
                  </a:cubicBezTo>
                  <a:cubicBezTo>
                    <a:pt x="60" y="71"/>
                    <a:pt x="34" y="77"/>
                    <a:pt x="0" y="77"/>
                  </a:cubicBezTo>
                  <a:cubicBezTo>
                    <a:pt x="0" y="0"/>
                    <a:pt x="0" y="0"/>
                    <a:pt x="0" y="0"/>
                  </a:cubicBezTo>
                  <a:lnTo>
                    <a:pt x="14"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70" name="Freeform 38"/>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71" name="Freeform 39"/>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72" name="Freeform 40"/>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grpSp>
      <p:sp>
        <p:nvSpPr>
          <p:cNvPr id="73" name="Freeform 41"/>
          <p:cNvSpPr>
            <a:spLocks noEditPoints="1"/>
          </p:cNvSpPr>
          <p:nvPr/>
        </p:nvSpPr>
        <p:spPr bwMode="auto">
          <a:xfrm>
            <a:off x="7133800" y="2699847"/>
            <a:ext cx="321385" cy="292817"/>
          </a:xfrm>
          <a:custGeom>
            <a:avLst/>
            <a:gdLst>
              <a:gd name="T0" fmla="*/ 116 w 196"/>
              <a:gd name="T1" fmla="*/ 2 h 179"/>
              <a:gd name="T2" fmla="*/ 98 w 196"/>
              <a:gd name="T3" fmla="*/ 0 h 179"/>
              <a:gd name="T4" fmla="*/ 98 w 196"/>
              <a:gd name="T5" fmla="*/ 17 h 179"/>
              <a:gd name="T6" fmla="*/ 113 w 196"/>
              <a:gd name="T7" fmla="*/ 18 h 179"/>
              <a:gd name="T8" fmla="*/ 169 w 196"/>
              <a:gd name="T9" fmla="*/ 105 h 179"/>
              <a:gd name="T10" fmla="*/ 98 w 196"/>
              <a:gd name="T11" fmla="*/ 163 h 179"/>
              <a:gd name="T12" fmla="*/ 98 w 196"/>
              <a:gd name="T13" fmla="*/ 179 h 179"/>
              <a:gd name="T14" fmla="*/ 185 w 196"/>
              <a:gd name="T15" fmla="*/ 108 h 179"/>
              <a:gd name="T16" fmla="*/ 116 w 196"/>
              <a:gd name="T17" fmla="*/ 2 h 179"/>
              <a:gd name="T18" fmla="*/ 98 w 196"/>
              <a:gd name="T19" fmla="*/ 0 h 179"/>
              <a:gd name="T20" fmla="*/ 10 w 196"/>
              <a:gd name="T21" fmla="*/ 71 h 179"/>
              <a:gd name="T22" fmla="*/ 79 w 196"/>
              <a:gd name="T23" fmla="*/ 177 h 179"/>
              <a:gd name="T24" fmla="*/ 98 w 196"/>
              <a:gd name="T25" fmla="*/ 179 h 179"/>
              <a:gd name="T26" fmla="*/ 98 w 196"/>
              <a:gd name="T27" fmla="*/ 163 h 179"/>
              <a:gd name="T28" fmla="*/ 83 w 196"/>
              <a:gd name="T29" fmla="*/ 161 h 179"/>
              <a:gd name="T30" fmla="*/ 83 w 196"/>
              <a:gd name="T31" fmla="*/ 161 h 179"/>
              <a:gd name="T32" fmla="*/ 26 w 196"/>
              <a:gd name="T33" fmla="*/ 75 h 179"/>
              <a:gd name="T34" fmla="*/ 98 w 196"/>
              <a:gd name="T35" fmla="*/ 17 h 179"/>
              <a:gd name="T36" fmla="*/ 98 w 196"/>
              <a:gd name="T3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6" h="179">
                <a:moveTo>
                  <a:pt x="116" y="2"/>
                </a:moveTo>
                <a:cubicBezTo>
                  <a:pt x="110" y="1"/>
                  <a:pt x="104" y="0"/>
                  <a:pt x="98" y="0"/>
                </a:cubicBezTo>
                <a:cubicBezTo>
                  <a:pt x="98" y="17"/>
                  <a:pt x="98" y="17"/>
                  <a:pt x="98" y="17"/>
                </a:cubicBezTo>
                <a:cubicBezTo>
                  <a:pt x="103" y="17"/>
                  <a:pt x="108" y="17"/>
                  <a:pt x="113" y="18"/>
                </a:cubicBezTo>
                <a:cubicBezTo>
                  <a:pt x="152" y="27"/>
                  <a:pt x="177" y="65"/>
                  <a:pt x="169" y="105"/>
                </a:cubicBezTo>
                <a:cubicBezTo>
                  <a:pt x="162" y="139"/>
                  <a:pt x="131" y="163"/>
                  <a:pt x="98" y="163"/>
                </a:cubicBezTo>
                <a:cubicBezTo>
                  <a:pt x="98" y="179"/>
                  <a:pt x="98" y="179"/>
                  <a:pt x="98" y="179"/>
                </a:cubicBezTo>
                <a:cubicBezTo>
                  <a:pt x="139" y="179"/>
                  <a:pt x="177" y="150"/>
                  <a:pt x="185" y="108"/>
                </a:cubicBezTo>
                <a:cubicBezTo>
                  <a:pt x="196" y="60"/>
                  <a:pt x="165" y="12"/>
                  <a:pt x="116" y="2"/>
                </a:cubicBezTo>
                <a:close/>
                <a:moveTo>
                  <a:pt x="98" y="0"/>
                </a:moveTo>
                <a:cubicBezTo>
                  <a:pt x="56" y="0"/>
                  <a:pt x="19" y="29"/>
                  <a:pt x="10" y="71"/>
                </a:cubicBezTo>
                <a:cubicBezTo>
                  <a:pt x="0" y="120"/>
                  <a:pt x="31" y="167"/>
                  <a:pt x="79" y="177"/>
                </a:cubicBezTo>
                <a:cubicBezTo>
                  <a:pt x="85" y="179"/>
                  <a:pt x="92" y="179"/>
                  <a:pt x="98" y="179"/>
                </a:cubicBezTo>
                <a:cubicBezTo>
                  <a:pt x="98" y="163"/>
                  <a:pt x="98" y="163"/>
                  <a:pt x="98" y="163"/>
                </a:cubicBezTo>
                <a:cubicBezTo>
                  <a:pt x="93" y="163"/>
                  <a:pt x="88" y="162"/>
                  <a:pt x="83" y="161"/>
                </a:cubicBezTo>
                <a:cubicBezTo>
                  <a:pt x="83" y="161"/>
                  <a:pt x="83" y="161"/>
                  <a:pt x="83" y="161"/>
                </a:cubicBezTo>
                <a:cubicBezTo>
                  <a:pt x="43" y="153"/>
                  <a:pt x="18" y="114"/>
                  <a:pt x="26" y="75"/>
                </a:cubicBezTo>
                <a:cubicBezTo>
                  <a:pt x="33" y="40"/>
                  <a:pt x="64" y="17"/>
                  <a:pt x="98" y="17"/>
                </a:cubicBezTo>
                <a:lnTo>
                  <a:pt x="98" y="0"/>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74" name="Freeform 42"/>
          <p:cNvSpPr/>
          <p:nvPr/>
        </p:nvSpPr>
        <p:spPr bwMode="auto">
          <a:xfrm>
            <a:off x="7217122" y="2970048"/>
            <a:ext cx="69038" cy="148790"/>
          </a:xfrm>
          <a:custGeom>
            <a:avLst/>
            <a:gdLst>
              <a:gd name="T0" fmla="*/ 33 w 58"/>
              <a:gd name="T1" fmla="*/ 125 h 125"/>
              <a:gd name="T2" fmla="*/ 0 w 58"/>
              <a:gd name="T3" fmla="*/ 118 h 125"/>
              <a:gd name="T4" fmla="*/ 25 w 58"/>
              <a:gd name="T5" fmla="*/ 0 h 125"/>
              <a:gd name="T6" fmla="*/ 58 w 58"/>
              <a:gd name="T7" fmla="*/ 7 h 125"/>
              <a:gd name="T8" fmla="*/ 33 w 58"/>
              <a:gd name="T9" fmla="*/ 125 h 125"/>
            </a:gdLst>
            <a:ahLst/>
            <a:cxnLst>
              <a:cxn ang="0">
                <a:pos x="T0" y="T1"/>
              </a:cxn>
              <a:cxn ang="0">
                <a:pos x="T2" y="T3"/>
              </a:cxn>
              <a:cxn ang="0">
                <a:pos x="T4" y="T5"/>
              </a:cxn>
              <a:cxn ang="0">
                <a:pos x="T6" y="T7"/>
              </a:cxn>
              <a:cxn ang="0">
                <a:pos x="T8" y="T9"/>
              </a:cxn>
            </a:cxnLst>
            <a:rect l="0" t="0" r="r" b="b"/>
            <a:pathLst>
              <a:path w="58" h="125">
                <a:moveTo>
                  <a:pt x="33" y="125"/>
                </a:moveTo>
                <a:lnTo>
                  <a:pt x="0" y="118"/>
                </a:lnTo>
                <a:lnTo>
                  <a:pt x="25" y="0"/>
                </a:lnTo>
                <a:lnTo>
                  <a:pt x="58" y="7"/>
                </a:lnTo>
                <a:lnTo>
                  <a:pt x="33" y="125"/>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75" name="Freeform 43"/>
          <p:cNvSpPr/>
          <p:nvPr/>
        </p:nvSpPr>
        <p:spPr bwMode="auto">
          <a:xfrm>
            <a:off x="7188554" y="3015280"/>
            <a:ext cx="97606" cy="201164"/>
          </a:xfrm>
          <a:custGeom>
            <a:avLst/>
            <a:gdLst>
              <a:gd name="T0" fmla="*/ 40 w 60"/>
              <a:gd name="T1" fmla="*/ 106 h 123"/>
              <a:gd name="T2" fmla="*/ 18 w 60"/>
              <a:gd name="T3" fmla="*/ 121 h 123"/>
              <a:gd name="T4" fmla="*/ 3 w 60"/>
              <a:gd name="T5" fmla="*/ 98 h 123"/>
              <a:gd name="T6" fmla="*/ 20 w 60"/>
              <a:gd name="T7" fmla="*/ 17 h 123"/>
              <a:gd name="T8" fmla="*/ 42 w 60"/>
              <a:gd name="T9" fmla="*/ 2 h 123"/>
              <a:gd name="T10" fmla="*/ 57 w 60"/>
              <a:gd name="T11" fmla="*/ 25 h 123"/>
              <a:gd name="T12" fmla="*/ 40 w 60"/>
              <a:gd name="T13" fmla="*/ 106 h 123"/>
            </a:gdLst>
            <a:ahLst/>
            <a:cxnLst>
              <a:cxn ang="0">
                <a:pos x="T0" y="T1"/>
              </a:cxn>
              <a:cxn ang="0">
                <a:pos x="T2" y="T3"/>
              </a:cxn>
              <a:cxn ang="0">
                <a:pos x="T4" y="T5"/>
              </a:cxn>
              <a:cxn ang="0">
                <a:pos x="T6" y="T7"/>
              </a:cxn>
              <a:cxn ang="0">
                <a:pos x="T8" y="T9"/>
              </a:cxn>
              <a:cxn ang="0">
                <a:pos x="T10" y="T11"/>
              </a:cxn>
              <a:cxn ang="0">
                <a:pos x="T12" y="T13"/>
              </a:cxn>
            </a:cxnLst>
            <a:rect l="0" t="0" r="r" b="b"/>
            <a:pathLst>
              <a:path w="60" h="123">
                <a:moveTo>
                  <a:pt x="40" y="106"/>
                </a:moveTo>
                <a:cubicBezTo>
                  <a:pt x="38" y="116"/>
                  <a:pt x="28" y="123"/>
                  <a:pt x="18" y="121"/>
                </a:cubicBezTo>
                <a:cubicBezTo>
                  <a:pt x="7" y="118"/>
                  <a:pt x="0" y="108"/>
                  <a:pt x="3" y="98"/>
                </a:cubicBezTo>
                <a:cubicBezTo>
                  <a:pt x="20" y="17"/>
                  <a:pt x="20" y="17"/>
                  <a:pt x="20" y="17"/>
                </a:cubicBezTo>
                <a:cubicBezTo>
                  <a:pt x="22" y="6"/>
                  <a:pt x="32" y="0"/>
                  <a:pt x="42" y="2"/>
                </a:cubicBezTo>
                <a:cubicBezTo>
                  <a:pt x="53" y="4"/>
                  <a:pt x="60" y="14"/>
                  <a:pt x="57" y="25"/>
                </a:cubicBezTo>
                <a:lnTo>
                  <a:pt x="40" y="106"/>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76" name="Freeform 44"/>
          <p:cNvSpPr/>
          <p:nvPr/>
        </p:nvSpPr>
        <p:spPr bwMode="auto">
          <a:xfrm>
            <a:off x="6297008" y="762014"/>
            <a:ext cx="392804" cy="359475"/>
          </a:xfrm>
          <a:custGeom>
            <a:avLst/>
            <a:gdLst>
              <a:gd name="T0" fmla="*/ 117 w 240"/>
              <a:gd name="T1" fmla="*/ 220 h 220"/>
              <a:gd name="T2" fmla="*/ 0 w 240"/>
              <a:gd name="T3" fmla="*/ 219 h 220"/>
              <a:gd name="T4" fmla="*/ 0 w 240"/>
              <a:gd name="T5" fmla="*/ 44 h 220"/>
              <a:gd name="T6" fmla="*/ 120 w 240"/>
              <a:gd name="T7" fmla="*/ 44 h 220"/>
              <a:gd name="T8" fmla="*/ 240 w 240"/>
              <a:gd name="T9" fmla="*/ 44 h 220"/>
              <a:gd name="T10" fmla="*/ 240 w 240"/>
              <a:gd name="T11" fmla="*/ 219 h 220"/>
              <a:gd name="T12" fmla="*/ 117 w 240"/>
              <a:gd name="T13" fmla="*/ 220 h 220"/>
            </a:gdLst>
            <a:ahLst/>
            <a:cxnLst>
              <a:cxn ang="0">
                <a:pos x="T0" y="T1"/>
              </a:cxn>
              <a:cxn ang="0">
                <a:pos x="T2" y="T3"/>
              </a:cxn>
              <a:cxn ang="0">
                <a:pos x="T4" y="T5"/>
              </a:cxn>
              <a:cxn ang="0">
                <a:pos x="T6" y="T7"/>
              </a:cxn>
              <a:cxn ang="0">
                <a:pos x="T8" y="T9"/>
              </a:cxn>
              <a:cxn ang="0">
                <a:pos x="T10" y="T11"/>
              </a:cxn>
              <a:cxn ang="0">
                <a:pos x="T12" y="T13"/>
              </a:cxn>
            </a:cxnLst>
            <a:rect l="0" t="0" r="r" b="b"/>
            <a:pathLst>
              <a:path w="240" h="220">
                <a:moveTo>
                  <a:pt x="117" y="220"/>
                </a:moveTo>
                <a:cubicBezTo>
                  <a:pt x="117" y="220"/>
                  <a:pt x="76" y="179"/>
                  <a:pt x="0" y="219"/>
                </a:cubicBezTo>
                <a:cubicBezTo>
                  <a:pt x="0" y="44"/>
                  <a:pt x="0" y="44"/>
                  <a:pt x="0" y="44"/>
                </a:cubicBezTo>
                <a:cubicBezTo>
                  <a:pt x="0" y="44"/>
                  <a:pt x="78" y="0"/>
                  <a:pt x="120" y="44"/>
                </a:cubicBezTo>
                <a:cubicBezTo>
                  <a:pt x="240" y="44"/>
                  <a:pt x="240" y="44"/>
                  <a:pt x="240" y="44"/>
                </a:cubicBezTo>
                <a:cubicBezTo>
                  <a:pt x="240" y="219"/>
                  <a:pt x="240" y="219"/>
                  <a:pt x="240" y="219"/>
                </a:cubicBezTo>
                <a:lnTo>
                  <a:pt x="117" y="220"/>
                </a:lnTo>
                <a:close/>
              </a:path>
            </a:pathLst>
          </a:custGeom>
          <a:solidFill>
            <a:srgbClr val="0C8882"/>
          </a:solidFill>
          <a:ln>
            <a:noFill/>
          </a:ln>
        </p:spPr>
        <p:txBody>
          <a:bodyPr vert="horz" wrap="square" lIns="68562" tIns="34281" rIns="68562" bIns="34281" numCol="1" anchor="t" anchorCtr="0" compatLnSpc="1"/>
          <a:lstStyle/>
          <a:p>
            <a:endParaRPr lang="id-ID" sz="1010">
              <a:cs typeface="+mn-ea"/>
              <a:sym typeface="+mn-lt"/>
            </a:endParaRPr>
          </a:p>
        </p:txBody>
      </p:sp>
      <p:sp>
        <p:nvSpPr>
          <p:cNvPr id="77" name="Freeform 45"/>
          <p:cNvSpPr>
            <a:spLocks noEditPoints="1"/>
          </p:cNvSpPr>
          <p:nvPr/>
        </p:nvSpPr>
        <p:spPr bwMode="auto">
          <a:xfrm>
            <a:off x="6180357" y="2756982"/>
            <a:ext cx="478507" cy="396375"/>
          </a:xfrm>
          <a:custGeom>
            <a:avLst/>
            <a:gdLst>
              <a:gd name="T0" fmla="*/ 199 w 293"/>
              <a:gd name="T1" fmla="*/ 192 h 242"/>
              <a:gd name="T2" fmla="*/ 219 w 293"/>
              <a:gd name="T3" fmla="*/ 205 h 242"/>
              <a:gd name="T4" fmla="*/ 219 w 293"/>
              <a:gd name="T5" fmla="*/ 214 h 242"/>
              <a:gd name="T6" fmla="*/ 199 w 293"/>
              <a:gd name="T7" fmla="*/ 214 h 242"/>
              <a:gd name="T8" fmla="*/ 219 w 293"/>
              <a:gd name="T9" fmla="*/ 242 h 242"/>
              <a:gd name="T10" fmla="*/ 242 w 293"/>
              <a:gd name="T11" fmla="*/ 216 h 242"/>
              <a:gd name="T12" fmla="*/ 199 w 293"/>
              <a:gd name="T13" fmla="*/ 170 h 242"/>
              <a:gd name="T14" fmla="*/ 293 w 293"/>
              <a:gd name="T15" fmla="*/ 147 h 242"/>
              <a:gd name="T16" fmla="*/ 269 w 293"/>
              <a:gd name="T17" fmla="*/ 0 h 242"/>
              <a:gd name="T18" fmla="*/ 199 w 293"/>
              <a:gd name="T19" fmla="*/ 16 h 242"/>
              <a:gd name="T20" fmla="*/ 275 w 293"/>
              <a:gd name="T21" fmla="*/ 35 h 242"/>
              <a:gd name="T22" fmla="*/ 256 w 293"/>
              <a:gd name="T23" fmla="*/ 154 h 242"/>
              <a:gd name="T24" fmla="*/ 199 w 293"/>
              <a:gd name="T25" fmla="*/ 170 h 242"/>
              <a:gd name="T26" fmla="*/ 175 w 293"/>
              <a:gd name="T27" fmla="*/ 192 h 242"/>
              <a:gd name="T28" fmla="*/ 199 w 293"/>
              <a:gd name="T29" fmla="*/ 170 h 242"/>
              <a:gd name="T30" fmla="*/ 146 w 293"/>
              <a:gd name="T31" fmla="*/ 154 h 242"/>
              <a:gd name="T32" fmla="*/ 199 w 293"/>
              <a:gd name="T33" fmla="*/ 242 h 242"/>
              <a:gd name="T34" fmla="*/ 179 w 293"/>
              <a:gd name="T35" fmla="*/ 214 h 242"/>
              <a:gd name="T36" fmla="*/ 179 w 293"/>
              <a:gd name="T37" fmla="*/ 205 h 242"/>
              <a:gd name="T38" fmla="*/ 199 w 293"/>
              <a:gd name="T39" fmla="*/ 192 h 242"/>
              <a:gd name="T40" fmla="*/ 146 w 293"/>
              <a:gd name="T41" fmla="*/ 0 h 242"/>
              <a:gd name="T42" fmla="*/ 199 w 293"/>
              <a:gd name="T43" fmla="*/ 16 h 242"/>
              <a:gd name="T44" fmla="*/ 146 w 293"/>
              <a:gd name="T45" fmla="*/ 0 h 242"/>
              <a:gd name="T46" fmla="*/ 0 w 293"/>
              <a:gd name="T47" fmla="*/ 24 h 242"/>
              <a:gd name="T48" fmla="*/ 23 w 293"/>
              <a:gd name="T49" fmla="*/ 170 h 242"/>
              <a:gd name="T50" fmla="*/ 117 w 293"/>
              <a:gd name="T51" fmla="*/ 192 h 242"/>
              <a:gd name="T52" fmla="*/ 52 w 293"/>
              <a:gd name="T53" fmla="*/ 216 h 242"/>
              <a:gd name="T54" fmla="*/ 75 w 293"/>
              <a:gd name="T55" fmla="*/ 242 h 242"/>
              <a:gd name="T56" fmla="*/ 146 w 293"/>
              <a:gd name="T57" fmla="*/ 154 h 242"/>
              <a:gd name="T58" fmla="*/ 37 w 293"/>
              <a:gd name="T59" fmla="*/ 154 h 242"/>
              <a:gd name="T60" fmla="*/ 17 w 293"/>
              <a:gd name="T61" fmla="*/ 35 h 242"/>
              <a:gd name="T62" fmla="*/ 146 w 293"/>
              <a:gd name="T63" fmla="*/ 1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42">
                <a:moveTo>
                  <a:pt x="219" y="192"/>
                </a:moveTo>
                <a:cubicBezTo>
                  <a:pt x="199" y="192"/>
                  <a:pt x="199" y="192"/>
                  <a:pt x="199" y="192"/>
                </a:cubicBezTo>
                <a:cubicBezTo>
                  <a:pt x="199" y="205"/>
                  <a:pt x="199" y="205"/>
                  <a:pt x="199" y="205"/>
                </a:cubicBezTo>
                <a:cubicBezTo>
                  <a:pt x="219" y="205"/>
                  <a:pt x="219" y="205"/>
                  <a:pt x="219" y="205"/>
                </a:cubicBezTo>
                <a:cubicBezTo>
                  <a:pt x="221" y="205"/>
                  <a:pt x="223" y="207"/>
                  <a:pt x="223" y="209"/>
                </a:cubicBezTo>
                <a:cubicBezTo>
                  <a:pt x="223" y="212"/>
                  <a:pt x="221" y="214"/>
                  <a:pt x="219" y="214"/>
                </a:cubicBezTo>
                <a:cubicBezTo>
                  <a:pt x="219" y="214"/>
                  <a:pt x="219" y="214"/>
                  <a:pt x="219" y="214"/>
                </a:cubicBezTo>
                <a:cubicBezTo>
                  <a:pt x="199" y="214"/>
                  <a:pt x="199" y="214"/>
                  <a:pt x="199" y="214"/>
                </a:cubicBezTo>
                <a:cubicBezTo>
                  <a:pt x="199" y="242"/>
                  <a:pt x="199" y="242"/>
                  <a:pt x="199" y="242"/>
                </a:cubicBezTo>
                <a:cubicBezTo>
                  <a:pt x="219" y="242"/>
                  <a:pt x="219" y="242"/>
                  <a:pt x="219" y="242"/>
                </a:cubicBezTo>
                <a:cubicBezTo>
                  <a:pt x="232" y="242"/>
                  <a:pt x="242" y="232"/>
                  <a:pt x="242" y="219"/>
                </a:cubicBezTo>
                <a:cubicBezTo>
                  <a:pt x="242" y="216"/>
                  <a:pt x="242" y="216"/>
                  <a:pt x="242" y="216"/>
                </a:cubicBezTo>
                <a:cubicBezTo>
                  <a:pt x="242" y="203"/>
                  <a:pt x="232" y="192"/>
                  <a:pt x="219" y="192"/>
                </a:cubicBezTo>
                <a:close/>
                <a:moveTo>
                  <a:pt x="199" y="170"/>
                </a:moveTo>
                <a:cubicBezTo>
                  <a:pt x="269" y="170"/>
                  <a:pt x="269" y="170"/>
                  <a:pt x="269" y="170"/>
                </a:cubicBezTo>
                <a:cubicBezTo>
                  <a:pt x="282" y="170"/>
                  <a:pt x="293" y="160"/>
                  <a:pt x="293" y="147"/>
                </a:cubicBezTo>
                <a:cubicBezTo>
                  <a:pt x="293" y="24"/>
                  <a:pt x="293" y="24"/>
                  <a:pt x="293" y="24"/>
                </a:cubicBezTo>
                <a:cubicBezTo>
                  <a:pt x="293" y="11"/>
                  <a:pt x="282" y="0"/>
                  <a:pt x="269" y="0"/>
                </a:cubicBezTo>
                <a:cubicBezTo>
                  <a:pt x="199" y="0"/>
                  <a:pt x="199" y="0"/>
                  <a:pt x="199" y="0"/>
                </a:cubicBezTo>
                <a:cubicBezTo>
                  <a:pt x="199" y="16"/>
                  <a:pt x="199" y="16"/>
                  <a:pt x="199" y="16"/>
                </a:cubicBezTo>
                <a:cubicBezTo>
                  <a:pt x="256" y="16"/>
                  <a:pt x="256" y="16"/>
                  <a:pt x="256" y="16"/>
                </a:cubicBezTo>
                <a:cubicBezTo>
                  <a:pt x="267" y="16"/>
                  <a:pt x="275" y="24"/>
                  <a:pt x="275" y="35"/>
                </a:cubicBezTo>
                <a:cubicBezTo>
                  <a:pt x="275" y="135"/>
                  <a:pt x="275" y="135"/>
                  <a:pt x="275" y="135"/>
                </a:cubicBezTo>
                <a:cubicBezTo>
                  <a:pt x="275" y="146"/>
                  <a:pt x="267" y="154"/>
                  <a:pt x="256" y="154"/>
                </a:cubicBezTo>
                <a:cubicBezTo>
                  <a:pt x="199" y="154"/>
                  <a:pt x="199" y="154"/>
                  <a:pt x="199" y="154"/>
                </a:cubicBezTo>
                <a:lnTo>
                  <a:pt x="199" y="170"/>
                </a:lnTo>
                <a:close/>
                <a:moveTo>
                  <a:pt x="199" y="192"/>
                </a:moveTo>
                <a:cubicBezTo>
                  <a:pt x="175" y="192"/>
                  <a:pt x="175" y="192"/>
                  <a:pt x="175" y="192"/>
                </a:cubicBezTo>
                <a:cubicBezTo>
                  <a:pt x="175" y="170"/>
                  <a:pt x="175" y="170"/>
                  <a:pt x="175" y="170"/>
                </a:cubicBezTo>
                <a:cubicBezTo>
                  <a:pt x="199" y="170"/>
                  <a:pt x="199" y="170"/>
                  <a:pt x="199" y="170"/>
                </a:cubicBezTo>
                <a:cubicBezTo>
                  <a:pt x="199" y="154"/>
                  <a:pt x="199" y="154"/>
                  <a:pt x="199" y="154"/>
                </a:cubicBezTo>
                <a:cubicBezTo>
                  <a:pt x="146" y="154"/>
                  <a:pt x="146" y="154"/>
                  <a:pt x="146" y="154"/>
                </a:cubicBezTo>
                <a:cubicBezTo>
                  <a:pt x="146" y="242"/>
                  <a:pt x="146" y="242"/>
                  <a:pt x="146" y="242"/>
                </a:cubicBezTo>
                <a:cubicBezTo>
                  <a:pt x="199" y="242"/>
                  <a:pt x="199" y="242"/>
                  <a:pt x="199" y="242"/>
                </a:cubicBezTo>
                <a:cubicBezTo>
                  <a:pt x="199" y="214"/>
                  <a:pt x="199" y="214"/>
                  <a:pt x="199" y="214"/>
                </a:cubicBezTo>
                <a:cubicBezTo>
                  <a:pt x="179" y="214"/>
                  <a:pt x="179" y="214"/>
                  <a:pt x="179" y="214"/>
                </a:cubicBezTo>
                <a:cubicBezTo>
                  <a:pt x="177" y="214"/>
                  <a:pt x="175" y="212"/>
                  <a:pt x="175" y="209"/>
                </a:cubicBezTo>
                <a:cubicBezTo>
                  <a:pt x="175" y="207"/>
                  <a:pt x="177" y="205"/>
                  <a:pt x="179" y="205"/>
                </a:cubicBezTo>
                <a:cubicBezTo>
                  <a:pt x="199" y="205"/>
                  <a:pt x="199" y="205"/>
                  <a:pt x="199" y="205"/>
                </a:cubicBezTo>
                <a:cubicBezTo>
                  <a:pt x="199" y="192"/>
                  <a:pt x="199" y="192"/>
                  <a:pt x="199" y="192"/>
                </a:cubicBezTo>
                <a:close/>
                <a:moveTo>
                  <a:pt x="199" y="0"/>
                </a:moveTo>
                <a:cubicBezTo>
                  <a:pt x="146" y="0"/>
                  <a:pt x="146" y="0"/>
                  <a:pt x="146" y="0"/>
                </a:cubicBezTo>
                <a:cubicBezTo>
                  <a:pt x="146" y="16"/>
                  <a:pt x="146" y="16"/>
                  <a:pt x="146" y="16"/>
                </a:cubicBezTo>
                <a:cubicBezTo>
                  <a:pt x="199" y="16"/>
                  <a:pt x="199" y="16"/>
                  <a:pt x="199" y="16"/>
                </a:cubicBezTo>
                <a:lnTo>
                  <a:pt x="199" y="0"/>
                </a:lnTo>
                <a:close/>
                <a:moveTo>
                  <a:pt x="146" y="0"/>
                </a:moveTo>
                <a:cubicBezTo>
                  <a:pt x="23" y="0"/>
                  <a:pt x="23" y="0"/>
                  <a:pt x="23" y="0"/>
                </a:cubicBezTo>
                <a:cubicBezTo>
                  <a:pt x="10" y="0"/>
                  <a:pt x="0" y="11"/>
                  <a:pt x="0" y="24"/>
                </a:cubicBezTo>
                <a:cubicBezTo>
                  <a:pt x="0" y="147"/>
                  <a:pt x="0" y="147"/>
                  <a:pt x="0" y="147"/>
                </a:cubicBezTo>
                <a:cubicBezTo>
                  <a:pt x="0" y="160"/>
                  <a:pt x="10" y="170"/>
                  <a:pt x="23" y="170"/>
                </a:cubicBezTo>
                <a:cubicBezTo>
                  <a:pt x="117" y="170"/>
                  <a:pt x="117" y="170"/>
                  <a:pt x="117" y="170"/>
                </a:cubicBezTo>
                <a:cubicBezTo>
                  <a:pt x="117" y="192"/>
                  <a:pt x="117" y="192"/>
                  <a:pt x="117" y="192"/>
                </a:cubicBezTo>
                <a:cubicBezTo>
                  <a:pt x="75" y="192"/>
                  <a:pt x="75" y="192"/>
                  <a:pt x="75" y="192"/>
                </a:cubicBezTo>
                <a:cubicBezTo>
                  <a:pt x="62" y="192"/>
                  <a:pt x="52" y="203"/>
                  <a:pt x="52" y="216"/>
                </a:cubicBezTo>
                <a:cubicBezTo>
                  <a:pt x="52" y="219"/>
                  <a:pt x="52" y="219"/>
                  <a:pt x="52" y="219"/>
                </a:cubicBezTo>
                <a:cubicBezTo>
                  <a:pt x="52" y="232"/>
                  <a:pt x="62" y="242"/>
                  <a:pt x="75" y="242"/>
                </a:cubicBezTo>
                <a:cubicBezTo>
                  <a:pt x="146" y="242"/>
                  <a:pt x="146" y="242"/>
                  <a:pt x="146" y="242"/>
                </a:cubicBezTo>
                <a:cubicBezTo>
                  <a:pt x="146" y="154"/>
                  <a:pt x="146" y="154"/>
                  <a:pt x="146" y="154"/>
                </a:cubicBezTo>
                <a:cubicBezTo>
                  <a:pt x="37" y="154"/>
                  <a:pt x="37" y="154"/>
                  <a:pt x="37" y="154"/>
                </a:cubicBezTo>
                <a:cubicBezTo>
                  <a:pt x="37" y="154"/>
                  <a:pt x="37" y="154"/>
                  <a:pt x="37" y="154"/>
                </a:cubicBezTo>
                <a:cubicBezTo>
                  <a:pt x="26" y="154"/>
                  <a:pt x="17" y="146"/>
                  <a:pt x="17" y="135"/>
                </a:cubicBezTo>
                <a:cubicBezTo>
                  <a:pt x="17" y="35"/>
                  <a:pt x="17" y="35"/>
                  <a:pt x="17" y="35"/>
                </a:cubicBezTo>
                <a:cubicBezTo>
                  <a:pt x="17" y="24"/>
                  <a:pt x="26" y="16"/>
                  <a:pt x="37" y="16"/>
                </a:cubicBezTo>
                <a:cubicBezTo>
                  <a:pt x="146" y="16"/>
                  <a:pt x="146" y="16"/>
                  <a:pt x="146" y="16"/>
                </a:cubicBezTo>
                <a:lnTo>
                  <a:pt x="146" y="0"/>
                </a:lnTo>
                <a:close/>
              </a:path>
            </a:pathLst>
          </a:custGeom>
          <a:solidFill>
            <a:srgbClr val="0C8882"/>
          </a:solidFill>
          <a:ln>
            <a:noFill/>
          </a:ln>
        </p:spPr>
        <p:txBody>
          <a:bodyPr vert="horz" wrap="square" lIns="68562" tIns="34281" rIns="68562" bIns="34281" numCol="1" anchor="t" anchorCtr="0" compatLnSpc="1"/>
          <a:lstStyle/>
          <a:p>
            <a:endParaRPr lang="id-ID" sz="1010">
              <a:cs typeface="+mn-ea"/>
              <a:sym typeface="+mn-lt"/>
            </a:endParaRPr>
          </a:p>
        </p:txBody>
      </p:sp>
      <p:sp>
        <p:nvSpPr>
          <p:cNvPr id="78" name="Freeform 46"/>
          <p:cNvSpPr>
            <a:spLocks noEditPoints="1"/>
          </p:cNvSpPr>
          <p:nvPr/>
        </p:nvSpPr>
        <p:spPr bwMode="auto">
          <a:xfrm>
            <a:off x="7026671" y="1967803"/>
            <a:ext cx="614203" cy="716570"/>
          </a:xfrm>
          <a:custGeom>
            <a:avLst/>
            <a:gdLst>
              <a:gd name="T0" fmla="*/ 376 w 376"/>
              <a:gd name="T1" fmla="*/ 43 h 438"/>
              <a:gd name="T2" fmla="*/ 324 w 376"/>
              <a:gd name="T3" fmla="*/ 32 h 438"/>
              <a:gd name="T4" fmla="*/ 334 w 376"/>
              <a:gd name="T5" fmla="*/ 54 h 438"/>
              <a:gd name="T6" fmla="*/ 324 w 376"/>
              <a:gd name="T7" fmla="*/ 59 h 438"/>
              <a:gd name="T8" fmla="*/ 272 w 376"/>
              <a:gd name="T9" fmla="*/ 63 h 438"/>
              <a:gd name="T10" fmla="*/ 304 w 376"/>
              <a:gd name="T11" fmla="*/ 98 h 438"/>
              <a:gd name="T12" fmla="*/ 256 w 376"/>
              <a:gd name="T13" fmla="*/ 81 h 438"/>
              <a:gd name="T14" fmla="*/ 271 w 376"/>
              <a:gd name="T15" fmla="*/ 103 h 438"/>
              <a:gd name="T16" fmla="*/ 241 w 376"/>
              <a:gd name="T17" fmla="*/ 100 h 438"/>
              <a:gd name="T18" fmla="*/ 256 w 376"/>
              <a:gd name="T19" fmla="*/ 122 h 438"/>
              <a:gd name="T20" fmla="*/ 226 w 376"/>
              <a:gd name="T21" fmla="*/ 119 h 438"/>
              <a:gd name="T22" fmla="*/ 240 w 376"/>
              <a:gd name="T23" fmla="*/ 140 h 438"/>
              <a:gd name="T24" fmla="*/ 210 w 376"/>
              <a:gd name="T25" fmla="*/ 138 h 438"/>
              <a:gd name="T26" fmla="*/ 242 w 376"/>
              <a:gd name="T27" fmla="*/ 173 h 438"/>
              <a:gd name="T28" fmla="*/ 195 w 376"/>
              <a:gd name="T29" fmla="*/ 156 h 438"/>
              <a:gd name="T30" fmla="*/ 210 w 376"/>
              <a:gd name="T31" fmla="*/ 178 h 438"/>
              <a:gd name="T32" fmla="*/ 180 w 376"/>
              <a:gd name="T33" fmla="*/ 175 h 438"/>
              <a:gd name="T34" fmla="*/ 194 w 376"/>
              <a:gd name="T35" fmla="*/ 197 h 438"/>
              <a:gd name="T36" fmla="*/ 164 w 376"/>
              <a:gd name="T37" fmla="*/ 194 h 438"/>
              <a:gd name="T38" fmla="*/ 179 w 376"/>
              <a:gd name="T39" fmla="*/ 215 h 438"/>
              <a:gd name="T40" fmla="*/ 149 w 376"/>
              <a:gd name="T41" fmla="*/ 213 h 438"/>
              <a:gd name="T42" fmla="*/ 181 w 376"/>
              <a:gd name="T43" fmla="*/ 248 h 438"/>
              <a:gd name="T44" fmla="*/ 134 w 376"/>
              <a:gd name="T45" fmla="*/ 232 h 438"/>
              <a:gd name="T46" fmla="*/ 148 w 376"/>
              <a:gd name="T47" fmla="*/ 253 h 438"/>
              <a:gd name="T48" fmla="*/ 118 w 376"/>
              <a:gd name="T49" fmla="*/ 250 h 438"/>
              <a:gd name="T50" fmla="*/ 133 w 376"/>
              <a:gd name="T51" fmla="*/ 272 h 438"/>
              <a:gd name="T52" fmla="*/ 103 w 376"/>
              <a:gd name="T53" fmla="*/ 269 h 438"/>
              <a:gd name="T54" fmla="*/ 117 w 376"/>
              <a:gd name="T55" fmla="*/ 290 h 438"/>
              <a:gd name="T56" fmla="*/ 88 w 376"/>
              <a:gd name="T57" fmla="*/ 288 h 438"/>
              <a:gd name="T58" fmla="*/ 119 w 376"/>
              <a:gd name="T59" fmla="*/ 323 h 438"/>
              <a:gd name="T60" fmla="*/ 72 w 376"/>
              <a:gd name="T61" fmla="*/ 307 h 438"/>
              <a:gd name="T62" fmla="*/ 87 w 376"/>
              <a:gd name="T63" fmla="*/ 328 h 438"/>
              <a:gd name="T64" fmla="*/ 57 w 376"/>
              <a:gd name="T65" fmla="*/ 325 h 438"/>
              <a:gd name="T66" fmla="*/ 71 w 376"/>
              <a:gd name="T67" fmla="*/ 347 h 438"/>
              <a:gd name="T68" fmla="*/ 42 w 376"/>
              <a:gd name="T69" fmla="*/ 344 h 438"/>
              <a:gd name="T70" fmla="*/ 56 w 376"/>
              <a:gd name="T71" fmla="*/ 366 h 438"/>
              <a:gd name="T72" fmla="*/ 26 w 376"/>
              <a:gd name="T73" fmla="*/ 363 h 438"/>
              <a:gd name="T74" fmla="*/ 58 w 376"/>
              <a:gd name="T75" fmla="*/ 398 h 438"/>
              <a:gd name="T76" fmla="*/ 0 w 376"/>
              <a:gd name="T77" fmla="*/ 395 h 438"/>
              <a:gd name="T78" fmla="*/ 324 w 376"/>
              <a:gd name="T79" fmla="*/ 106 h 438"/>
              <a:gd name="T80" fmla="*/ 316 w 376"/>
              <a:gd name="T81" fmla="*/ 56 h 438"/>
              <a:gd name="T82" fmla="*/ 324 w 376"/>
              <a:gd name="T83" fmla="*/ 32 h 438"/>
              <a:gd name="T84" fmla="*/ 323 w 376"/>
              <a:gd name="T8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6" h="438">
                <a:moveTo>
                  <a:pt x="324" y="106"/>
                </a:moveTo>
                <a:cubicBezTo>
                  <a:pt x="376" y="43"/>
                  <a:pt x="376" y="43"/>
                  <a:pt x="376" y="43"/>
                </a:cubicBezTo>
                <a:cubicBezTo>
                  <a:pt x="324" y="1"/>
                  <a:pt x="324" y="1"/>
                  <a:pt x="324" y="1"/>
                </a:cubicBezTo>
                <a:cubicBezTo>
                  <a:pt x="324" y="32"/>
                  <a:pt x="324" y="32"/>
                  <a:pt x="324" y="32"/>
                </a:cubicBezTo>
                <a:cubicBezTo>
                  <a:pt x="327" y="32"/>
                  <a:pt x="330" y="33"/>
                  <a:pt x="332" y="35"/>
                </a:cubicBezTo>
                <a:cubicBezTo>
                  <a:pt x="338" y="40"/>
                  <a:pt x="339" y="49"/>
                  <a:pt x="334" y="54"/>
                </a:cubicBezTo>
                <a:cubicBezTo>
                  <a:pt x="334" y="54"/>
                  <a:pt x="334" y="54"/>
                  <a:pt x="334" y="54"/>
                </a:cubicBezTo>
                <a:cubicBezTo>
                  <a:pt x="332" y="57"/>
                  <a:pt x="328" y="59"/>
                  <a:pt x="324" y="59"/>
                </a:cubicBezTo>
                <a:lnTo>
                  <a:pt x="324" y="106"/>
                </a:lnTo>
                <a:close/>
                <a:moveTo>
                  <a:pt x="272" y="63"/>
                </a:moveTo>
                <a:cubicBezTo>
                  <a:pt x="308" y="92"/>
                  <a:pt x="308" y="92"/>
                  <a:pt x="308" y="92"/>
                </a:cubicBezTo>
                <a:cubicBezTo>
                  <a:pt x="304" y="98"/>
                  <a:pt x="304" y="98"/>
                  <a:pt x="304" y="98"/>
                </a:cubicBezTo>
                <a:cubicBezTo>
                  <a:pt x="267" y="68"/>
                  <a:pt x="267" y="68"/>
                  <a:pt x="267" y="68"/>
                </a:cubicBezTo>
                <a:cubicBezTo>
                  <a:pt x="256" y="81"/>
                  <a:pt x="256" y="81"/>
                  <a:pt x="256" y="81"/>
                </a:cubicBezTo>
                <a:cubicBezTo>
                  <a:pt x="276" y="97"/>
                  <a:pt x="276" y="97"/>
                  <a:pt x="276" y="97"/>
                </a:cubicBezTo>
                <a:cubicBezTo>
                  <a:pt x="271" y="103"/>
                  <a:pt x="271" y="103"/>
                  <a:pt x="271" y="103"/>
                </a:cubicBezTo>
                <a:cubicBezTo>
                  <a:pt x="252" y="87"/>
                  <a:pt x="252" y="87"/>
                  <a:pt x="252" y="87"/>
                </a:cubicBezTo>
                <a:cubicBezTo>
                  <a:pt x="241" y="100"/>
                  <a:pt x="241" y="100"/>
                  <a:pt x="241" y="100"/>
                </a:cubicBezTo>
                <a:cubicBezTo>
                  <a:pt x="260" y="116"/>
                  <a:pt x="260" y="116"/>
                  <a:pt x="260" y="116"/>
                </a:cubicBezTo>
                <a:cubicBezTo>
                  <a:pt x="256" y="122"/>
                  <a:pt x="256" y="122"/>
                  <a:pt x="256" y="122"/>
                </a:cubicBezTo>
                <a:cubicBezTo>
                  <a:pt x="236" y="106"/>
                  <a:pt x="236" y="106"/>
                  <a:pt x="236" y="106"/>
                </a:cubicBezTo>
                <a:cubicBezTo>
                  <a:pt x="226" y="119"/>
                  <a:pt x="226" y="119"/>
                  <a:pt x="226" y="119"/>
                </a:cubicBezTo>
                <a:cubicBezTo>
                  <a:pt x="245" y="135"/>
                  <a:pt x="245" y="135"/>
                  <a:pt x="245" y="135"/>
                </a:cubicBezTo>
                <a:cubicBezTo>
                  <a:pt x="240" y="140"/>
                  <a:pt x="240" y="140"/>
                  <a:pt x="240" y="140"/>
                </a:cubicBezTo>
                <a:cubicBezTo>
                  <a:pt x="221" y="125"/>
                  <a:pt x="221" y="125"/>
                  <a:pt x="221" y="125"/>
                </a:cubicBezTo>
                <a:cubicBezTo>
                  <a:pt x="210" y="138"/>
                  <a:pt x="210" y="138"/>
                  <a:pt x="210" y="138"/>
                </a:cubicBezTo>
                <a:cubicBezTo>
                  <a:pt x="247" y="167"/>
                  <a:pt x="247" y="167"/>
                  <a:pt x="247" y="167"/>
                </a:cubicBezTo>
                <a:cubicBezTo>
                  <a:pt x="242" y="173"/>
                  <a:pt x="242" y="173"/>
                  <a:pt x="242" y="173"/>
                </a:cubicBezTo>
                <a:cubicBezTo>
                  <a:pt x="206" y="143"/>
                  <a:pt x="206" y="143"/>
                  <a:pt x="206" y="143"/>
                </a:cubicBezTo>
                <a:cubicBezTo>
                  <a:pt x="195" y="156"/>
                  <a:pt x="195" y="156"/>
                  <a:pt x="195" y="156"/>
                </a:cubicBezTo>
                <a:cubicBezTo>
                  <a:pt x="214" y="172"/>
                  <a:pt x="214" y="172"/>
                  <a:pt x="214" y="172"/>
                </a:cubicBezTo>
                <a:cubicBezTo>
                  <a:pt x="210" y="178"/>
                  <a:pt x="210" y="178"/>
                  <a:pt x="210" y="178"/>
                </a:cubicBezTo>
                <a:cubicBezTo>
                  <a:pt x="190" y="162"/>
                  <a:pt x="190" y="162"/>
                  <a:pt x="190" y="162"/>
                </a:cubicBezTo>
                <a:cubicBezTo>
                  <a:pt x="180" y="175"/>
                  <a:pt x="180" y="175"/>
                  <a:pt x="180" y="175"/>
                </a:cubicBezTo>
                <a:cubicBezTo>
                  <a:pt x="199" y="191"/>
                  <a:pt x="199" y="191"/>
                  <a:pt x="199" y="191"/>
                </a:cubicBezTo>
                <a:cubicBezTo>
                  <a:pt x="194" y="197"/>
                  <a:pt x="194" y="197"/>
                  <a:pt x="194" y="197"/>
                </a:cubicBezTo>
                <a:cubicBezTo>
                  <a:pt x="175" y="181"/>
                  <a:pt x="175" y="181"/>
                  <a:pt x="175" y="181"/>
                </a:cubicBezTo>
                <a:cubicBezTo>
                  <a:pt x="164" y="194"/>
                  <a:pt x="164" y="194"/>
                  <a:pt x="164" y="194"/>
                </a:cubicBezTo>
                <a:cubicBezTo>
                  <a:pt x="184" y="210"/>
                  <a:pt x="184" y="210"/>
                  <a:pt x="184" y="210"/>
                </a:cubicBezTo>
                <a:cubicBezTo>
                  <a:pt x="179" y="215"/>
                  <a:pt x="179" y="215"/>
                  <a:pt x="179" y="215"/>
                </a:cubicBezTo>
                <a:cubicBezTo>
                  <a:pt x="160" y="200"/>
                  <a:pt x="160" y="200"/>
                  <a:pt x="160" y="200"/>
                </a:cubicBezTo>
                <a:cubicBezTo>
                  <a:pt x="149" y="213"/>
                  <a:pt x="149" y="213"/>
                  <a:pt x="149" y="213"/>
                </a:cubicBezTo>
                <a:cubicBezTo>
                  <a:pt x="185" y="243"/>
                  <a:pt x="185" y="243"/>
                  <a:pt x="185" y="243"/>
                </a:cubicBezTo>
                <a:cubicBezTo>
                  <a:pt x="181" y="248"/>
                  <a:pt x="181" y="248"/>
                  <a:pt x="181" y="248"/>
                </a:cubicBezTo>
                <a:cubicBezTo>
                  <a:pt x="144" y="218"/>
                  <a:pt x="144" y="218"/>
                  <a:pt x="144" y="218"/>
                </a:cubicBezTo>
                <a:cubicBezTo>
                  <a:pt x="134" y="232"/>
                  <a:pt x="134" y="232"/>
                  <a:pt x="134" y="232"/>
                </a:cubicBezTo>
                <a:cubicBezTo>
                  <a:pt x="153" y="247"/>
                  <a:pt x="153" y="247"/>
                  <a:pt x="153" y="247"/>
                </a:cubicBezTo>
                <a:cubicBezTo>
                  <a:pt x="148" y="253"/>
                  <a:pt x="148" y="253"/>
                  <a:pt x="148" y="253"/>
                </a:cubicBezTo>
                <a:cubicBezTo>
                  <a:pt x="129" y="237"/>
                  <a:pt x="129" y="237"/>
                  <a:pt x="129" y="237"/>
                </a:cubicBezTo>
                <a:cubicBezTo>
                  <a:pt x="118" y="250"/>
                  <a:pt x="118" y="250"/>
                  <a:pt x="118" y="250"/>
                </a:cubicBezTo>
                <a:cubicBezTo>
                  <a:pt x="137" y="266"/>
                  <a:pt x="137" y="266"/>
                  <a:pt x="137" y="266"/>
                </a:cubicBezTo>
                <a:cubicBezTo>
                  <a:pt x="133" y="272"/>
                  <a:pt x="133" y="272"/>
                  <a:pt x="133" y="272"/>
                </a:cubicBezTo>
                <a:cubicBezTo>
                  <a:pt x="114" y="256"/>
                  <a:pt x="114" y="256"/>
                  <a:pt x="114" y="256"/>
                </a:cubicBezTo>
                <a:cubicBezTo>
                  <a:pt x="103" y="269"/>
                  <a:pt x="103" y="269"/>
                  <a:pt x="103" y="269"/>
                </a:cubicBezTo>
                <a:cubicBezTo>
                  <a:pt x="122" y="285"/>
                  <a:pt x="122" y="285"/>
                  <a:pt x="122" y="285"/>
                </a:cubicBezTo>
                <a:cubicBezTo>
                  <a:pt x="117" y="290"/>
                  <a:pt x="117" y="290"/>
                  <a:pt x="117" y="290"/>
                </a:cubicBezTo>
                <a:cubicBezTo>
                  <a:pt x="98" y="275"/>
                  <a:pt x="98" y="275"/>
                  <a:pt x="98" y="275"/>
                </a:cubicBezTo>
                <a:cubicBezTo>
                  <a:pt x="88" y="288"/>
                  <a:pt x="88" y="288"/>
                  <a:pt x="88" y="288"/>
                </a:cubicBezTo>
                <a:cubicBezTo>
                  <a:pt x="124" y="318"/>
                  <a:pt x="124" y="318"/>
                  <a:pt x="124" y="318"/>
                </a:cubicBezTo>
                <a:cubicBezTo>
                  <a:pt x="119" y="323"/>
                  <a:pt x="119" y="323"/>
                  <a:pt x="119" y="323"/>
                </a:cubicBezTo>
                <a:cubicBezTo>
                  <a:pt x="83" y="294"/>
                  <a:pt x="83" y="294"/>
                  <a:pt x="83" y="294"/>
                </a:cubicBezTo>
                <a:cubicBezTo>
                  <a:pt x="72" y="307"/>
                  <a:pt x="72" y="307"/>
                  <a:pt x="72" y="307"/>
                </a:cubicBezTo>
                <a:cubicBezTo>
                  <a:pt x="91" y="322"/>
                  <a:pt x="91" y="322"/>
                  <a:pt x="91" y="322"/>
                </a:cubicBezTo>
                <a:cubicBezTo>
                  <a:pt x="87" y="328"/>
                  <a:pt x="87" y="328"/>
                  <a:pt x="87" y="328"/>
                </a:cubicBezTo>
                <a:cubicBezTo>
                  <a:pt x="68" y="312"/>
                  <a:pt x="68" y="312"/>
                  <a:pt x="68" y="312"/>
                </a:cubicBezTo>
                <a:cubicBezTo>
                  <a:pt x="57" y="325"/>
                  <a:pt x="57" y="325"/>
                  <a:pt x="57" y="325"/>
                </a:cubicBezTo>
                <a:cubicBezTo>
                  <a:pt x="76" y="341"/>
                  <a:pt x="76" y="341"/>
                  <a:pt x="76" y="341"/>
                </a:cubicBezTo>
                <a:cubicBezTo>
                  <a:pt x="71" y="347"/>
                  <a:pt x="71" y="347"/>
                  <a:pt x="71" y="347"/>
                </a:cubicBezTo>
                <a:cubicBezTo>
                  <a:pt x="52" y="331"/>
                  <a:pt x="52" y="331"/>
                  <a:pt x="52" y="331"/>
                </a:cubicBezTo>
                <a:cubicBezTo>
                  <a:pt x="42" y="344"/>
                  <a:pt x="42" y="344"/>
                  <a:pt x="42" y="344"/>
                </a:cubicBezTo>
                <a:cubicBezTo>
                  <a:pt x="61" y="360"/>
                  <a:pt x="61" y="360"/>
                  <a:pt x="61" y="360"/>
                </a:cubicBezTo>
                <a:cubicBezTo>
                  <a:pt x="56" y="366"/>
                  <a:pt x="56" y="366"/>
                  <a:pt x="56" y="366"/>
                </a:cubicBezTo>
                <a:cubicBezTo>
                  <a:pt x="37" y="350"/>
                  <a:pt x="37" y="350"/>
                  <a:pt x="37" y="350"/>
                </a:cubicBezTo>
                <a:cubicBezTo>
                  <a:pt x="26" y="363"/>
                  <a:pt x="26" y="363"/>
                  <a:pt x="26" y="363"/>
                </a:cubicBezTo>
                <a:cubicBezTo>
                  <a:pt x="63" y="393"/>
                  <a:pt x="63" y="393"/>
                  <a:pt x="63" y="393"/>
                </a:cubicBezTo>
                <a:cubicBezTo>
                  <a:pt x="58" y="398"/>
                  <a:pt x="58" y="398"/>
                  <a:pt x="58" y="398"/>
                </a:cubicBezTo>
                <a:cubicBezTo>
                  <a:pt x="22" y="369"/>
                  <a:pt x="22" y="369"/>
                  <a:pt x="22" y="369"/>
                </a:cubicBezTo>
                <a:cubicBezTo>
                  <a:pt x="0" y="395"/>
                  <a:pt x="0" y="395"/>
                  <a:pt x="0" y="395"/>
                </a:cubicBezTo>
                <a:cubicBezTo>
                  <a:pt x="53" y="438"/>
                  <a:pt x="53" y="438"/>
                  <a:pt x="53" y="438"/>
                </a:cubicBezTo>
                <a:cubicBezTo>
                  <a:pt x="324" y="106"/>
                  <a:pt x="324" y="106"/>
                  <a:pt x="324" y="106"/>
                </a:cubicBezTo>
                <a:cubicBezTo>
                  <a:pt x="324" y="59"/>
                  <a:pt x="324" y="59"/>
                  <a:pt x="324" y="59"/>
                </a:cubicBezTo>
                <a:cubicBezTo>
                  <a:pt x="321" y="59"/>
                  <a:pt x="318" y="58"/>
                  <a:pt x="316" y="56"/>
                </a:cubicBezTo>
                <a:cubicBezTo>
                  <a:pt x="310" y="51"/>
                  <a:pt x="309" y="43"/>
                  <a:pt x="314" y="37"/>
                </a:cubicBezTo>
                <a:cubicBezTo>
                  <a:pt x="316" y="34"/>
                  <a:pt x="320" y="32"/>
                  <a:pt x="324" y="32"/>
                </a:cubicBezTo>
                <a:cubicBezTo>
                  <a:pt x="324" y="1"/>
                  <a:pt x="324" y="1"/>
                  <a:pt x="324" y="1"/>
                </a:cubicBezTo>
                <a:cubicBezTo>
                  <a:pt x="323" y="0"/>
                  <a:pt x="323" y="0"/>
                  <a:pt x="323" y="0"/>
                </a:cubicBezTo>
                <a:lnTo>
                  <a:pt x="272" y="63"/>
                </a:lnTo>
                <a:close/>
              </a:path>
            </a:pathLst>
          </a:custGeom>
          <a:solidFill>
            <a:srgbClr val="0C8882"/>
          </a:solidFill>
          <a:ln>
            <a:noFill/>
          </a:ln>
        </p:spPr>
        <p:txBody>
          <a:bodyPr vert="horz" wrap="square" lIns="68562" tIns="34281" rIns="68562" bIns="34281" numCol="1" anchor="t" anchorCtr="0" compatLnSpc="1"/>
          <a:lstStyle/>
          <a:p>
            <a:endParaRPr lang="id-ID" sz="1010">
              <a:cs typeface="+mn-ea"/>
              <a:sym typeface="+mn-lt"/>
            </a:endParaRPr>
          </a:p>
        </p:txBody>
      </p:sp>
      <p:sp>
        <p:nvSpPr>
          <p:cNvPr id="79" name="Freeform 47"/>
          <p:cNvSpPr>
            <a:spLocks noEditPoints="1"/>
          </p:cNvSpPr>
          <p:nvPr/>
        </p:nvSpPr>
        <p:spPr bwMode="auto">
          <a:xfrm>
            <a:off x="7492084" y="2177299"/>
            <a:ext cx="265441" cy="521358"/>
          </a:xfrm>
          <a:custGeom>
            <a:avLst/>
            <a:gdLst>
              <a:gd name="T0" fmla="*/ 121 w 162"/>
              <a:gd name="T1" fmla="*/ 144 h 319"/>
              <a:gd name="T2" fmla="*/ 128 w 162"/>
              <a:gd name="T3" fmla="*/ 138 h 319"/>
              <a:gd name="T4" fmla="*/ 150 w 162"/>
              <a:gd name="T5" fmla="*/ 80 h 319"/>
              <a:gd name="T6" fmla="*/ 147 w 162"/>
              <a:gd name="T7" fmla="*/ 69 h 319"/>
              <a:gd name="T8" fmla="*/ 156 w 162"/>
              <a:gd name="T9" fmla="*/ 46 h 319"/>
              <a:gd name="T10" fmla="*/ 137 w 162"/>
              <a:gd name="T11" fmla="*/ 3 h 319"/>
              <a:gd name="T12" fmla="*/ 121 w 162"/>
              <a:gd name="T13" fmla="*/ 1 h 319"/>
              <a:gd name="T14" fmla="*/ 121 w 162"/>
              <a:gd name="T15" fmla="*/ 58 h 319"/>
              <a:gd name="T16" fmla="*/ 126 w 162"/>
              <a:gd name="T17" fmla="*/ 61 h 319"/>
              <a:gd name="T18" fmla="*/ 121 w 162"/>
              <a:gd name="T19" fmla="*/ 59 h 319"/>
              <a:gd name="T20" fmla="*/ 121 w 162"/>
              <a:gd name="T21" fmla="*/ 85 h 319"/>
              <a:gd name="T22" fmla="*/ 125 w 162"/>
              <a:gd name="T23" fmla="*/ 75 h 319"/>
              <a:gd name="T24" fmla="*/ 123 w 162"/>
              <a:gd name="T25" fmla="*/ 66 h 319"/>
              <a:gd name="T26" fmla="*/ 139 w 162"/>
              <a:gd name="T27" fmla="*/ 72 h 319"/>
              <a:gd name="T28" fmla="*/ 144 w 162"/>
              <a:gd name="T29" fmla="*/ 83 h 319"/>
              <a:gd name="T30" fmla="*/ 125 w 162"/>
              <a:gd name="T31" fmla="*/ 132 h 319"/>
              <a:gd name="T32" fmla="*/ 121 w 162"/>
              <a:gd name="T33" fmla="*/ 136 h 319"/>
              <a:gd name="T34" fmla="*/ 121 w 162"/>
              <a:gd name="T35" fmla="*/ 144 h 319"/>
              <a:gd name="T36" fmla="*/ 66 w 162"/>
              <a:gd name="T37" fmla="*/ 284 h 319"/>
              <a:gd name="T38" fmla="*/ 121 w 162"/>
              <a:gd name="T39" fmla="*/ 144 h 319"/>
              <a:gd name="T40" fmla="*/ 121 w 162"/>
              <a:gd name="T41" fmla="*/ 144 h 319"/>
              <a:gd name="T42" fmla="*/ 121 w 162"/>
              <a:gd name="T43" fmla="*/ 136 h 319"/>
              <a:gd name="T44" fmla="*/ 114 w 162"/>
              <a:gd name="T45" fmla="*/ 137 h 319"/>
              <a:gd name="T46" fmla="*/ 98 w 162"/>
              <a:gd name="T47" fmla="*/ 130 h 319"/>
              <a:gd name="T48" fmla="*/ 98 w 162"/>
              <a:gd name="T49" fmla="*/ 130 h 319"/>
              <a:gd name="T50" fmla="*/ 106 w 162"/>
              <a:gd name="T51" fmla="*/ 125 h 319"/>
              <a:gd name="T52" fmla="*/ 121 w 162"/>
              <a:gd name="T53" fmla="*/ 85 h 319"/>
              <a:gd name="T54" fmla="*/ 121 w 162"/>
              <a:gd name="T55" fmla="*/ 59 h 319"/>
              <a:gd name="T56" fmla="*/ 85 w 162"/>
              <a:gd name="T57" fmla="*/ 45 h 319"/>
              <a:gd name="T58" fmla="*/ 74 w 162"/>
              <a:gd name="T59" fmla="*/ 51 h 319"/>
              <a:gd name="T60" fmla="*/ 52 w 162"/>
              <a:gd name="T61" fmla="*/ 108 h 319"/>
              <a:gd name="T62" fmla="*/ 54 w 162"/>
              <a:gd name="T63" fmla="*/ 118 h 319"/>
              <a:gd name="T64" fmla="*/ 35 w 162"/>
              <a:gd name="T65" fmla="*/ 168 h 319"/>
              <a:gd name="T66" fmla="*/ 35 w 162"/>
              <a:gd name="T67" fmla="*/ 256 h 319"/>
              <a:gd name="T68" fmla="*/ 39 w 162"/>
              <a:gd name="T69" fmla="*/ 257 h 319"/>
              <a:gd name="T70" fmla="*/ 45 w 162"/>
              <a:gd name="T71" fmla="*/ 268 h 319"/>
              <a:gd name="T72" fmla="*/ 58 w 162"/>
              <a:gd name="T73" fmla="*/ 264 h 319"/>
              <a:gd name="T74" fmla="*/ 64 w 162"/>
              <a:gd name="T75" fmla="*/ 278 h 319"/>
              <a:gd name="T76" fmla="*/ 63 w 162"/>
              <a:gd name="T77" fmla="*/ 281 h 319"/>
              <a:gd name="T78" fmla="*/ 35 w 162"/>
              <a:gd name="T79" fmla="*/ 300 h 319"/>
              <a:gd name="T80" fmla="*/ 35 w 162"/>
              <a:gd name="T81" fmla="*/ 306 h 319"/>
              <a:gd name="T82" fmla="*/ 66 w 162"/>
              <a:gd name="T83" fmla="*/ 284 h 319"/>
              <a:gd name="T84" fmla="*/ 121 w 162"/>
              <a:gd name="T85" fmla="*/ 1 h 319"/>
              <a:gd name="T86" fmla="*/ 121 w 162"/>
              <a:gd name="T87" fmla="*/ 58 h 319"/>
              <a:gd name="T88" fmla="*/ 88 w 162"/>
              <a:gd name="T89" fmla="*/ 36 h 319"/>
              <a:gd name="T90" fmla="*/ 94 w 162"/>
              <a:gd name="T91" fmla="*/ 22 h 319"/>
              <a:gd name="T92" fmla="*/ 121 w 162"/>
              <a:gd name="T93" fmla="*/ 1 h 319"/>
              <a:gd name="T94" fmla="*/ 35 w 162"/>
              <a:gd name="T95" fmla="*/ 168 h 319"/>
              <a:gd name="T96" fmla="*/ 0 w 162"/>
              <a:gd name="T97" fmla="*/ 258 h 319"/>
              <a:gd name="T98" fmla="*/ 15 w 162"/>
              <a:gd name="T99" fmla="*/ 319 h 319"/>
              <a:gd name="T100" fmla="*/ 35 w 162"/>
              <a:gd name="T101" fmla="*/ 306 h 319"/>
              <a:gd name="T102" fmla="*/ 35 w 162"/>
              <a:gd name="T103" fmla="*/ 300 h 319"/>
              <a:gd name="T104" fmla="*/ 33 w 162"/>
              <a:gd name="T105" fmla="*/ 301 h 319"/>
              <a:gd name="T106" fmla="*/ 13 w 162"/>
              <a:gd name="T107" fmla="*/ 294 h 319"/>
              <a:gd name="T108" fmla="*/ 5 w 162"/>
              <a:gd name="T109" fmla="*/ 259 h 319"/>
              <a:gd name="T110" fmla="*/ 5 w 162"/>
              <a:gd name="T111" fmla="*/ 259 h 319"/>
              <a:gd name="T112" fmla="*/ 6 w 162"/>
              <a:gd name="T113" fmla="*/ 256 h 319"/>
              <a:gd name="T114" fmla="*/ 19 w 162"/>
              <a:gd name="T115" fmla="*/ 250 h 319"/>
              <a:gd name="T116" fmla="*/ 26 w 162"/>
              <a:gd name="T117" fmla="*/ 261 h 319"/>
              <a:gd name="T118" fmla="*/ 35 w 162"/>
              <a:gd name="T119" fmla="*/ 256 h 319"/>
              <a:gd name="T120" fmla="*/ 35 w 162"/>
              <a:gd name="T121" fmla="*/ 16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2" h="319">
                <a:moveTo>
                  <a:pt x="121" y="144"/>
                </a:moveTo>
                <a:cubicBezTo>
                  <a:pt x="124" y="143"/>
                  <a:pt x="127" y="141"/>
                  <a:pt x="128" y="138"/>
                </a:cubicBezTo>
                <a:cubicBezTo>
                  <a:pt x="150" y="80"/>
                  <a:pt x="150" y="80"/>
                  <a:pt x="150" y="80"/>
                </a:cubicBezTo>
                <a:cubicBezTo>
                  <a:pt x="152" y="76"/>
                  <a:pt x="150" y="71"/>
                  <a:pt x="147" y="69"/>
                </a:cubicBezTo>
                <a:cubicBezTo>
                  <a:pt x="156" y="46"/>
                  <a:pt x="156" y="46"/>
                  <a:pt x="156" y="46"/>
                </a:cubicBezTo>
                <a:cubicBezTo>
                  <a:pt x="162" y="29"/>
                  <a:pt x="154" y="9"/>
                  <a:pt x="137" y="3"/>
                </a:cubicBezTo>
                <a:cubicBezTo>
                  <a:pt x="132" y="1"/>
                  <a:pt x="126" y="0"/>
                  <a:pt x="121" y="1"/>
                </a:cubicBezTo>
                <a:cubicBezTo>
                  <a:pt x="121" y="58"/>
                  <a:pt x="121" y="58"/>
                  <a:pt x="121" y="58"/>
                </a:cubicBezTo>
                <a:cubicBezTo>
                  <a:pt x="126" y="61"/>
                  <a:pt x="126" y="61"/>
                  <a:pt x="126" y="61"/>
                </a:cubicBezTo>
                <a:cubicBezTo>
                  <a:pt x="121" y="59"/>
                  <a:pt x="121" y="59"/>
                  <a:pt x="121" y="59"/>
                </a:cubicBezTo>
                <a:cubicBezTo>
                  <a:pt x="121" y="85"/>
                  <a:pt x="121" y="85"/>
                  <a:pt x="121" y="85"/>
                </a:cubicBezTo>
                <a:cubicBezTo>
                  <a:pt x="125" y="75"/>
                  <a:pt x="125" y="75"/>
                  <a:pt x="125" y="75"/>
                </a:cubicBezTo>
                <a:cubicBezTo>
                  <a:pt x="126" y="72"/>
                  <a:pt x="126" y="68"/>
                  <a:pt x="123" y="66"/>
                </a:cubicBezTo>
                <a:cubicBezTo>
                  <a:pt x="139" y="72"/>
                  <a:pt x="139" y="72"/>
                  <a:pt x="139" y="72"/>
                </a:cubicBezTo>
                <a:cubicBezTo>
                  <a:pt x="143" y="73"/>
                  <a:pt x="146" y="78"/>
                  <a:pt x="144" y="83"/>
                </a:cubicBezTo>
                <a:cubicBezTo>
                  <a:pt x="125" y="132"/>
                  <a:pt x="125" y="132"/>
                  <a:pt x="125" y="132"/>
                </a:cubicBezTo>
                <a:cubicBezTo>
                  <a:pt x="124" y="134"/>
                  <a:pt x="123" y="135"/>
                  <a:pt x="121" y="136"/>
                </a:cubicBezTo>
                <a:lnTo>
                  <a:pt x="121" y="144"/>
                </a:lnTo>
                <a:close/>
                <a:moveTo>
                  <a:pt x="66" y="284"/>
                </a:moveTo>
                <a:cubicBezTo>
                  <a:pt x="121" y="144"/>
                  <a:pt x="121" y="144"/>
                  <a:pt x="121" y="144"/>
                </a:cubicBezTo>
                <a:cubicBezTo>
                  <a:pt x="121" y="144"/>
                  <a:pt x="121" y="144"/>
                  <a:pt x="121" y="144"/>
                </a:cubicBezTo>
                <a:cubicBezTo>
                  <a:pt x="121" y="136"/>
                  <a:pt x="121" y="136"/>
                  <a:pt x="121" y="136"/>
                </a:cubicBezTo>
                <a:cubicBezTo>
                  <a:pt x="119" y="137"/>
                  <a:pt x="117" y="137"/>
                  <a:pt x="114" y="137"/>
                </a:cubicBezTo>
                <a:cubicBezTo>
                  <a:pt x="98" y="130"/>
                  <a:pt x="98" y="130"/>
                  <a:pt x="98" y="130"/>
                </a:cubicBezTo>
                <a:cubicBezTo>
                  <a:pt x="98" y="130"/>
                  <a:pt x="98" y="130"/>
                  <a:pt x="98" y="130"/>
                </a:cubicBezTo>
                <a:cubicBezTo>
                  <a:pt x="102" y="130"/>
                  <a:pt x="105" y="128"/>
                  <a:pt x="106" y="125"/>
                </a:cubicBezTo>
                <a:cubicBezTo>
                  <a:pt x="121" y="85"/>
                  <a:pt x="121" y="85"/>
                  <a:pt x="121" y="85"/>
                </a:cubicBezTo>
                <a:cubicBezTo>
                  <a:pt x="121" y="59"/>
                  <a:pt x="121" y="59"/>
                  <a:pt x="121" y="59"/>
                </a:cubicBezTo>
                <a:cubicBezTo>
                  <a:pt x="85" y="45"/>
                  <a:pt x="85" y="45"/>
                  <a:pt x="85" y="45"/>
                </a:cubicBezTo>
                <a:cubicBezTo>
                  <a:pt x="80" y="44"/>
                  <a:pt x="76" y="47"/>
                  <a:pt x="74" y="51"/>
                </a:cubicBezTo>
                <a:cubicBezTo>
                  <a:pt x="52" y="108"/>
                  <a:pt x="52" y="108"/>
                  <a:pt x="52" y="108"/>
                </a:cubicBezTo>
                <a:cubicBezTo>
                  <a:pt x="51" y="112"/>
                  <a:pt x="52" y="115"/>
                  <a:pt x="54" y="118"/>
                </a:cubicBezTo>
                <a:cubicBezTo>
                  <a:pt x="35" y="168"/>
                  <a:pt x="35" y="168"/>
                  <a:pt x="35" y="168"/>
                </a:cubicBezTo>
                <a:cubicBezTo>
                  <a:pt x="35" y="256"/>
                  <a:pt x="35" y="256"/>
                  <a:pt x="35" y="256"/>
                </a:cubicBezTo>
                <a:cubicBezTo>
                  <a:pt x="36" y="256"/>
                  <a:pt x="37" y="257"/>
                  <a:pt x="39" y="257"/>
                </a:cubicBezTo>
                <a:cubicBezTo>
                  <a:pt x="43" y="259"/>
                  <a:pt x="46" y="264"/>
                  <a:pt x="45" y="268"/>
                </a:cubicBezTo>
                <a:cubicBezTo>
                  <a:pt x="48" y="264"/>
                  <a:pt x="53" y="263"/>
                  <a:pt x="58" y="264"/>
                </a:cubicBezTo>
                <a:cubicBezTo>
                  <a:pt x="63" y="267"/>
                  <a:pt x="66" y="273"/>
                  <a:pt x="64" y="278"/>
                </a:cubicBezTo>
                <a:cubicBezTo>
                  <a:pt x="63" y="281"/>
                  <a:pt x="63" y="281"/>
                  <a:pt x="63" y="281"/>
                </a:cubicBezTo>
                <a:cubicBezTo>
                  <a:pt x="35" y="300"/>
                  <a:pt x="35" y="300"/>
                  <a:pt x="35" y="300"/>
                </a:cubicBezTo>
                <a:cubicBezTo>
                  <a:pt x="35" y="306"/>
                  <a:pt x="35" y="306"/>
                  <a:pt x="35" y="306"/>
                </a:cubicBezTo>
                <a:cubicBezTo>
                  <a:pt x="66" y="284"/>
                  <a:pt x="66" y="284"/>
                  <a:pt x="66" y="284"/>
                </a:cubicBezTo>
                <a:close/>
                <a:moveTo>
                  <a:pt x="121" y="1"/>
                </a:moveTo>
                <a:cubicBezTo>
                  <a:pt x="121" y="58"/>
                  <a:pt x="121" y="58"/>
                  <a:pt x="121" y="58"/>
                </a:cubicBezTo>
                <a:cubicBezTo>
                  <a:pt x="88" y="36"/>
                  <a:pt x="88" y="36"/>
                  <a:pt x="88" y="36"/>
                </a:cubicBezTo>
                <a:cubicBezTo>
                  <a:pt x="94" y="22"/>
                  <a:pt x="94" y="22"/>
                  <a:pt x="94" y="22"/>
                </a:cubicBezTo>
                <a:cubicBezTo>
                  <a:pt x="98" y="10"/>
                  <a:pt x="109" y="2"/>
                  <a:pt x="121" y="1"/>
                </a:cubicBezTo>
                <a:close/>
                <a:moveTo>
                  <a:pt x="35" y="168"/>
                </a:moveTo>
                <a:cubicBezTo>
                  <a:pt x="0" y="258"/>
                  <a:pt x="0" y="258"/>
                  <a:pt x="0" y="258"/>
                </a:cubicBezTo>
                <a:cubicBezTo>
                  <a:pt x="15" y="319"/>
                  <a:pt x="15" y="319"/>
                  <a:pt x="15" y="319"/>
                </a:cubicBezTo>
                <a:cubicBezTo>
                  <a:pt x="35" y="306"/>
                  <a:pt x="35" y="306"/>
                  <a:pt x="35" y="306"/>
                </a:cubicBezTo>
                <a:cubicBezTo>
                  <a:pt x="35" y="300"/>
                  <a:pt x="35" y="300"/>
                  <a:pt x="35" y="300"/>
                </a:cubicBezTo>
                <a:cubicBezTo>
                  <a:pt x="33" y="301"/>
                  <a:pt x="33" y="301"/>
                  <a:pt x="33" y="301"/>
                </a:cubicBezTo>
                <a:cubicBezTo>
                  <a:pt x="13" y="294"/>
                  <a:pt x="13" y="294"/>
                  <a:pt x="13" y="294"/>
                </a:cubicBezTo>
                <a:cubicBezTo>
                  <a:pt x="5" y="259"/>
                  <a:pt x="5" y="259"/>
                  <a:pt x="5" y="259"/>
                </a:cubicBezTo>
                <a:cubicBezTo>
                  <a:pt x="5" y="259"/>
                  <a:pt x="5" y="259"/>
                  <a:pt x="5" y="259"/>
                </a:cubicBezTo>
                <a:cubicBezTo>
                  <a:pt x="6" y="256"/>
                  <a:pt x="6" y="256"/>
                  <a:pt x="6" y="256"/>
                </a:cubicBezTo>
                <a:cubicBezTo>
                  <a:pt x="8" y="250"/>
                  <a:pt x="14" y="248"/>
                  <a:pt x="19" y="250"/>
                </a:cubicBezTo>
                <a:cubicBezTo>
                  <a:pt x="24" y="251"/>
                  <a:pt x="27" y="256"/>
                  <a:pt x="26" y="261"/>
                </a:cubicBezTo>
                <a:cubicBezTo>
                  <a:pt x="28" y="258"/>
                  <a:pt x="31" y="256"/>
                  <a:pt x="35" y="256"/>
                </a:cubicBezTo>
                <a:lnTo>
                  <a:pt x="35" y="168"/>
                </a:lnTo>
                <a:close/>
              </a:path>
            </a:pathLst>
          </a:custGeom>
          <a:solidFill>
            <a:srgbClr val="0C8882"/>
          </a:solidFill>
          <a:ln>
            <a:noFill/>
          </a:ln>
        </p:spPr>
        <p:txBody>
          <a:bodyPr vert="horz" wrap="square" lIns="68562" tIns="34281" rIns="68562" bIns="34281" numCol="1" anchor="t" anchorCtr="0" compatLnSpc="1"/>
          <a:lstStyle/>
          <a:p>
            <a:endParaRPr lang="id-ID" sz="1010">
              <a:cs typeface="+mn-ea"/>
              <a:sym typeface="+mn-lt"/>
            </a:endParaRPr>
          </a:p>
        </p:txBody>
      </p:sp>
      <p:sp>
        <p:nvSpPr>
          <p:cNvPr id="84" name="Freeform 48"/>
          <p:cNvSpPr>
            <a:spLocks noEditPoints="1"/>
          </p:cNvSpPr>
          <p:nvPr/>
        </p:nvSpPr>
        <p:spPr bwMode="auto">
          <a:xfrm>
            <a:off x="6566019" y="2243957"/>
            <a:ext cx="434465" cy="434465"/>
          </a:xfrm>
          <a:custGeom>
            <a:avLst/>
            <a:gdLst>
              <a:gd name="T0" fmla="*/ 133 w 266"/>
              <a:gd name="T1" fmla="*/ 0 h 266"/>
              <a:gd name="T2" fmla="*/ 133 w 266"/>
              <a:gd name="T3" fmla="*/ 0 h 266"/>
              <a:gd name="T4" fmla="*/ 133 w 266"/>
              <a:gd name="T5" fmla="*/ 35 h 266"/>
              <a:gd name="T6" fmla="*/ 150 w 266"/>
              <a:gd name="T7" fmla="*/ 24 h 266"/>
              <a:gd name="T8" fmla="*/ 242 w 266"/>
              <a:gd name="T9" fmla="*/ 117 h 266"/>
              <a:gd name="T10" fmla="*/ 231 w 266"/>
              <a:gd name="T11" fmla="*/ 133 h 266"/>
              <a:gd name="T12" fmla="*/ 242 w 266"/>
              <a:gd name="T13" fmla="*/ 149 h 266"/>
              <a:gd name="T14" fmla="*/ 150 w 266"/>
              <a:gd name="T15" fmla="*/ 242 h 266"/>
              <a:gd name="T16" fmla="*/ 150 w 266"/>
              <a:gd name="T17" fmla="*/ 242 h 266"/>
              <a:gd name="T18" fmla="*/ 133 w 266"/>
              <a:gd name="T19" fmla="*/ 231 h 266"/>
              <a:gd name="T20" fmla="*/ 133 w 266"/>
              <a:gd name="T21" fmla="*/ 266 h 266"/>
              <a:gd name="T22" fmla="*/ 133 w 266"/>
              <a:gd name="T23" fmla="*/ 266 h 266"/>
              <a:gd name="T24" fmla="*/ 266 w 266"/>
              <a:gd name="T25" fmla="*/ 133 h 266"/>
              <a:gd name="T26" fmla="*/ 133 w 266"/>
              <a:gd name="T27" fmla="*/ 0 h 266"/>
              <a:gd name="T28" fmla="*/ 133 w 266"/>
              <a:gd name="T29" fmla="*/ 0 h 266"/>
              <a:gd name="T30" fmla="*/ 133 w 266"/>
              <a:gd name="T31" fmla="*/ 0 h 266"/>
              <a:gd name="T32" fmla="*/ 0 w 266"/>
              <a:gd name="T33" fmla="*/ 133 h 266"/>
              <a:gd name="T34" fmla="*/ 133 w 266"/>
              <a:gd name="T35" fmla="*/ 266 h 266"/>
              <a:gd name="T36" fmla="*/ 133 w 266"/>
              <a:gd name="T37" fmla="*/ 266 h 266"/>
              <a:gd name="T38" fmla="*/ 133 w 266"/>
              <a:gd name="T39" fmla="*/ 231 h 266"/>
              <a:gd name="T40" fmla="*/ 133 w 266"/>
              <a:gd name="T41" fmla="*/ 231 h 266"/>
              <a:gd name="T42" fmla="*/ 117 w 266"/>
              <a:gd name="T43" fmla="*/ 242 h 266"/>
              <a:gd name="T44" fmla="*/ 24 w 266"/>
              <a:gd name="T45" fmla="*/ 149 h 266"/>
              <a:gd name="T46" fmla="*/ 35 w 266"/>
              <a:gd name="T47" fmla="*/ 133 h 266"/>
              <a:gd name="T48" fmla="*/ 24 w 266"/>
              <a:gd name="T49" fmla="*/ 117 h 266"/>
              <a:gd name="T50" fmla="*/ 117 w 266"/>
              <a:gd name="T51" fmla="*/ 24 h 266"/>
              <a:gd name="T52" fmla="*/ 133 w 266"/>
              <a:gd name="T53" fmla="*/ 35 h 266"/>
              <a:gd name="T54" fmla="*/ 133 w 266"/>
              <a:gd name="T55" fmla="*/ 35 h 266"/>
              <a:gd name="T56" fmla="*/ 133 w 266"/>
              <a:gd name="T5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6" h="266">
                <a:moveTo>
                  <a:pt x="133" y="0"/>
                </a:moveTo>
                <a:cubicBezTo>
                  <a:pt x="133" y="0"/>
                  <a:pt x="133" y="0"/>
                  <a:pt x="133" y="0"/>
                </a:cubicBezTo>
                <a:cubicBezTo>
                  <a:pt x="133" y="35"/>
                  <a:pt x="133" y="35"/>
                  <a:pt x="133" y="35"/>
                </a:cubicBezTo>
                <a:cubicBezTo>
                  <a:pt x="141" y="35"/>
                  <a:pt x="147" y="30"/>
                  <a:pt x="150" y="24"/>
                </a:cubicBezTo>
                <a:cubicBezTo>
                  <a:pt x="197" y="31"/>
                  <a:pt x="235" y="69"/>
                  <a:pt x="242" y="117"/>
                </a:cubicBezTo>
                <a:cubicBezTo>
                  <a:pt x="236" y="119"/>
                  <a:pt x="231" y="125"/>
                  <a:pt x="231" y="133"/>
                </a:cubicBezTo>
                <a:cubicBezTo>
                  <a:pt x="231" y="140"/>
                  <a:pt x="236" y="147"/>
                  <a:pt x="242" y="149"/>
                </a:cubicBezTo>
                <a:cubicBezTo>
                  <a:pt x="235" y="197"/>
                  <a:pt x="197" y="235"/>
                  <a:pt x="150" y="242"/>
                </a:cubicBezTo>
                <a:cubicBezTo>
                  <a:pt x="150" y="242"/>
                  <a:pt x="150" y="242"/>
                  <a:pt x="150" y="242"/>
                </a:cubicBezTo>
                <a:cubicBezTo>
                  <a:pt x="147" y="236"/>
                  <a:pt x="141" y="231"/>
                  <a:pt x="133" y="231"/>
                </a:cubicBezTo>
                <a:cubicBezTo>
                  <a:pt x="133" y="266"/>
                  <a:pt x="133" y="266"/>
                  <a:pt x="133" y="266"/>
                </a:cubicBezTo>
                <a:cubicBezTo>
                  <a:pt x="133" y="266"/>
                  <a:pt x="133" y="266"/>
                  <a:pt x="133" y="266"/>
                </a:cubicBezTo>
                <a:cubicBezTo>
                  <a:pt x="207" y="266"/>
                  <a:pt x="266" y="206"/>
                  <a:pt x="266" y="133"/>
                </a:cubicBezTo>
                <a:cubicBezTo>
                  <a:pt x="266" y="59"/>
                  <a:pt x="207" y="0"/>
                  <a:pt x="133" y="0"/>
                </a:cubicBezTo>
                <a:close/>
                <a:moveTo>
                  <a:pt x="133" y="0"/>
                </a:moveTo>
                <a:cubicBezTo>
                  <a:pt x="133" y="0"/>
                  <a:pt x="133" y="0"/>
                  <a:pt x="133" y="0"/>
                </a:cubicBezTo>
                <a:cubicBezTo>
                  <a:pt x="60" y="0"/>
                  <a:pt x="0" y="59"/>
                  <a:pt x="0" y="133"/>
                </a:cubicBezTo>
                <a:cubicBezTo>
                  <a:pt x="0" y="206"/>
                  <a:pt x="60" y="266"/>
                  <a:pt x="133" y="266"/>
                </a:cubicBezTo>
                <a:cubicBezTo>
                  <a:pt x="133" y="266"/>
                  <a:pt x="133" y="266"/>
                  <a:pt x="133" y="266"/>
                </a:cubicBezTo>
                <a:cubicBezTo>
                  <a:pt x="133" y="231"/>
                  <a:pt x="133" y="231"/>
                  <a:pt x="133" y="231"/>
                </a:cubicBezTo>
                <a:cubicBezTo>
                  <a:pt x="133" y="231"/>
                  <a:pt x="133" y="231"/>
                  <a:pt x="133" y="231"/>
                </a:cubicBezTo>
                <a:cubicBezTo>
                  <a:pt x="126" y="231"/>
                  <a:pt x="120" y="236"/>
                  <a:pt x="117" y="242"/>
                </a:cubicBezTo>
                <a:cubicBezTo>
                  <a:pt x="69" y="235"/>
                  <a:pt x="31" y="197"/>
                  <a:pt x="24" y="149"/>
                </a:cubicBezTo>
                <a:cubicBezTo>
                  <a:pt x="31" y="147"/>
                  <a:pt x="35" y="140"/>
                  <a:pt x="35" y="133"/>
                </a:cubicBezTo>
                <a:cubicBezTo>
                  <a:pt x="35" y="125"/>
                  <a:pt x="31" y="119"/>
                  <a:pt x="24" y="117"/>
                </a:cubicBezTo>
                <a:cubicBezTo>
                  <a:pt x="31" y="69"/>
                  <a:pt x="69" y="31"/>
                  <a:pt x="117" y="24"/>
                </a:cubicBezTo>
                <a:cubicBezTo>
                  <a:pt x="120" y="30"/>
                  <a:pt x="126" y="35"/>
                  <a:pt x="133" y="35"/>
                </a:cubicBezTo>
                <a:cubicBezTo>
                  <a:pt x="133" y="35"/>
                  <a:pt x="133" y="35"/>
                  <a:pt x="133" y="35"/>
                </a:cubicBezTo>
                <a:lnTo>
                  <a:pt x="133" y="0"/>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85" name="Freeform 49"/>
          <p:cNvSpPr/>
          <p:nvPr/>
        </p:nvSpPr>
        <p:spPr bwMode="auto">
          <a:xfrm>
            <a:off x="6645771" y="2382033"/>
            <a:ext cx="216637" cy="114270"/>
          </a:xfrm>
          <a:custGeom>
            <a:avLst/>
            <a:gdLst>
              <a:gd name="T0" fmla="*/ 124 w 133"/>
              <a:gd name="T1" fmla="*/ 0 h 70"/>
              <a:gd name="T2" fmla="*/ 93 w 133"/>
              <a:gd name="T3" fmla="*/ 30 h 70"/>
              <a:gd name="T4" fmla="*/ 84 w 133"/>
              <a:gd name="T5" fmla="*/ 28 h 70"/>
              <a:gd name="T6" fmla="*/ 65 w 133"/>
              <a:gd name="T7" fmla="*/ 42 h 70"/>
              <a:gd name="T8" fmla="*/ 0 w 133"/>
              <a:gd name="T9" fmla="*/ 42 h 70"/>
              <a:gd name="T10" fmla="*/ 0 w 133"/>
              <a:gd name="T11" fmla="*/ 56 h 70"/>
              <a:gd name="T12" fmla="*/ 65 w 133"/>
              <a:gd name="T13" fmla="*/ 56 h 70"/>
              <a:gd name="T14" fmla="*/ 84 w 133"/>
              <a:gd name="T15" fmla="*/ 70 h 70"/>
              <a:gd name="T16" fmla="*/ 105 w 133"/>
              <a:gd name="T17" fmla="*/ 49 h 70"/>
              <a:gd name="T18" fmla="*/ 103 w 133"/>
              <a:gd name="T19" fmla="*/ 40 h 70"/>
              <a:gd name="T20" fmla="*/ 133 w 133"/>
              <a:gd name="T21" fmla="*/ 9 h 70"/>
              <a:gd name="T22" fmla="*/ 124 w 133"/>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70">
                <a:moveTo>
                  <a:pt x="124" y="0"/>
                </a:moveTo>
                <a:cubicBezTo>
                  <a:pt x="93" y="30"/>
                  <a:pt x="93" y="30"/>
                  <a:pt x="93" y="30"/>
                </a:cubicBezTo>
                <a:cubicBezTo>
                  <a:pt x="91" y="29"/>
                  <a:pt x="88" y="28"/>
                  <a:pt x="84" y="28"/>
                </a:cubicBezTo>
                <a:cubicBezTo>
                  <a:pt x="75" y="28"/>
                  <a:pt x="67" y="34"/>
                  <a:pt x="65" y="42"/>
                </a:cubicBezTo>
                <a:cubicBezTo>
                  <a:pt x="0" y="42"/>
                  <a:pt x="0" y="42"/>
                  <a:pt x="0" y="42"/>
                </a:cubicBezTo>
                <a:cubicBezTo>
                  <a:pt x="0" y="56"/>
                  <a:pt x="0" y="56"/>
                  <a:pt x="0" y="56"/>
                </a:cubicBezTo>
                <a:cubicBezTo>
                  <a:pt x="65" y="56"/>
                  <a:pt x="65" y="56"/>
                  <a:pt x="65" y="56"/>
                </a:cubicBezTo>
                <a:cubicBezTo>
                  <a:pt x="67" y="64"/>
                  <a:pt x="75" y="70"/>
                  <a:pt x="84" y="70"/>
                </a:cubicBezTo>
                <a:cubicBezTo>
                  <a:pt x="96" y="70"/>
                  <a:pt x="105" y="60"/>
                  <a:pt x="105" y="49"/>
                </a:cubicBezTo>
                <a:cubicBezTo>
                  <a:pt x="105" y="46"/>
                  <a:pt x="104" y="43"/>
                  <a:pt x="103" y="40"/>
                </a:cubicBezTo>
                <a:cubicBezTo>
                  <a:pt x="133" y="9"/>
                  <a:pt x="133" y="9"/>
                  <a:pt x="133" y="9"/>
                </a:cubicBezTo>
                <a:lnTo>
                  <a:pt x="124" y="0"/>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grpSp>
        <p:nvGrpSpPr>
          <p:cNvPr id="86" name="Group 126"/>
          <p:cNvGrpSpPr/>
          <p:nvPr/>
        </p:nvGrpSpPr>
        <p:grpSpPr>
          <a:xfrm>
            <a:off x="6739805" y="2803404"/>
            <a:ext cx="340430" cy="323766"/>
            <a:chOff x="8505825" y="3605213"/>
            <a:chExt cx="454025" cy="431800"/>
          </a:xfrm>
          <a:solidFill>
            <a:srgbClr val="0C8882"/>
          </a:solidFill>
        </p:grpSpPr>
        <p:sp>
          <p:nvSpPr>
            <p:cNvPr id="87" name="Freeform 50"/>
            <p:cNvSpPr/>
            <p:nvPr/>
          </p:nvSpPr>
          <p:spPr bwMode="auto">
            <a:xfrm>
              <a:off x="8505825" y="3694113"/>
              <a:ext cx="454025" cy="342900"/>
            </a:xfrm>
            <a:custGeom>
              <a:avLst/>
              <a:gdLst>
                <a:gd name="T0" fmla="*/ 146 w 208"/>
                <a:gd name="T1" fmla="*/ 0 h 157"/>
                <a:gd name="T2" fmla="*/ 104 w 208"/>
                <a:gd name="T3" fmla="*/ 15 h 157"/>
                <a:gd name="T4" fmla="*/ 62 w 208"/>
                <a:gd name="T5" fmla="*/ 0 h 157"/>
                <a:gd name="T6" fmla="*/ 0 w 208"/>
                <a:gd name="T7" fmla="*/ 60 h 157"/>
                <a:gd name="T8" fmla="*/ 107 w 208"/>
                <a:gd name="T9" fmla="*/ 157 h 157"/>
                <a:gd name="T10" fmla="*/ 208 w 208"/>
                <a:gd name="T11" fmla="*/ 60 h 157"/>
                <a:gd name="T12" fmla="*/ 146 w 208"/>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208" h="157">
                  <a:moveTo>
                    <a:pt x="146" y="0"/>
                  </a:moveTo>
                  <a:cubicBezTo>
                    <a:pt x="130" y="0"/>
                    <a:pt x="115" y="6"/>
                    <a:pt x="104" y="15"/>
                  </a:cubicBezTo>
                  <a:cubicBezTo>
                    <a:pt x="93" y="6"/>
                    <a:pt x="78" y="0"/>
                    <a:pt x="62" y="0"/>
                  </a:cubicBezTo>
                  <a:cubicBezTo>
                    <a:pt x="28" y="0"/>
                    <a:pt x="0" y="27"/>
                    <a:pt x="0" y="60"/>
                  </a:cubicBezTo>
                  <a:cubicBezTo>
                    <a:pt x="0" y="98"/>
                    <a:pt x="31" y="157"/>
                    <a:pt x="107" y="157"/>
                  </a:cubicBezTo>
                  <a:cubicBezTo>
                    <a:pt x="185" y="157"/>
                    <a:pt x="208" y="95"/>
                    <a:pt x="208" y="60"/>
                  </a:cubicBezTo>
                  <a:cubicBezTo>
                    <a:pt x="208" y="27"/>
                    <a:pt x="180" y="0"/>
                    <a:pt x="14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88" name="Freeform 51"/>
            <p:cNvSpPr/>
            <p:nvPr/>
          </p:nvSpPr>
          <p:spPr bwMode="auto">
            <a:xfrm>
              <a:off x="8709025" y="3605213"/>
              <a:ext cx="123825" cy="157163"/>
            </a:xfrm>
            <a:custGeom>
              <a:avLst/>
              <a:gdLst>
                <a:gd name="T0" fmla="*/ 12 w 57"/>
                <a:gd name="T1" fmla="*/ 72 h 72"/>
                <a:gd name="T2" fmla="*/ 27 w 57"/>
                <a:gd name="T3" fmla="*/ 0 h 72"/>
                <a:gd name="T4" fmla="*/ 57 w 57"/>
                <a:gd name="T5" fmla="*/ 6 h 72"/>
                <a:gd name="T6" fmla="*/ 12 w 57"/>
                <a:gd name="T7" fmla="*/ 72 h 72"/>
              </a:gdLst>
              <a:ahLst/>
              <a:cxnLst>
                <a:cxn ang="0">
                  <a:pos x="T0" y="T1"/>
                </a:cxn>
                <a:cxn ang="0">
                  <a:pos x="T2" y="T3"/>
                </a:cxn>
                <a:cxn ang="0">
                  <a:pos x="T4" y="T5"/>
                </a:cxn>
                <a:cxn ang="0">
                  <a:pos x="T6" y="T7"/>
                </a:cxn>
              </a:cxnLst>
              <a:rect l="0" t="0" r="r" b="b"/>
              <a:pathLst>
                <a:path w="57" h="72">
                  <a:moveTo>
                    <a:pt x="12" y="72"/>
                  </a:moveTo>
                  <a:cubicBezTo>
                    <a:pt x="0" y="48"/>
                    <a:pt x="7" y="20"/>
                    <a:pt x="27" y="0"/>
                  </a:cubicBezTo>
                  <a:cubicBezTo>
                    <a:pt x="57" y="6"/>
                    <a:pt x="57" y="6"/>
                    <a:pt x="57" y="6"/>
                  </a:cubicBezTo>
                  <a:cubicBezTo>
                    <a:pt x="29" y="21"/>
                    <a:pt x="12" y="37"/>
                    <a:pt x="1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grpSp>
      <p:sp>
        <p:nvSpPr>
          <p:cNvPr id="89" name="Freeform 52"/>
          <p:cNvSpPr/>
          <p:nvPr/>
        </p:nvSpPr>
        <p:spPr bwMode="auto">
          <a:xfrm>
            <a:off x="5689947" y="876284"/>
            <a:ext cx="509455" cy="414230"/>
          </a:xfrm>
          <a:custGeom>
            <a:avLst/>
            <a:gdLst>
              <a:gd name="T0" fmla="*/ 312 w 312"/>
              <a:gd name="T1" fmla="*/ 86 h 253"/>
              <a:gd name="T2" fmla="*/ 305 w 312"/>
              <a:gd name="T3" fmla="*/ 75 h 253"/>
              <a:gd name="T4" fmla="*/ 79 w 312"/>
              <a:gd name="T5" fmla="*/ 226 h 253"/>
              <a:gd name="T6" fmla="*/ 28 w 312"/>
              <a:gd name="T7" fmla="*/ 214 h 253"/>
              <a:gd name="T8" fmla="*/ 35 w 312"/>
              <a:gd name="T9" fmla="*/ 162 h 253"/>
              <a:gd name="T10" fmla="*/ 262 w 312"/>
              <a:gd name="T11" fmla="*/ 11 h 253"/>
              <a:gd name="T12" fmla="*/ 254 w 312"/>
              <a:gd name="T13" fmla="*/ 0 h 253"/>
              <a:gd name="T14" fmla="*/ 26 w 312"/>
              <a:gd name="T15" fmla="*/ 153 h 253"/>
              <a:gd name="T16" fmla="*/ 15 w 312"/>
              <a:gd name="T17" fmla="*/ 222 h 253"/>
              <a:gd name="T18" fmla="*/ 83 w 312"/>
              <a:gd name="T19" fmla="*/ 239 h 253"/>
              <a:gd name="T20" fmla="*/ 312 w 312"/>
              <a:gd name="T21" fmla="*/ 8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2" h="253">
                <a:moveTo>
                  <a:pt x="312" y="86"/>
                </a:moveTo>
                <a:cubicBezTo>
                  <a:pt x="305" y="75"/>
                  <a:pt x="305" y="75"/>
                  <a:pt x="305" y="75"/>
                </a:cubicBezTo>
                <a:cubicBezTo>
                  <a:pt x="79" y="226"/>
                  <a:pt x="79" y="226"/>
                  <a:pt x="79" y="226"/>
                </a:cubicBezTo>
                <a:cubicBezTo>
                  <a:pt x="63" y="237"/>
                  <a:pt x="40" y="231"/>
                  <a:pt x="28" y="214"/>
                </a:cubicBezTo>
                <a:cubicBezTo>
                  <a:pt x="16" y="196"/>
                  <a:pt x="19" y="173"/>
                  <a:pt x="35" y="162"/>
                </a:cubicBezTo>
                <a:cubicBezTo>
                  <a:pt x="262" y="11"/>
                  <a:pt x="262" y="11"/>
                  <a:pt x="262" y="11"/>
                </a:cubicBezTo>
                <a:cubicBezTo>
                  <a:pt x="254" y="0"/>
                  <a:pt x="254" y="0"/>
                  <a:pt x="254" y="0"/>
                </a:cubicBezTo>
                <a:cubicBezTo>
                  <a:pt x="26" y="153"/>
                  <a:pt x="26" y="153"/>
                  <a:pt x="26" y="153"/>
                </a:cubicBezTo>
                <a:cubicBezTo>
                  <a:pt x="4" y="167"/>
                  <a:pt x="0" y="198"/>
                  <a:pt x="15" y="222"/>
                </a:cubicBezTo>
                <a:cubicBezTo>
                  <a:pt x="31" y="246"/>
                  <a:pt x="62" y="253"/>
                  <a:pt x="83" y="239"/>
                </a:cubicBezTo>
                <a:lnTo>
                  <a:pt x="312" y="86"/>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90" name="Freeform 53"/>
          <p:cNvSpPr/>
          <p:nvPr/>
        </p:nvSpPr>
        <p:spPr bwMode="auto">
          <a:xfrm>
            <a:off x="6076800" y="853669"/>
            <a:ext cx="140457" cy="192831"/>
          </a:xfrm>
          <a:custGeom>
            <a:avLst/>
            <a:gdLst>
              <a:gd name="T0" fmla="*/ 80 w 86"/>
              <a:gd name="T1" fmla="*/ 115 h 118"/>
              <a:gd name="T2" fmla="*/ 68 w 86"/>
              <a:gd name="T3" fmla="*/ 113 h 118"/>
              <a:gd name="T4" fmla="*/ 3 w 86"/>
              <a:gd name="T5" fmla="*/ 16 h 118"/>
              <a:gd name="T6" fmla="*/ 6 w 86"/>
              <a:gd name="T7" fmla="*/ 3 h 118"/>
              <a:gd name="T8" fmla="*/ 19 w 86"/>
              <a:gd name="T9" fmla="*/ 6 h 118"/>
              <a:gd name="T10" fmla="*/ 83 w 86"/>
              <a:gd name="T11" fmla="*/ 102 h 118"/>
              <a:gd name="T12" fmla="*/ 80 w 86"/>
              <a:gd name="T13" fmla="*/ 115 h 118"/>
            </a:gdLst>
            <a:ahLst/>
            <a:cxnLst>
              <a:cxn ang="0">
                <a:pos x="T0" y="T1"/>
              </a:cxn>
              <a:cxn ang="0">
                <a:pos x="T2" y="T3"/>
              </a:cxn>
              <a:cxn ang="0">
                <a:pos x="T4" y="T5"/>
              </a:cxn>
              <a:cxn ang="0">
                <a:pos x="T6" y="T7"/>
              </a:cxn>
              <a:cxn ang="0">
                <a:pos x="T8" y="T9"/>
              </a:cxn>
              <a:cxn ang="0">
                <a:pos x="T10" y="T11"/>
              </a:cxn>
              <a:cxn ang="0">
                <a:pos x="T12" y="T13"/>
              </a:cxn>
            </a:cxnLst>
            <a:rect l="0" t="0" r="r" b="b"/>
            <a:pathLst>
              <a:path w="86" h="118">
                <a:moveTo>
                  <a:pt x="80" y="115"/>
                </a:moveTo>
                <a:cubicBezTo>
                  <a:pt x="76" y="118"/>
                  <a:pt x="70" y="117"/>
                  <a:pt x="68" y="113"/>
                </a:cubicBezTo>
                <a:cubicBezTo>
                  <a:pt x="3" y="16"/>
                  <a:pt x="3" y="16"/>
                  <a:pt x="3" y="16"/>
                </a:cubicBezTo>
                <a:cubicBezTo>
                  <a:pt x="0" y="12"/>
                  <a:pt x="1" y="6"/>
                  <a:pt x="6" y="3"/>
                </a:cubicBezTo>
                <a:cubicBezTo>
                  <a:pt x="10" y="0"/>
                  <a:pt x="16" y="2"/>
                  <a:pt x="19" y="6"/>
                </a:cubicBezTo>
                <a:cubicBezTo>
                  <a:pt x="83" y="102"/>
                  <a:pt x="83" y="102"/>
                  <a:pt x="83" y="102"/>
                </a:cubicBezTo>
                <a:cubicBezTo>
                  <a:pt x="86" y="107"/>
                  <a:pt x="85" y="112"/>
                  <a:pt x="80" y="115"/>
                </a:cubicBez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91" name="Freeform 54"/>
          <p:cNvSpPr/>
          <p:nvPr/>
        </p:nvSpPr>
        <p:spPr bwMode="auto">
          <a:xfrm>
            <a:off x="5756605" y="985793"/>
            <a:ext cx="385662" cy="252347"/>
          </a:xfrm>
          <a:custGeom>
            <a:avLst/>
            <a:gdLst>
              <a:gd name="T0" fmla="*/ 236 w 236"/>
              <a:gd name="T1" fmla="*/ 13 h 154"/>
              <a:gd name="T2" fmla="*/ 227 w 236"/>
              <a:gd name="T3" fmla="*/ 0 h 154"/>
              <a:gd name="T4" fmla="*/ 25 w 236"/>
              <a:gd name="T5" fmla="*/ 135 h 154"/>
              <a:gd name="T6" fmla="*/ 0 w 236"/>
              <a:gd name="T7" fmla="*/ 136 h 154"/>
              <a:gd name="T8" fmla="*/ 1 w 236"/>
              <a:gd name="T9" fmla="*/ 138 h 154"/>
              <a:gd name="T10" fmla="*/ 36 w 236"/>
              <a:gd name="T11" fmla="*/ 146 h 154"/>
              <a:gd name="T12" fmla="*/ 236 w 236"/>
              <a:gd name="T13" fmla="*/ 13 h 154"/>
            </a:gdLst>
            <a:ahLst/>
            <a:cxnLst>
              <a:cxn ang="0">
                <a:pos x="T0" y="T1"/>
              </a:cxn>
              <a:cxn ang="0">
                <a:pos x="T2" y="T3"/>
              </a:cxn>
              <a:cxn ang="0">
                <a:pos x="T4" y="T5"/>
              </a:cxn>
              <a:cxn ang="0">
                <a:pos x="T6" y="T7"/>
              </a:cxn>
              <a:cxn ang="0">
                <a:pos x="T8" y="T9"/>
              </a:cxn>
              <a:cxn ang="0">
                <a:pos x="T10" y="T11"/>
              </a:cxn>
              <a:cxn ang="0">
                <a:pos x="T12" y="T13"/>
              </a:cxn>
            </a:cxnLst>
            <a:rect l="0" t="0" r="r" b="b"/>
            <a:pathLst>
              <a:path w="236" h="154">
                <a:moveTo>
                  <a:pt x="236" y="13"/>
                </a:moveTo>
                <a:cubicBezTo>
                  <a:pt x="227" y="0"/>
                  <a:pt x="227" y="0"/>
                  <a:pt x="227" y="0"/>
                </a:cubicBezTo>
                <a:cubicBezTo>
                  <a:pt x="25" y="135"/>
                  <a:pt x="25" y="135"/>
                  <a:pt x="25" y="135"/>
                </a:cubicBezTo>
                <a:cubicBezTo>
                  <a:pt x="17" y="140"/>
                  <a:pt x="8" y="140"/>
                  <a:pt x="0" y="136"/>
                </a:cubicBezTo>
                <a:cubicBezTo>
                  <a:pt x="0" y="137"/>
                  <a:pt x="0" y="137"/>
                  <a:pt x="1" y="138"/>
                </a:cubicBezTo>
                <a:cubicBezTo>
                  <a:pt x="9" y="150"/>
                  <a:pt x="25" y="154"/>
                  <a:pt x="36" y="146"/>
                </a:cubicBezTo>
                <a:lnTo>
                  <a:pt x="236" y="13"/>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92" name="Freeform 55"/>
          <p:cNvSpPr>
            <a:spLocks noEditPoints="1"/>
          </p:cNvSpPr>
          <p:nvPr/>
        </p:nvSpPr>
        <p:spPr bwMode="auto">
          <a:xfrm>
            <a:off x="5442362" y="1207192"/>
            <a:ext cx="222589" cy="390423"/>
          </a:xfrm>
          <a:custGeom>
            <a:avLst/>
            <a:gdLst>
              <a:gd name="T0" fmla="*/ 59 w 136"/>
              <a:gd name="T1" fmla="*/ 203 h 239"/>
              <a:gd name="T2" fmla="*/ 54 w 136"/>
              <a:gd name="T3" fmla="*/ 203 h 239"/>
              <a:gd name="T4" fmla="*/ 54 w 136"/>
              <a:gd name="T5" fmla="*/ 239 h 239"/>
              <a:gd name="T6" fmla="*/ 72 w 136"/>
              <a:gd name="T7" fmla="*/ 226 h 239"/>
              <a:gd name="T8" fmla="*/ 59 w 136"/>
              <a:gd name="T9" fmla="*/ 203 h 239"/>
              <a:gd name="T10" fmla="*/ 54 w 136"/>
              <a:gd name="T11" fmla="*/ 187 h 239"/>
              <a:gd name="T12" fmla="*/ 54 w 136"/>
              <a:gd name="T13" fmla="*/ 82 h 239"/>
              <a:gd name="T14" fmla="*/ 81 w 136"/>
              <a:gd name="T15" fmla="*/ 74 h 239"/>
              <a:gd name="T16" fmla="*/ 97 w 136"/>
              <a:gd name="T17" fmla="*/ 13 h 239"/>
              <a:gd name="T18" fmla="*/ 114 w 136"/>
              <a:gd name="T19" fmla="*/ 2 h 239"/>
              <a:gd name="T20" fmla="*/ 124 w 136"/>
              <a:gd name="T21" fmla="*/ 20 h 239"/>
              <a:gd name="T22" fmla="*/ 109 w 136"/>
              <a:gd name="T23" fmla="*/ 81 h 239"/>
              <a:gd name="T24" fmla="*/ 130 w 136"/>
              <a:gd name="T25" fmla="*/ 134 h 239"/>
              <a:gd name="T26" fmla="*/ 122 w 136"/>
              <a:gd name="T27" fmla="*/ 164 h 239"/>
              <a:gd name="T28" fmla="*/ 122 w 136"/>
              <a:gd name="T29" fmla="*/ 164 h 239"/>
              <a:gd name="T30" fmla="*/ 136 w 136"/>
              <a:gd name="T31" fmla="*/ 187 h 239"/>
              <a:gd name="T32" fmla="*/ 131 w 136"/>
              <a:gd name="T33" fmla="*/ 207 h 239"/>
              <a:gd name="T34" fmla="*/ 54 w 136"/>
              <a:gd name="T35" fmla="*/ 187 h 239"/>
              <a:gd name="T36" fmla="*/ 54 w 136"/>
              <a:gd name="T37" fmla="*/ 203 h 239"/>
              <a:gd name="T38" fmla="*/ 36 w 136"/>
              <a:gd name="T39" fmla="*/ 216 h 239"/>
              <a:gd name="T40" fmla="*/ 50 w 136"/>
              <a:gd name="T41" fmla="*/ 239 h 239"/>
              <a:gd name="T42" fmla="*/ 54 w 136"/>
              <a:gd name="T43" fmla="*/ 239 h 239"/>
              <a:gd name="T44" fmla="*/ 54 w 136"/>
              <a:gd name="T45" fmla="*/ 203 h 239"/>
              <a:gd name="T46" fmla="*/ 54 w 136"/>
              <a:gd name="T47" fmla="*/ 82 h 239"/>
              <a:gd name="T48" fmla="*/ 54 w 136"/>
              <a:gd name="T49" fmla="*/ 187 h 239"/>
              <a:gd name="T50" fmla="*/ 0 w 136"/>
              <a:gd name="T51" fmla="*/ 173 h 239"/>
              <a:gd name="T52" fmla="*/ 5 w 136"/>
              <a:gd name="T53" fmla="*/ 152 h 239"/>
              <a:gd name="T54" fmla="*/ 29 w 136"/>
              <a:gd name="T55" fmla="*/ 140 h 239"/>
              <a:gd name="T56" fmla="*/ 37 w 136"/>
              <a:gd name="T57" fmla="*/ 109 h 239"/>
              <a:gd name="T58" fmla="*/ 54 w 136"/>
              <a:gd name="T59" fmla="*/ 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 h="239">
                <a:moveTo>
                  <a:pt x="59" y="203"/>
                </a:moveTo>
                <a:cubicBezTo>
                  <a:pt x="57" y="203"/>
                  <a:pt x="56" y="203"/>
                  <a:pt x="54" y="203"/>
                </a:cubicBezTo>
                <a:cubicBezTo>
                  <a:pt x="54" y="239"/>
                  <a:pt x="54" y="239"/>
                  <a:pt x="54" y="239"/>
                </a:cubicBezTo>
                <a:cubicBezTo>
                  <a:pt x="62" y="239"/>
                  <a:pt x="70" y="234"/>
                  <a:pt x="72" y="226"/>
                </a:cubicBezTo>
                <a:cubicBezTo>
                  <a:pt x="74" y="216"/>
                  <a:pt x="69" y="206"/>
                  <a:pt x="59" y="203"/>
                </a:cubicBezTo>
                <a:close/>
                <a:moveTo>
                  <a:pt x="54" y="187"/>
                </a:moveTo>
                <a:cubicBezTo>
                  <a:pt x="54" y="82"/>
                  <a:pt x="54" y="82"/>
                  <a:pt x="54" y="82"/>
                </a:cubicBezTo>
                <a:cubicBezTo>
                  <a:pt x="62" y="76"/>
                  <a:pt x="71" y="74"/>
                  <a:pt x="81" y="74"/>
                </a:cubicBezTo>
                <a:cubicBezTo>
                  <a:pt x="97" y="13"/>
                  <a:pt x="97" y="13"/>
                  <a:pt x="97" y="13"/>
                </a:cubicBezTo>
                <a:cubicBezTo>
                  <a:pt x="99" y="5"/>
                  <a:pt x="107" y="0"/>
                  <a:pt x="114" y="2"/>
                </a:cubicBezTo>
                <a:cubicBezTo>
                  <a:pt x="122" y="4"/>
                  <a:pt x="126" y="12"/>
                  <a:pt x="124" y="20"/>
                </a:cubicBezTo>
                <a:cubicBezTo>
                  <a:pt x="109" y="81"/>
                  <a:pt x="109" y="81"/>
                  <a:pt x="109" y="81"/>
                </a:cubicBezTo>
                <a:cubicBezTo>
                  <a:pt x="125" y="90"/>
                  <a:pt x="136" y="109"/>
                  <a:pt x="130" y="134"/>
                </a:cubicBezTo>
                <a:cubicBezTo>
                  <a:pt x="130" y="134"/>
                  <a:pt x="125" y="154"/>
                  <a:pt x="122" y="164"/>
                </a:cubicBezTo>
                <a:cubicBezTo>
                  <a:pt x="122" y="164"/>
                  <a:pt x="122" y="164"/>
                  <a:pt x="122" y="164"/>
                </a:cubicBezTo>
                <a:cubicBezTo>
                  <a:pt x="118" y="178"/>
                  <a:pt x="136" y="187"/>
                  <a:pt x="136" y="187"/>
                </a:cubicBezTo>
                <a:cubicBezTo>
                  <a:pt x="131" y="207"/>
                  <a:pt x="131" y="207"/>
                  <a:pt x="131" y="207"/>
                </a:cubicBezTo>
                <a:lnTo>
                  <a:pt x="54" y="187"/>
                </a:lnTo>
                <a:close/>
                <a:moveTo>
                  <a:pt x="54" y="203"/>
                </a:moveTo>
                <a:cubicBezTo>
                  <a:pt x="46" y="203"/>
                  <a:pt x="38" y="208"/>
                  <a:pt x="36" y="216"/>
                </a:cubicBezTo>
                <a:cubicBezTo>
                  <a:pt x="34" y="226"/>
                  <a:pt x="40" y="236"/>
                  <a:pt x="50" y="239"/>
                </a:cubicBezTo>
                <a:cubicBezTo>
                  <a:pt x="51" y="239"/>
                  <a:pt x="53" y="239"/>
                  <a:pt x="54" y="239"/>
                </a:cubicBezTo>
                <a:cubicBezTo>
                  <a:pt x="54" y="203"/>
                  <a:pt x="54" y="203"/>
                  <a:pt x="54" y="203"/>
                </a:cubicBezTo>
                <a:close/>
                <a:moveTo>
                  <a:pt x="54" y="82"/>
                </a:moveTo>
                <a:cubicBezTo>
                  <a:pt x="54" y="187"/>
                  <a:pt x="54" y="187"/>
                  <a:pt x="54" y="187"/>
                </a:cubicBezTo>
                <a:cubicBezTo>
                  <a:pt x="0" y="173"/>
                  <a:pt x="0" y="173"/>
                  <a:pt x="0" y="173"/>
                </a:cubicBezTo>
                <a:cubicBezTo>
                  <a:pt x="5" y="152"/>
                  <a:pt x="5" y="152"/>
                  <a:pt x="5" y="152"/>
                </a:cubicBezTo>
                <a:cubicBezTo>
                  <a:pt x="5" y="152"/>
                  <a:pt x="25" y="154"/>
                  <a:pt x="29" y="140"/>
                </a:cubicBezTo>
                <a:cubicBezTo>
                  <a:pt x="32" y="128"/>
                  <a:pt x="37" y="109"/>
                  <a:pt x="37" y="109"/>
                </a:cubicBezTo>
                <a:cubicBezTo>
                  <a:pt x="40" y="97"/>
                  <a:pt x="46" y="88"/>
                  <a:pt x="54" y="82"/>
                </a:cubicBezTo>
                <a:close/>
              </a:path>
            </a:pathLst>
          </a:custGeom>
          <a:solidFill>
            <a:srgbClr val="0C8882"/>
          </a:solidFill>
          <a:ln>
            <a:noFill/>
          </a:ln>
        </p:spPr>
        <p:txBody>
          <a:bodyPr vert="horz" wrap="square" lIns="68562" tIns="34281" rIns="68562" bIns="34281" numCol="1" anchor="t" anchorCtr="0" compatLnSpc="1"/>
          <a:lstStyle/>
          <a:p>
            <a:endParaRPr lang="id-ID" sz="1010">
              <a:cs typeface="+mn-ea"/>
              <a:sym typeface="+mn-lt"/>
            </a:endParaRPr>
          </a:p>
        </p:txBody>
      </p:sp>
      <p:sp>
        <p:nvSpPr>
          <p:cNvPr id="93" name="Freeform 56"/>
          <p:cNvSpPr>
            <a:spLocks noEditPoints="1"/>
          </p:cNvSpPr>
          <p:nvPr/>
        </p:nvSpPr>
        <p:spPr bwMode="auto">
          <a:xfrm>
            <a:off x="5240008" y="2024939"/>
            <a:ext cx="416610" cy="453510"/>
          </a:xfrm>
          <a:custGeom>
            <a:avLst/>
            <a:gdLst>
              <a:gd name="T0" fmla="*/ 198 w 255"/>
              <a:gd name="T1" fmla="*/ 128 h 277"/>
              <a:gd name="T2" fmla="*/ 191 w 255"/>
              <a:gd name="T3" fmla="*/ 158 h 277"/>
              <a:gd name="T4" fmla="*/ 191 w 255"/>
              <a:gd name="T5" fmla="*/ 185 h 277"/>
              <a:gd name="T6" fmla="*/ 196 w 255"/>
              <a:gd name="T7" fmla="*/ 187 h 277"/>
              <a:gd name="T8" fmla="*/ 218 w 255"/>
              <a:gd name="T9" fmla="*/ 218 h 277"/>
              <a:gd name="T10" fmla="*/ 191 w 255"/>
              <a:gd name="T11" fmla="*/ 201 h 277"/>
              <a:gd name="T12" fmla="*/ 191 w 255"/>
              <a:gd name="T13" fmla="*/ 55 h 277"/>
              <a:gd name="T14" fmla="*/ 218 w 255"/>
              <a:gd name="T15" fmla="*/ 38 h 277"/>
              <a:gd name="T16" fmla="*/ 196 w 255"/>
              <a:gd name="T17" fmla="*/ 69 h 277"/>
              <a:gd name="T18" fmla="*/ 191 w 255"/>
              <a:gd name="T19" fmla="*/ 71 h 277"/>
              <a:gd name="T20" fmla="*/ 249 w 255"/>
              <a:gd name="T21" fmla="*/ 121 h 277"/>
              <a:gd name="T22" fmla="*/ 211 w 255"/>
              <a:gd name="T23" fmla="*/ 128 h 277"/>
              <a:gd name="T24" fmla="*/ 249 w 255"/>
              <a:gd name="T25" fmla="*/ 134 h 277"/>
              <a:gd name="T26" fmla="*/ 249 w 255"/>
              <a:gd name="T27" fmla="*/ 121 h 277"/>
              <a:gd name="T28" fmla="*/ 132 w 255"/>
              <a:gd name="T29" fmla="*/ 277 h 277"/>
              <a:gd name="T30" fmla="*/ 167 w 255"/>
              <a:gd name="T31" fmla="*/ 186 h 277"/>
              <a:gd name="T32" fmla="*/ 191 w 255"/>
              <a:gd name="T33" fmla="*/ 98 h 277"/>
              <a:gd name="T34" fmla="*/ 127 w 255"/>
              <a:gd name="T35" fmla="*/ 72 h 277"/>
              <a:gd name="T36" fmla="*/ 183 w 255"/>
              <a:gd name="T37" fmla="*/ 128 h 277"/>
              <a:gd name="T38" fmla="*/ 156 w 255"/>
              <a:gd name="T39" fmla="*/ 176 h 277"/>
              <a:gd name="T40" fmla="*/ 153 w 255"/>
              <a:gd name="T41" fmla="*/ 214 h 277"/>
              <a:gd name="T42" fmla="*/ 127 w 255"/>
              <a:gd name="T43" fmla="*/ 277 h 277"/>
              <a:gd name="T44" fmla="*/ 191 w 255"/>
              <a:gd name="T45" fmla="*/ 71 h 277"/>
              <a:gd name="T46" fmla="*/ 186 w 255"/>
              <a:gd name="T47" fmla="*/ 60 h 277"/>
              <a:gd name="T48" fmla="*/ 191 w 255"/>
              <a:gd name="T49" fmla="*/ 185 h 277"/>
              <a:gd name="T50" fmla="*/ 186 w 255"/>
              <a:gd name="T51" fmla="*/ 196 h 277"/>
              <a:gd name="T52" fmla="*/ 191 w 255"/>
              <a:gd name="T53" fmla="*/ 185 h 277"/>
              <a:gd name="T54" fmla="*/ 127 w 255"/>
              <a:gd name="T55" fmla="*/ 0 h 277"/>
              <a:gd name="T56" fmla="*/ 134 w 255"/>
              <a:gd name="T57" fmla="*/ 7 h 277"/>
              <a:gd name="T58" fmla="*/ 128 w 255"/>
              <a:gd name="T59" fmla="*/ 45 h 277"/>
              <a:gd name="T60" fmla="*/ 127 w 255"/>
              <a:gd name="T61" fmla="*/ 45 h 277"/>
              <a:gd name="T62" fmla="*/ 64 w 255"/>
              <a:gd name="T63" fmla="*/ 97 h 277"/>
              <a:gd name="T64" fmla="*/ 89 w 255"/>
              <a:gd name="T65" fmla="*/ 187 h 277"/>
              <a:gd name="T66" fmla="*/ 124 w 255"/>
              <a:gd name="T67" fmla="*/ 277 h 277"/>
              <a:gd name="T68" fmla="*/ 127 w 255"/>
              <a:gd name="T69" fmla="*/ 214 h 277"/>
              <a:gd name="T70" fmla="*/ 103 w 255"/>
              <a:gd name="T71" fmla="*/ 183 h 277"/>
              <a:gd name="T72" fmla="*/ 71 w 255"/>
              <a:gd name="T73" fmla="*/ 128 h 277"/>
              <a:gd name="T74" fmla="*/ 127 w 255"/>
              <a:gd name="T75" fmla="*/ 72 h 277"/>
              <a:gd name="T76" fmla="*/ 127 w 255"/>
              <a:gd name="T77" fmla="*/ 57 h 277"/>
              <a:gd name="T78" fmla="*/ 127 w 255"/>
              <a:gd name="T79" fmla="*/ 0 h 277"/>
              <a:gd name="T80" fmla="*/ 121 w 255"/>
              <a:gd name="T81" fmla="*/ 38 h 277"/>
              <a:gd name="T82" fmla="*/ 127 w 255"/>
              <a:gd name="T83" fmla="*/ 0 h 277"/>
              <a:gd name="T84" fmla="*/ 64 w 255"/>
              <a:gd name="T85" fmla="*/ 185 h 277"/>
              <a:gd name="T86" fmla="*/ 69 w 255"/>
              <a:gd name="T87" fmla="*/ 196 h 277"/>
              <a:gd name="T88" fmla="*/ 64 w 255"/>
              <a:gd name="T89" fmla="*/ 71 h 277"/>
              <a:gd name="T90" fmla="*/ 69 w 255"/>
              <a:gd name="T91" fmla="*/ 60 h 277"/>
              <a:gd name="T92" fmla="*/ 64 w 255"/>
              <a:gd name="T93" fmla="*/ 71 h 277"/>
              <a:gd name="T94" fmla="*/ 57 w 255"/>
              <a:gd name="T95" fmla="*/ 128 h 277"/>
              <a:gd name="T96" fmla="*/ 64 w 255"/>
              <a:gd name="T97" fmla="*/ 97 h 277"/>
              <a:gd name="T98" fmla="*/ 64 w 255"/>
              <a:gd name="T99" fmla="*/ 71 h 277"/>
              <a:gd name="T100" fmla="*/ 60 w 255"/>
              <a:gd name="T101" fmla="*/ 69 h 277"/>
              <a:gd name="T102" fmla="*/ 38 w 255"/>
              <a:gd name="T103" fmla="*/ 38 h 277"/>
              <a:gd name="T104" fmla="*/ 64 w 255"/>
              <a:gd name="T105" fmla="*/ 55 h 277"/>
              <a:gd name="T106" fmla="*/ 64 w 255"/>
              <a:gd name="T107" fmla="*/ 201 h 277"/>
              <a:gd name="T108" fmla="*/ 38 w 255"/>
              <a:gd name="T109" fmla="*/ 218 h 277"/>
              <a:gd name="T110" fmla="*/ 60 w 255"/>
              <a:gd name="T111" fmla="*/ 187 h 277"/>
              <a:gd name="T112" fmla="*/ 64 w 255"/>
              <a:gd name="T113" fmla="*/ 185 h 277"/>
              <a:gd name="T114" fmla="*/ 45 w 255"/>
              <a:gd name="T115" fmla="*/ 128 h 277"/>
              <a:gd name="T116" fmla="*/ 7 w 255"/>
              <a:gd name="T117" fmla="*/ 121 h 277"/>
              <a:gd name="T118" fmla="*/ 7 w 255"/>
              <a:gd name="T119" fmla="*/ 134 h 277"/>
              <a:gd name="T120" fmla="*/ 45 w 255"/>
              <a:gd name="T121" fmla="*/ 12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5" h="277">
                <a:moveTo>
                  <a:pt x="191" y="158"/>
                </a:moveTo>
                <a:cubicBezTo>
                  <a:pt x="195" y="149"/>
                  <a:pt x="198" y="139"/>
                  <a:pt x="198" y="128"/>
                </a:cubicBezTo>
                <a:cubicBezTo>
                  <a:pt x="198" y="117"/>
                  <a:pt x="195" y="107"/>
                  <a:pt x="191" y="98"/>
                </a:cubicBezTo>
                <a:cubicBezTo>
                  <a:pt x="191" y="158"/>
                  <a:pt x="191" y="158"/>
                  <a:pt x="191" y="158"/>
                </a:cubicBezTo>
                <a:close/>
                <a:moveTo>
                  <a:pt x="191" y="201"/>
                </a:moveTo>
                <a:cubicBezTo>
                  <a:pt x="191" y="185"/>
                  <a:pt x="191" y="185"/>
                  <a:pt x="191" y="185"/>
                </a:cubicBezTo>
                <a:cubicBezTo>
                  <a:pt x="193" y="185"/>
                  <a:pt x="194" y="185"/>
                  <a:pt x="196" y="187"/>
                </a:cubicBezTo>
                <a:cubicBezTo>
                  <a:pt x="196" y="187"/>
                  <a:pt x="196" y="187"/>
                  <a:pt x="196" y="187"/>
                </a:cubicBezTo>
                <a:cubicBezTo>
                  <a:pt x="218" y="209"/>
                  <a:pt x="218" y="209"/>
                  <a:pt x="218" y="209"/>
                </a:cubicBezTo>
                <a:cubicBezTo>
                  <a:pt x="220" y="211"/>
                  <a:pt x="220" y="216"/>
                  <a:pt x="218" y="218"/>
                </a:cubicBezTo>
                <a:cubicBezTo>
                  <a:pt x="215" y="221"/>
                  <a:pt x="211" y="221"/>
                  <a:pt x="209" y="218"/>
                </a:cubicBezTo>
                <a:cubicBezTo>
                  <a:pt x="191" y="201"/>
                  <a:pt x="191" y="201"/>
                  <a:pt x="191" y="201"/>
                </a:cubicBezTo>
                <a:close/>
                <a:moveTo>
                  <a:pt x="191" y="71"/>
                </a:moveTo>
                <a:cubicBezTo>
                  <a:pt x="191" y="55"/>
                  <a:pt x="191" y="55"/>
                  <a:pt x="191" y="55"/>
                </a:cubicBezTo>
                <a:cubicBezTo>
                  <a:pt x="209" y="38"/>
                  <a:pt x="209" y="38"/>
                  <a:pt x="209" y="38"/>
                </a:cubicBezTo>
                <a:cubicBezTo>
                  <a:pt x="211" y="35"/>
                  <a:pt x="215" y="35"/>
                  <a:pt x="218" y="38"/>
                </a:cubicBezTo>
                <a:cubicBezTo>
                  <a:pt x="220" y="40"/>
                  <a:pt x="220" y="44"/>
                  <a:pt x="218" y="47"/>
                </a:cubicBezTo>
                <a:cubicBezTo>
                  <a:pt x="196" y="69"/>
                  <a:pt x="196" y="69"/>
                  <a:pt x="196" y="69"/>
                </a:cubicBezTo>
                <a:cubicBezTo>
                  <a:pt x="196" y="69"/>
                  <a:pt x="196" y="69"/>
                  <a:pt x="196" y="69"/>
                </a:cubicBezTo>
                <a:cubicBezTo>
                  <a:pt x="194" y="71"/>
                  <a:pt x="193" y="71"/>
                  <a:pt x="191" y="71"/>
                </a:cubicBezTo>
                <a:close/>
                <a:moveTo>
                  <a:pt x="249" y="121"/>
                </a:moveTo>
                <a:cubicBezTo>
                  <a:pt x="249" y="121"/>
                  <a:pt x="249" y="121"/>
                  <a:pt x="249" y="121"/>
                </a:cubicBezTo>
                <a:cubicBezTo>
                  <a:pt x="217" y="121"/>
                  <a:pt x="217" y="121"/>
                  <a:pt x="217" y="121"/>
                </a:cubicBezTo>
                <a:cubicBezTo>
                  <a:pt x="214" y="121"/>
                  <a:pt x="211" y="124"/>
                  <a:pt x="211" y="128"/>
                </a:cubicBezTo>
                <a:cubicBezTo>
                  <a:pt x="211" y="132"/>
                  <a:pt x="214" y="134"/>
                  <a:pt x="217" y="134"/>
                </a:cubicBezTo>
                <a:cubicBezTo>
                  <a:pt x="249" y="134"/>
                  <a:pt x="249" y="134"/>
                  <a:pt x="249" y="134"/>
                </a:cubicBezTo>
                <a:cubicBezTo>
                  <a:pt x="252" y="134"/>
                  <a:pt x="255" y="132"/>
                  <a:pt x="255" y="128"/>
                </a:cubicBezTo>
                <a:cubicBezTo>
                  <a:pt x="255" y="124"/>
                  <a:pt x="252" y="121"/>
                  <a:pt x="249" y="121"/>
                </a:cubicBezTo>
                <a:close/>
                <a:moveTo>
                  <a:pt x="127" y="277"/>
                </a:moveTo>
                <a:cubicBezTo>
                  <a:pt x="132" y="277"/>
                  <a:pt x="132" y="277"/>
                  <a:pt x="132" y="277"/>
                </a:cubicBezTo>
                <a:cubicBezTo>
                  <a:pt x="151" y="277"/>
                  <a:pt x="167" y="262"/>
                  <a:pt x="167" y="242"/>
                </a:cubicBezTo>
                <a:cubicBezTo>
                  <a:pt x="167" y="186"/>
                  <a:pt x="167" y="186"/>
                  <a:pt x="167" y="186"/>
                </a:cubicBezTo>
                <a:cubicBezTo>
                  <a:pt x="177" y="179"/>
                  <a:pt x="186" y="169"/>
                  <a:pt x="191" y="158"/>
                </a:cubicBezTo>
                <a:cubicBezTo>
                  <a:pt x="191" y="98"/>
                  <a:pt x="191" y="98"/>
                  <a:pt x="191" y="98"/>
                </a:cubicBezTo>
                <a:cubicBezTo>
                  <a:pt x="180" y="74"/>
                  <a:pt x="156" y="57"/>
                  <a:pt x="127" y="57"/>
                </a:cubicBezTo>
                <a:cubicBezTo>
                  <a:pt x="127" y="72"/>
                  <a:pt x="127" y="72"/>
                  <a:pt x="127" y="72"/>
                </a:cubicBezTo>
                <a:cubicBezTo>
                  <a:pt x="143" y="72"/>
                  <a:pt x="157" y="78"/>
                  <a:pt x="167" y="88"/>
                </a:cubicBezTo>
                <a:cubicBezTo>
                  <a:pt x="177" y="98"/>
                  <a:pt x="183" y="112"/>
                  <a:pt x="183" y="128"/>
                </a:cubicBezTo>
                <a:cubicBezTo>
                  <a:pt x="183" y="148"/>
                  <a:pt x="172" y="166"/>
                  <a:pt x="156" y="176"/>
                </a:cubicBezTo>
                <a:cubicBezTo>
                  <a:pt x="156" y="176"/>
                  <a:pt x="156" y="176"/>
                  <a:pt x="156" y="176"/>
                </a:cubicBezTo>
                <a:cubicBezTo>
                  <a:pt x="154" y="177"/>
                  <a:pt x="153" y="180"/>
                  <a:pt x="153" y="182"/>
                </a:cubicBezTo>
                <a:cubicBezTo>
                  <a:pt x="153" y="214"/>
                  <a:pt x="153" y="214"/>
                  <a:pt x="153" y="214"/>
                </a:cubicBezTo>
                <a:cubicBezTo>
                  <a:pt x="127" y="214"/>
                  <a:pt x="127" y="214"/>
                  <a:pt x="127" y="214"/>
                </a:cubicBezTo>
                <a:cubicBezTo>
                  <a:pt x="127" y="277"/>
                  <a:pt x="127" y="277"/>
                  <a:pt x="127" y="277"/>
                </a:cubicBezTo>
                <a:close/>
                <a:moveTo>
                  <a:pt x="191" y="55"/>
                </a:moveTo>
                <a:cubicBezTo>
                  <a:pt x="191" y="71"/>
                  <a:pt x="191" y="71"/>
                  <a:pt x="191" y="71"/>
                </a:cubicBezTo>
                <a:cubicBezTo>
                  <a:pt x="189" y="71"/>
                  <a:pt x="188" y="71"/>
                  <a:pt x="186" y="69"/>
                </a:cubicBezTo>
                <a:cubicBezTo>
                  <a:pt x="184" y="67"/>
                  <a:pt x="184" y="63"/>
                  <a:pt x="186" y="60"/>
                </a:cubicBezTo>
                <a:cubicBezTo>
                  <a:pt x="191" y="55"/>
                  <a:pt x="191" y="55"/>
                  <a:pt x="191" y="55"/>
                </a:cubicBezTo>
                <a:close/>
                <a:moveTo>
                  <a:pt x="191" y="185"/>
                </a:moveTo>
                <a:cubicBezTo>
                  <a:pt x="191" y="201"/>
                  <a:pt x="191" y="201"/>
                  <a:pt x="191" y="201"/>
                </a:cubicBezTo>
                <a:cubicBezTo>
                  <a:pt x="186" y="196"/>
                  <a:pt x="186" y="196"/>
                  <a:pt x="186" y="196"/>
                </a:cubicBezTo>
                <a:cubicBezTo>
                  <a:pt x="184" y="193"/>
                  <a:pt x="184" y="189"/>
                  <a:pt x="186" y="187"/>
                </a:cubicBezTo>
                <a:cubicBezTo>
                  <a:pt x="188" y="185"/>
                  <a:pt x="189" y="185"/>
                  <a:pt x="191" y="185"/>
                </a:cubicBezTo>
                <a:close/>
                <a:moveTo>
                  <a:pt x="127" y="45"/>
                </a:moveTo>
                <a:cubicBezTo>
                  <a:pt x="127" y="0"/>
                  <a:pt x="127" y="0"/>
                  <a:pt x="127" y="0"/>
                </a:cubicBezTo>
                <a:cubicBezTo>
                  <a:pt x="127" y="0"/>
                  <a:pt x="128" y="0"/>
                  <a:pt x="128" y="0"/>
                </a:cubicBezTo>
                <a:cubicBezTo>
                  <a:pt x="131" y="0"/>
                  <a:pt x="134" y="3"/>
                  <a:pt x="134" y="7"/>
                </a:cubicBezTo>
                <a:cubicBezTo>
                  <a:pt x="134" y="38"/>
                  <a:pt x="134" y="38"/>
                  <a:pt x="134" y="38"/>
                </a:cubicBezTo>
                <a:cubicBezTo>
                  <a:pt x="134" y="42"/>
                  <a:pt x="131" y="45"/>
                  <a:pt x="128" y="45"/>
                </a:cubicBezTo>
                <a:cubicBezTo>
                  <a:pt x="128" y="45"/>
                  <a:pt x="128" y="45"/>
                  <a:pt x="128" y="45"/>
                </a:cubicBezTo>
                <a:cubicBezTo>
                  <a:pt x="128" y="45"/>
                  <a:pt x="127" y="45"/>
                  <a:pt x="127" y="45"/>
                </a:cubicBezTo>
                <a:close/>
                <a:moveTo>
                  <a:pt x="127" y="57"/>
                </a:moveTo>
                <a:cubicBezTo>
                  <a:pt x="99" y="57"/>
                  <a:pt x="75" y="74"/>
                  <a:pt x="64" y="97"/>
                </a:cubicBezTo>
                <a:cubicBezTo>
                  <a:pt x="64" y="159"/>
                  <a:pt x="64" y="159"/>
                  <a:pt x="64" y="159"/>
                </a:cubicBezTo>
                <a:cubicBezTo>
                  <a:pt x="70" y="170"/>
                  <a:pt x="78" y="180"/>
                  <a:pt x="89" y="187"/>
                </a:cubicBezTo>
                <a:cubicBezTo>
                  <a:pt x="89" y="242"/>
                  <a:pt x="89" y="242"/>
                  <a:pt x="89" y="242"/>
                </a:cubicBezTo>
                <a:cubicBezTo>
                  <a:pt x="89" y="262"/>
                  <a:pt x="104" y="277"/>
                  <a:pt x="124" y="277"/>
                </a:cubicBezTo>
                <a:cubicBezTo>
                  <a:pt x="127" y="277"/>
                  <a:pt x="127" y="277"/>
                  <a:pt x="127" y="277"/>
                </a:cubicBezTo>
                <a:cubicBezTo>
                  <a:pt x="127" y="214"/>
                  <a:pt x="127" y="214"/>
                  <a:pt x="127" y="214"/>
                </a:cubicBezTo>
                <a:cubicBezTo>
                  <a:pt x="103" y="214"/>
                  <a:pt x="103" y="214"/>
                  <a:pt x="103" y="214"/>
                </a:cubicBezTo>
                <a:cubicBezTo>
                  <a:pt x="103" y="183"/>
                  <a:pt x="103" y="183"/>
                  <a:pt x="103" y="183"/>
                </a:cubicBezTo>
                <a:cubicBezTo>
                  <a:pt x="103" y="180"/>
                  <a:pt x="102" y="178"/>
                  <a:pt x="100" y="176"/>
                </a:cubicBezTo>
                <a:cubicBezTo>
                  <a:pt x="83" y="167"/>
                  <a:pt x="71" y="149"/>
                  <a:pt x="71" y="128"/>
                </a:cubicBezTo>
                <a:cubicBezTo>
                  <a:pt x="71" y="112"/>
                  <a:pt x="78" y="98"/>
                  <a:pt x="88" y="88"/>
                </a:cubicBezTo>
                <a:cubicBezTo>
                  <a:pt x="98" y="78"/>
                  <a:pt x="112" y="72"/>
                  <a:pt x="127" y="72"/>
                </a:cubicBezTo>
                <a:cubicBezTo>
                  <a:pt x="127" y="72"/>
                  <a:pt x="127" y="72"/>
                  <a:pt x="127" y="72"/>
                </a:cubicBezTo>
                <a:cubicBezTo>
                  <a:pt x="127" y="57"/>
                  <a:pt x="127" y="57"/>
                  <a:pt x="127" y="57"/>
                </a:cubicBezTo>
                <a:cubicBezTo>
                  <a:pt x="127" y="57"/>
                  <a:pt x="127" y="57"/>
                  <a:pt x="127" y="57"/>
                </a:cubicBezTo>
                <a:close/>
                <a:moveTo>
                  <a:pt x="127" y="0"/>
                </a:moveTo>
                <a:cubicBezTo>
                  <a:pt x="127" y="45"/>
                  <a:pt x="127" y="45"/>
                  <a:pt x="127" y="45"/>
                </a:cubicBezTo>
                <a:cubicBezTo>
                  <a:pt x="124" y="45"/>
                  <a:pt x="121" y="42"/>
                  <a:pt x="121" y="38"/>
                </a:cubicBezTo>
                <a:cubicBezTo>
                  <a:pt x="121" y="7"/>
                  <a:pt x="121" y="7"/>
                  <a:pt x="121" y="7"/>
                </a:cubicBezTo>
                <a:cubicBezTo>
                  <a:pt x="121" y="4"/>
                  <a:pt x="124" y="1"/>
                  <a:pt x="127" y="0"/>
                </a:cubicBezTo>
                <a:close/>
                <a:moveTo>
                  <a:pt x="64" y="201"/>
                </a:moveTo>
                <a:cubicBezTo>
                  <a:pt x="64" y="185"/>
                  <a:pt x="64" y="185"/>
                  <a:pt x="64" y="185"/>
                </a:cubicBezTo>
                <a:cubicBezTo>
                  <a:pt x="66" y="185"/>
                  <a:pt x="68" y="185"/>
                  <a:pt x="69" y="187"/>
                </a:cubicBezTo>
                <a:cubicBezTo>
                  <a:pt x="72" y="189"/>
                  <a:pt x="72" y="193"/>
                  <a:pt x="69" y="196"/>
                </a:cubicBezTo>
                <a:cubicBezTo>
                  <a:pt x="64" y="201"/>
                  <a:pt x="64" y="201"/>
                  <a:pt x="64" y="201"/>
                </a:cubicBezTo>
                <a:close/>
                <a:moveTo>
                  <a:pt x="64" y="71"/>
                </a:moveTo>
                <a:cubicBezTo>
                  <a:pt x="64" y="55"/>
                  <a:pt x="64" y="55"/>
                  <a:pt x="64" y="55"/>
                </a:cubicBezTo>
                <a:cubicBezTo>
                  <a:pt x="69" y="60"/>
                  <a:pt x="69" y="60"/>
                  <a:pt x="69" y="60"/>
                </a:cubicBezTo>
                <a:cubicBezTo>
                  <a:pt x="72" y="63"/>
                  <a:pt x="72" y="67"/>
                  <a:pt x="69" y="69"/>
                </a:cubicBezTo>
                <a:cubicBezTo>
                  <a:pt x="68" y="71"/>
                  <a:pt x="66" y="71"/>
                  <a:pt x="64" y="71"/>
                </a:cubicBezTo>
                <a:close/>
                <a:moveTo>
                  <a:pt x="64" y="97"/>
                </a:moveTo>
                <a:cubicBezTo>
                  <a:pt x="59" y="106"/>
                  <a:pt x="57" y="117"/>
                  <a:pt x="57" y="128"/>
                </a:cubicBezTo>
                <a:cubicBezTo>
                  <a:pt x="57" y="139"/>
                  <a:pt x="59" y="149"/>
                  <a:pt x="64" y="159"/>
                </a:cubicBezTo>
                <a:cubicBezTo>
                  <a:pt x="64" y="97"/>
                  <a:pt x="64" y="97"/>
                  <a:pt x="64" y="97"/>
                </a:cubicBezTo>
                <a:close/>
                <a:moveTo>
                  <a:pt x="64" y="55"/>
                </a:moveTo>
                <a:cubicBezTo>
                  <a:pt x="64" y="71"/>
                  <a:pt x="64" y="71"/>
                  <a:pt x="64" y="71"/>
                </a:cubicBezTo>
                <a:cubicBezTo>
                  <a:pt x="62" y="71"/>
                  <a:pt x="61" y="70"/>
                  <a:pt x="60" y="69"/>
                </a:cubicBezTo>
                <a:cubicBezTo>
                  <a:pt x="60" y="69"/>
                  <a:pt x="60" y="69"/>
                  <a:pt x="60" y="69"/>
                </a:cubicBezTo>
                <a:cubicBezTo>
                  <a:pt x="38" y="47"/>
                  <a:pt x="38" y="47"/>
                  <a:pt x="38" y="47"/>
                </a:cubicBezTo>
                <a:cubicBezTo>
                  <a:pt x="35" y="44"/>
                  <a:pt x="35" y="40"/>
                  <a:pt x="38" y="38"/>
                </a:cubicBezTo>
                <a:cubicBezTo>
                  <a:pt x="40" y="35"/>
                  <a:pt x="44" y="35"/>
                  <a:pt x="47" y="38"/>
                </a:cubicBezTo>
                <a:cubicBezTo>
                  <a:pt x="64" y="55"/>
                  <a:pt x="64" y="55"/>
                  <a:pt x="64" y="55"/>
                </a:cubicBezTo>
                <a:close/>
                <a:moveTo>
                  <a:pt x="64" y="185"/>
                </a:moveTo>
                <a:cubicBezTo>
                  <a:pt x="64" y="201"/>
                  <a:pt x="64" y="201"/>
                  <a:pt x="64" y="201"/>
                </a:cubicBezTo>
                <a:cubicBezTo>
                  <a:pt x="47" y="218"/>
                  <a:pt x="47" y="218"/>
                  <a:pt x="47" y="218"/>
                </a:cubicBezTo>
                <a:cubicBezTo>
                  <a:pt x="44" y="221"/>
                  <a:pt x="40" y="221"/>
                  <a:pt x="38" y="218"/>
                </a:cubicBezTo>
                <a:cubicBezTo>
                  <a:pt x="35" y="216"/>
                  <a:pt x="35" y="211"/>
                  <a:pt x="38" y="209"/>
                </a:cubicBezTo>
                <a:cubicBezTo>
                  <a:pt x="60" y="187"/>
                  <a:pt x="60" y="187"/>
                  <a:pt x="60" y="187"/>
                </a:cubicBezTo>
                <a:cubicBezTo>
                  <a:pt x="60" y="187"/>
                  <a:pt x="60" y="187"/>
                  <a:pt x="60" y="187"/>
                </a:cubicBezTo>
                <a:cubicBezTo>
                  <a:pt x="61" y="185"/>
                  <a:pt x="62" y="185"/>
                  <a:pt x="64" y="185"/>
                </a:cubicBezTo>
                <a:close/>
                <a:moveTo>
                  <a:pt x="45" y="128"/>
                </a:moveTo>
                <a:cubicBezTo>
                  <a:pt x="45" y="128"/>
                  <a:pt x="45" y="128"/>
                  <a:pt x="45" y="128"/>
                </a:cubicBezTo>
                <a:cubicBezTo>
                  <a:pt x="45" y="124"/>
                  <a:pt x="42" y="121"/>
                  <a:pt x="38" y="121"/>
                </a:cubicBezTo>
                <a:cubicBezTo>
                  <a:pt x="7" y="121"/>
                  <a:pt x="7" y="121"/>
                  <a:pt x="7" y="121"/>
                </a:cubicBezTo>
                <a:cubicBezTo>
                  <a:pt x="3" y="121"/>
                  <a:pt x="0" y="124"/>
                  <a:pt x="0" y="128"/>
                </a:cubicBezTo>
                <a:cubicBezTo>
                  <a:pt x="0" y="132"/>
                  <a:pt x="3" y="134"/>
                  <a:pt x="7" y="134"/>
                </a:cubicBezTo>
                <a:cubicBezTo>
                  <a:pt x="38" y="134"/>
                  <a:pt x="38" y="134"/>
                  <a:pt x="38" y="134"/>
                </a:cubicBezTo>
                <a:cubicBezTo>
                  <a:pt x="42" y="134"/>
                  <a:pt x="45" y="132"/>
                  <a:pt x="45" y="128"/>
                </a:cubicBez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94" name="Freeform 57"/>
          <p:cNvSpPr>
            <a:spLocks noEditPoints="1"/>
          </p:cNvSpPr>
          <p:nvPr/>
        </p:nvSpPr>
        <p:spPr bwMode="auto">
          <a:xfrm>
            <a:off x="6776705" y="852478"/>
            <a:ext cx="396375" cy="389233"/>
          </a:xfrm>
          <a:custGeom>
            <a:avLst/>
            <a:gdLst>
              <a:gd name="T0" fmla="*/ 231 w 243"/>
              <a:gd name="T1" fmla="*/ 92 h 238"/>
              <a:gd name="T2" fmla="*/ 214 w 243"/>
              <a:gd name="T3" fmla="*/ 83 h 238"/>
              <a:gd name="T4" fmla="*/ 206 w 243"/>
              <a:gd name="T5" fmla="*/ 71 h 238"/>
              <a:gd name="T6" fmla="*/ 192 w 243"/>
              <a:gd name="T7" fmla="*/ 82 h 238"/>
              <a:gd name="T8" fmla="*/ 194 w 243"/>
              <a:gd name="T9" fmla="*/ 64 h 238"/>
              <a:gd name="T10" fmla="*/ 179 w 243"/>
              <a:gd name="T11" fmla="*/ 64 h 238"/>
              <a:gd name="T12" fmla="*/ 162 w 243"/>
              <a:gd name="T13" fmla="*/ 54 h 238"/>
              <a:gd name="T14" fmla="*/ 154 w 243"/>
              <a:gd name="T15" fmla="*/ 42 h 238"/>
              <a:gd name="T16" fmla="*/ 140 w 243"/>
              <a:gd name="T17" fmla="*/ 53 h 238"/>
              <a:gd name="T18" fmla="*/ 142 w 243"/>
              <a:gd name="T19" fmla="*/ 35 h 238"/>
              <a:gd name="T20" fmla="*/ 128 w 243"/>
              <a:gd name="T21" fmla="*/ 35 h 238"/>
              <a:gd name="T22" fmla="*/ 110 w 243"/>
              <a:gd name="T23" fmla="*/ 25 h 238"/>
              <a:gd name="T24" fmla="*/ 102 w 243"/>
              <a:gd name="T25" fmla="*/ 13 h 238"/>
              <a:gd name="T26" fmla="*/ 101 w 243"/>
              <a:gd name="T27" fmla="*/ 22 h 238"/>
              <a:gd name="T28" fmla="*/ 208 w 243"/>
              <a:gd name="T29" fmla="*/ 128 h 238"/>
              <a:gd name="T30" fmla="*/ 206 w 243"/>
              <a:gd name="T31" fmla="*/ 132 h 238"/>
              <a:gd name="T32" fmla="*/ 101 w 243"/>
              <a:gd name="T33" fmla="*/ 74 h 238"/>
              <a:gd name="T34" fmla="*/ 196 w 243"/>
              <a:gd name="T35" fmla="*/ 149 h 238"/>
              <a:gd name="T36" fmla="*/ 194 w 243"/>
              <a:gd name="T37" fmla="*/ 153 h 238"/>
              <a:gd name="T38" fmla="*/ 101 w 243"/>
              <a:gd name="T39" fmla="*/ 101 h 238"/>
              <a:gd name="T40" fmla="*/ 185 w 243"/>
              <a:gd name="T41" fmla="*/ 170 h 238"/>
              <a:gd name="T42" fmla="*/ 182 w 243"/>
              <a:gd name="T43" fmla="*/ 174 h 238"/>
              <a:gd name="T44" fmla="*/ 101 w 243"/>
              <a:gd name="T45" fmla="*/ 129 h 238"/>
              <a:gd name="T46" fmla="*/ 173 w 243"/>
              <a:gd name="T47" fmla="*/ 191 h 238"/>
              <a:gd name="T48" fmla="*/ 171 w 243"/>
              <a:gd name="T49" fmla="*/ 195 h 238"/>
              <a:gd name="T50" fmla="*/ 101 w 243"/>
              <a:gd name="T51" fmla="*/ 156 h 238"/>
              <a:gd name="T52" fmla="*/ 138 w 243"/>
              <a:gd name="T53" fmla="*/ 231 h 238"/>
              <a:gd name="T54" fmla="*/ 243 w 243"/>
              <a:gd name="T55" fmla="*/ 91 h 238"/>
              <a:gd name="T56" fmla="*/ 101 w 243"/>
              <a:gd name="T57" fmla="*/ 22 h 238"/>
              <a:gd name="T58" fmla="*/ 85 w 243"/>
              <a:gd name="T59" fmla="*/ 11 h 238"/>
              <a:gd name="T60" fmla="*/ 78 w 243"/>
              <a:gd name="T61" fmla="*/ 0 h 238"/>
              <a:gd name="T62" fmla="*/ 15 w 243"/>
              <a:gd name="T63" fmla="*/ 163 h 238"/>
              <a:gd name="T64" fmla="*/ 101 w 243"/>
              <a:gd name="T65" fmla="*/ 156 h 238"/>
              <a:gd name="T66" fmla="*/ 27 w 243"/>
              <a:gd name="T67" fmla="*/ 113 h 238"/>
              <a:gd name="T68" fmla="*/ 101 w 243"/>
              <a:gd name="T69" fmla="*/ 151 h 238"/>
              <a:gd name="T70" fmla="*/ 40 w 243"/>
              <a:gd name="T71" fmla="*/ 95 h 238"/>
              <a:gd name="T72" fmla="*/ 42 w 243"/>
              <a:gd name="T73" fmla="*/ 91 h 238"/>
              <a:gd name="T74" fmla="*/ 101 w 243"/>
              <a:gd name="T75" fmla="*/ 101 h 238"/>
              <a:gd name="T76" fmla="*/ 51 w 243"/>
              <a:gd name="T77" fmla="*/ 71 h 238"/>
              <a:gd name="T78" fmla="*/ 101 w 243"/>
              <a:gd name="T79" fmla="*/ 96 h 238"/>
              <a:gd name="T80" fmla="*/ 63 w 243"/>
              <a:gd name="T81" fmla="*/ 53 h 238"/>
              <a:gd name="T82" fmla="*/ 65 w 243"/>
              <a:gd name="T83" fmla="*/ 49 h 238"/>
              <a:gd name="T84" fmla="*/ 101 w 243"/>
              <a:gd name="T85" fmla="*/ 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3" h="238">
                <a:moveTo>
                  <a:pt x="232" y="85"/>
                </a:moveTo>
                <a:cubicBezTo>
                  <a:pt x="233" y="87"/>
                  <a:pt x="233" y="90"/>
                  <a:pt x="231" y="92"/>
                </a:cubicBezTo>
                <a:cubicBezTo>
                  <a:pt x="229" y="97"/>
                  <a:pt x="223" y="99"/>
                  <a:pt x="218" y="96"/>
                </a:cubicBezTo>
                <a:cubicBezTo>
                  <a:pt x="213" y="94"/>
                  <a:pt x="212" y="88"/>
                  <a:pt x="214" y="83"/>
                </a:cubicBezTo>
                <a:cubicBezTo>
                  <a:pt x="216" y="81"/>
                  <a:pt x="218" y="79"/>
                  <a:pt x="220" y="78"/>
                </a:cubicBezTo>
                <a:cubicBezTo>
                  <a:pt x="206" y="71"/>
                  <a:pt x="206" y="71"/>
                  <a:pt x="206" y="71"/>
                </a:cubicBezTo>
                <a:cubicBezTo>
                  <a:pt x="207" y="73"/>
                  <a:pt x="207" y="76"/>
                  <a:pt x="205" y="78"/>
                </a:cubicBezTo>
                <a:cubicBezTo>
                  <a:pt x="203" y="83"/>
                  <a:pt x="197" y="84"/>
                  <a:pt x="192" y="82"/>
                </a:cubicBezTo>
                <a:cubicBezTo>
                  <a:pt x="188" y="79"/>
                  <a:pt x="186" y="73"/>
                  <a:pt x="188" y="69"/>
                </a:cubicBezTo>
                <a:cubicBezTo>
                  <a:pt x="190" y="66"/>
                  <a:pt x="192" y="65"/>
                  <a:pt x="194" y="64"/>
                </a:cubicBezTo>
                <a:cubicBezTo>
                  <a:pt x="180" y="56"/>
                  <a:pt x="180" y="56"/>
                  <a:pt x="180" y="56"/>
                </a:cubicBezTo>
                <a:cubicBezTo>
                  <a:pt x="181" y="59"/>
                  <a:pt x="181" y="61"/>
                  <a:pt x="179" y="64"/>
                </a:cubicBezTo>
                <a:cubicBezTo>
                  <a:pt x="177" y="68"/>
                  <a:pt x="171" y="70"/>
                  <a:pt x="166" y="67"/>
                </a:cubicBezTo>
                <a:cubicBezTo>
                  <a:pt x="161" y="65"/>
                  <a:pt x="160" y="59"/>
                  <a:pt x="162" y="54"/>
                </a:cubicBezTo>
                <a:cubicBezTo>
                  <a:pt x="164" y="52"/>
                  <a:pt x="166" y="50"/>
                  <a:pt x="168" y="50"/>
                </a:cubicBezTo>
                <a:cubicBezTo>
                  <a:pt x="154" y="42"/>
                  <a:pt x="154" y="42"/>
                  <a:pt x="154" y="42"/>
                </a:cubicBezTo>
                <a:cubicBezTo>
                  <a:pt x="155" y="44"/>
                  <a:pt x="155" y="47"/>
                  <a:pt x="153" y="49"/>
                </a:cubicBezTo>
                <a:cubicBezTo>
                  <a:pt x="151" y="54"/>
                  <a:pt x="145" y="56"/>
                  <a:pt x="140" y="53"/>
                </a:cubicBezTo>
                <a:cubicBezTo>
                  <a:pt x="136" y="50"/>
                  <a:pt x="134" y="45"/>
                  <a:pt x="136" y="40"/>
                </a:cubicBezTo>
                <a:cubicBezTo>
                  <a:pt x="138" y="37"/>
                  <a:pt x="140" y="36"/>
                  <a:pt x="142" y="35"/>
                </a:cubicBezTo>
                <a:cubicBezTo>
                  <a:pt x="128" y="28"/>
                  <a:pt x="128" y="28"/>
                  <a:pt x="128" y="28"/>
                </a:cubicBezTo>
                <a:cubicBezTo>
                  <a:pt x="129" y="30"/>
                  <a:pt x="129" y="33"/>
                  <a:pt x="128" y="35"/>
                </a:cubicBezTo>
                <a:cubicBezTo>
                  <a:pt x="125" y="40"/>
                  <a:pt x="119" y="41"/>
                  <a:pt x="114" y="39"/>
                </a:cubicBezTo>
                <a:cubicBezTo>
                  <a:pt x="110" y="36"/>
                  <a:pt x="108" y="30"/>
                  <a:pt x="110" y="25"/>
                </a:cubicBezTo>
                <a:cubicBezTo>
                  <a:pt x="112" y="23"/>
                  <a:pt x="114" y="22"/>
                  <a:pt x="116" y="21"/>
                </a:cubicBezTo>
                <a:cubicBezTo>
                  <a:pt x="102" y="13"/>
                  <a:pt x="102" y="13"/>
                  <a:pt x="102" y="13"/>
                </a:cubicBezTo>
                <a:cubicBezTo>
                  <a:pt x="103" y="16"/>
                  <a:pt x="103" y="18"/>
                  <a:pt x="102" y="21"/>
                </a:cubicBezTo>
                <a:cubicBezTo>
                  <a:pt x="101" y="21"/>
                  <a:pt x="101" y="22"/>
                  <a:pt x="101" y="22"/>
                </a:cubicBezTo>
                <a:cubicBezTo>
                  <a:pt x="101" y="69"/>
                  <a:pt x="101" y="69"/>
                  <a:pt x="101" y="69"/>
                </a:cubicBezTo>
                <a:cubicBezTo>
                  <a:pt x="208" y="128"/>
                  <a:pt x="208" y="128"/>
                  <a:pt x="208" y="128"/>
                </a:cubicBezTo>
                <a:cubicBezTo>
                  <a:pt x="209" y="129"/>
                  <a:pt x="209" y="130"/>
                  <a:pt x="209" y="131"/>
                </a:cubicBezTo>
                <a:cubicBezTo>
                  <a:pt x="208" y="132"/>
                  <a:pt x="207" y="133"/>
                  <a:pt x="206" y="132"/>
                </a:cubicBezTo>
                <a:cubicBezTo>
                  <a:pt x="206" y="132"/>
                  <a:pt x="206" y="132"/>
                  <a:pt x="206" y="132"/>
                </a:cubicBezTo>
                <a:cubicBezTo>
                  <a:pt x="101" y="74"/>
                  <a:pt x="101" y="74"/>
                  <a:pt x="101" y="74"/>
                </a:cubicBezTo>
                <a:cubicBezTo>
                  <a:pt x="101" y="96"/>
                  <a:pt x="101" y="96"/>
                  <a:pt x="101" y="96"/>
                </a:cubicBezTo>
                <a:cubicBezTo>
                  <a:pt x="196" y="149"/>
                  <a:pt x="196" y="149"/>
                  <a:pt x="196" y="149"/>
                </a:cubicBezTo>
                <a:cubicBezTo>
                  <a:pt x="197" y="150"/>
                  <a:pt x="198" y="151"/>
                  <a:pt x="197" y="152"/>
                </a:cubicBezTo>
                <a:cubicBezTo>
                  <a:pt x="197" y="153"/>
                  <a:pt x="195" y="154"/>
                  <a:pt x="194" y="153"/>
                </a:cubicBezTo>
                <a:cubicBezTo>
                  <a:pt x="194" y="153"/>
                  <a:pt x="194" y="153"/>
                  <a:pt x="194" y="153"/>
                </a:cubicBezTo>
                <a:cubicBezTo>
                  <a:pt x="101" y="101"/>
                  <a:pt x="101" y="101"/>
                  <a:pt x="101" y="101"/>
                </a:cubicBezTo>
                <a:cubicBezTo>
                  <a:pt x="101" y="124"/>
                  <a:pt x="101" y="124"/>
                  <a:pt x="101" y="124"/>
                </a:cubicBezTo>
                <a:cubicBezTo>
                  <a:pt x="185" y="170"/>
                  <a:pt x="185" y="170"/>
                  <a:pt x="185" y="170"/>
                </a:cubicBezTo>
                <a:cubicBezTo>
                  <a:pt x="186" y="171"/>
                  <a:pt x="186" y="172"/>
                  <a:pt x="186" y="173"/>
                </a:cubicBezTo>
                <a:cubicBezTo>
                  <a:pt x="185" y="174"/>
                  <a:pt x="184" y="175"/>
                  <a:pt x="182" y="174"/>
                </a:cubicBezTo>
                <a:cubicBezTo>
                  <a:pt x="182" y="174"/>
                  <a:pt x="182" y="174"/>
                  <a:pt x="182" y="174"/>
                </a:cubicBezTo>
                <a:cubicBezTo>
                  <a:pt x="101" y="129"/>
                  <a:pt x="101" y="129"/>
                  <a:pt x="101" y="129"/>
                </a:cubicBezTo>
                <a:cubicBezTo>
                  <a:pt x="101" y="151"/>
                  <a:pt x="101" y="151"/>
                  <a:pt x="101" y="151"/>
                </a:cubicBezTo>
                <a:cubicBezTo>
                  <a:pt x="173" y="191"/>
                  <a:pt x="173" y="191"/>
                  <a:pt x="173" y="191"/>
                </a:cubicBezTo>
                <a:cubicBezTo>
                  <a:pt x="174" y="192"/>
                  <a:pt x="174" y="193"/>
                  <a:pt x="174" y="194"/>
                </a:cubicBezTo>
                <a:cubicBezTo>
                  <a:pt x="173" y="196"/>
                  <a:pt x="172" y="196"/>
                  <a:pt x="171" y="195"/>
                </a:cubicBezTo>
                <a:cubicBezTo>
                  <a:pt x="171" y="195"/>
                  <a:pt x="171" y="195"/>
                  <a:pt x="171" y="195"/>
                </a:cubicBezTo>
                <a:cubicBezTo>
                  <a:pt x="101" y="156"/>
                  <a:pt x="101" y="156"/>
                  <a:pt x="101" y="156"/>
                </a:cubicBezTo>
                <a:cubicBezTo>
                  <a:pt x="101" y="210"/>
                  <a:pt x="101" y="210"/>
                  <a:pt x="101" y="210"/>
                </a:cubicBezTo>
                <a:cubicBezTo>
                  <a:pt x="138" y="231"/>
                  <a:pt x="138" y="231"/>
                  <a:pt x="138" y="231"/>
                </a:cubicBezTo>
                <a:cubicBezTo>
                  <a:pt x="150" y="238"/>
                  <a:pt x="164" y="233"/>
                  <a:pt x="171" y="222"/>
                </a:cubicBezTo>
                <a:cubicBezTo>
                  <a:pt x="243" y="91"/>
                  <a:pt x="243" y="91"/>
                  <a:pt x="243" y="91"/>
                </a:cubicBezTo>
                <a:lnTo>
                  <a:pt x="232" y="85"/>
                </a:lnTo>
                <a:close/>
                <a:moveTo>
                  <a:pt x="101" y="22"/>
                </a:moveTo>
                <a:cubicBezTo>
                  <a:pt x="98" y="26"/>
                  <a:pt x="93" y="27"/>
                  <a:pt x="88" y="24"/>
                </a:cubicBezTo>
                <a:cubicBezTo>
                  <a:pt x="84" y="22"/>
                  <a:pt x="82" y="16"/>
                  <a:pt x="85" y="11"/>
                </a:cubicBezTo>
                <a:cubicBezTo>
                  <a:pt x="86" y="9"/>
                  <a:pt x="88" y="7"/>
                  <a:pt x="90" y="6"/>
                </a:cubicBezTo>
                <a:cubicBezTo>
                  <a:pt x="78" y="0"/>
                  <a:pt x="78" y="0"/>
                  <a:pt x="78" y="0"/>
                </a:cubicBezTo>
                <a:cubicBezTo>
                  <a:pt x="6" y="130"/>
                  <a:pt x="6" y="130"/>
                  <a:pt x="6" y="130"/>
                </a:cubicBezTo>
                <a:cubicBezTo>
                  <a:pt x="0" y="142"/>
                  <a:pt x="4" y="157"/>
                  <a:pt x="15" y="163"/>
                </a:cubicBezTo>
                <a:cubicBezTo>
                  <a:pt x="101" y="210"/>
                  <a:pt x="101" y="210"/>
                  <a:pt x="101" y="210"/>
                </a:cubicBezTo>
                <a:cubicBezTo>
                  <a:pt x="101" y="156"/>
                  <a:pt x="101" y="156"/>
                  <a:pt x="101" y="156"/>
                </a:cubicBezTo>
                <a:cubicBezTo>
                  <a:pt x="28" y="116"/>
                  <a:pt x="28" y="116"/>
                  <a:pt x="28" y="116"/>
                </a:cubicBezTo>
                <a:cubicBezTo>
                  <a:pt x="27" y="116"/>
                  <a:pt x="27" y="114"/>
                  <a:pt x="27" y="113"/>
                </a:cubicBezTo>
                <a:cubicBezTo>
                  <a:pt x="28" y="112"/>
                  <a:pt x="29" y="112"/>
                  <a:pt x="30" y="112"/>
                </a:cubicBezTo>
                <a:cubicBezTo>
                  <a:pt x="101" y="151"/>
                  <a:pt x="101" y="151"/>
                  <a:pt x="101" y="151"/>
                </a:cubicBezTo>
                <a:cubicBezTo>
                  <a:pt x="101" y="129"/>
                  <a:pt x="101" y="129"/>
                  <a:pt x="101" y="129"/>
                </a:cubicBezTo>
                <a:cubicBezTo>
                  <a:pt x="40" y="95"/>
                  <a:pt x="40" y="95"/>
                  <a:pt x="40" y="95"/>
                </a:cubicBezTo>
                <a:cubicBezTo>
                  <a:pt x="39" y="95"/>
                  <a:pt x="38" y="93"/>
                  <a:pt x="39" y="92"/>
                </a:cubicBezTo>
                <a:cubicBezTo>
                  <a:pt x="40" y="91"/>
                  <a:pt x="41" y="91"/>
                  <a:pt x="42" y="91"/>
                </a:cubicBezTo>
                <a:cubicBezTo>
                  <a:pt x="101" y="124"/>
                  <a:pt x="101" y="124"/>
                  <a:pt x="101" y="124"/>
                </a:cubicBezTo>
                <a:cubicBezTo>
                  <a:pt x="101" y="101"/>
                  <a:pt x="101" y="101"/>
                  <a:pt x="101" y="101"/>
                </a:cubicBezTo>
                <a:cubicBezTo>
                  <a:pt x="51" y="74"/>
                  <a:pt x="51" y="74"/>
                  <a:pt x="51" y="74"/>
                </a:cubicBezTo>
                <a:cubicBezTo>
                  <a:pt x="50" y="74"/>
                  <a:pt x="50" y="72"/>
                  <a:pt x="51" y="71"/>
                </a:cubicBezTo>
                <a:cubicBezTo>
                  <a:pt x="51" y="70"/>
                  <a:pt x="53" y="70"/>
                  <a:pt x="54" y="70"/>
                </a:cubicBezTo>
                <a:cubicBezTo>
                  <a:pt x="101" y="96"/>
                  <a:pt x="101" y="96"/>
                  <a:pt x="101" y="96"/>
                </a:cubicBezTo>
                <a:cubicBezTo>
                  <a:pt x="101" y="74"/>
                  <a:pt x="101" y="74"/>
                  <a:pt x="101" y="74"/>
                </a:cubicBezTo>
                <a:cubicBezTo>
                  <a:pt x="63" y="53"/>
                  <a:pt x="63" y="53"/>
                  <a:pt x="63" y="53"/>
                </a:cubicBezTo>
                <a:cubicBezTo>
                  <a:pt x="62" y="53"/>
                  <a:pt x="62" y="51"/>
                  <a:pt x="62" y="50"/>
                </a:cubicBezTo>
                <a:cubicBezTo>
                  <a:pt x="63" y="49"/>
                  <a:pt x="64" y="49"/>
                  <a:pt x="65" y="49"/>
                </a:cubicBezTo>
                <a:cubicBezTo>
                  <a:pt x="101" y="69"/>
                  <a:pt x="101" y="69"/>
                  <a:pt x="101" y="69"/>
                </a:cubicBezTo>
                <a:lnTo>
                  <a:pt x="101" y="22"/>
                </a:lnTo>
                <a:close/>
              </a:path>
            </a:pathLst>
          </a:custGeom>
          <a:solidFill>
            <a:srgbClr val="0C8882"/>
          </a:solidFill>
          <a:ln>
            <a:noFill/>
          </a:ln>
        </p:spPr>
        <p:txBody>
          <a:bodyPr vert="horz" wrap="square" lIns="68562" tIns="34281" rIns="68562" bIns="34281" numCol="1" anchor="t" anchorCtr="0" compatLnSpc="1"/>
          <a:lstStyle/>
          <a:p>
            <a:endParaRPr lang="id-ID" sz="1010">
              <a:cs typeface="+mn-ea"/>
              <a:sym typeface="+mn-lt"/>
            </a:endParaRPr>
          </a:p>
        </p:txBody>
      </p:sp>
      <p:sp>
        <p:nvSpPr>
          <p:cNvPr id="95" name="Freeform 58"/>
          <p:cNvSpPr>
            <a:spLocks noEditPoints="1"/>
          </p:cNvSpPr>
          <p:nvPr/>
        </p:nvSpPr>
        <p:spPr bwMode="auto">
          <a:xfrm>
            <a:off x="5376514" y="2476273"/>
            <a:ext cx="385662" cy="390423"/>
          </a:xfrm>
          <a:custGeom>
            <a:avLst/>
            <a:gdLst>
              <a:gd name="T0" fmla="*/ 189 w 236"/>
              <a:gd name="T1" fmla="*/ 60 h 239"/>
              <a:gd name="T2" fmla="*/ 196 w 236"/>
              <a:gd name="T3" fmla="*/ 122 h 239"/>
              <a:gd name="T4" fmla="*/ 198 w 236"/>
              <a:gd name="T5" fmla="*/ 136 h 239"/>
              <a:gd name="T6" fmla="*/ 208 w 236"/>
              <a:gd name="T7" fmla="*/ 157 h 239"/>
              <a:gd name="T8" fmla="*/ 189 w 236"/>
              <a:gd name="T9" fmla="*/ 195 h 239"/>
              <a:gd name="T10" fmla="*/ 168 w 236"/>
              <a:gd name="T11" fmla="*/ 156 h 239"/>
              <a:gd name="T12" fmla="*/ 168 w 236"/>
              <a:gd name="T13" fmla="*/ 78 h 239"/>
              <a:gd name="T14" fmla="*/ 182 w 236"/>
              <a:gd name="T15" fmla="*/ 92 h 239"/>
              <a:gd name="T16" fmla="*/ 185 w 236"/>
              <a:gd name="T17" fmla="*/ 107 h 239"/>
              <a:gd name="T18" fmla="*/ 189 w 236"/>
              <a:gd name="T19" fmla="*/ 141 h 239"/>
              <a:gd name="T20" fmla="*/ 189 w 236"/>
              <a:gd name="T21" fmla="*/ 130 h 239"/>
              <a:gd name="T22" fmla="*/ 168 w 236"/>
              <a:gd name="T23" fmla="*/ 155 h 239"/>
              <a:gd name="T24" fmla="*/ 160 w 236"/>
              <a:gd name="T25" fmla="*/ 138 h 239"/>
              <a:gd name="T26" fmla="*/ 165 w 236"/>
              <a:gd name="T27" fmla="*/ 172 h 239"/>
              <a:gd name="T28" fmla="*/ 168 w 236"/>
              <a:gd name="T29" fmla="*/ 16 h 239"/>
              <a:gd name="T30" fmla="*/ 163 w 236"/>
              <a:gd name="T31" fmla="*/ 49 h 239"/>
              <a:gd name="T32" fmla="*/ 168 w 236"/>
              <a:gd name="T33" fmla="*/ 78 h 239"/>
              <a:gd name="T34" fmla="*/ 159 w 236"/>
              <a:gd name="T35" fmla="*/ 118 h 239"/>
              <a:gd name="T36" fmla="*/ 159 w 236"/>
              <a:gd name="T37" fmla="*/ 209 h 239"/>
              <a:gd name="T38" fmla="*/ 159 w 236"/>
              <a:gd name="T39" fmla="*/ 5 h 239"/>
              <a:gd name="T40" fmla="*/ 159 w 236"/>
              <a:gd name="T41" fmla="*/ 40 h 239"/>
              <a:gd name="T42" fmla="*/ 144 w 236"/>
              <a:gd name="T43" fmla="*/ 89 h 239"/>
              <a:gd name="T44" fmla="*/ 159 w 236"/>
              <a:gd name="T45" fmla="*/ 108 h 239"/>
              <a:gd name="T46" fmla="*/ 159 w 236"/>
              <a:gd name="T47" fmla="*/ 136 h 239"/>
              <a:gd name="T48" fmla="*/ 144 w 236"/>
              <a:gd name="T49" fmla="*/ 162 h 239"/>
              <a:gd name="T50" fmla="*/ 151 w 236"/>
              <a:gd name="T51" fmla="*/ 143 h 239"/>
              <a:gd name="T52" fmla="*/ 146 w 236"/>
              <a:gd name="T53" fmla="*/ 109 h 239"/>
              <a:gd name="T54" fmla="*/ 123 w 236"/>
              <a:gd name="T55" fmla="*/ 7 h 239"/>
              <a:gd name="T56" fmla="*/ 144 w 236"/>
              <a:gd name="T57" fmla="*/ 0 h 239"/>
              <a:gd name="T58" fmla="*/ 144 w 236"/>
              <a:gd name="T59" fmla="*/ 187 h 239"/>
              <a:gd name="T60" fmla="*/ 123 w 236"/>
              <a:gd name="T61" fmla="*/ 225 h 239"/>
              <a:gd name="T62" fmla="*/ 140 w 236"/>
              <a:gd name="T63" fmla="*/ 96 h 239"/>
              <a:gd name="T64" fmla="*/ 123 w 236"/>
              <a:gd name="T65" fmla="*/ 135 h 239"/>
              <a:gd name="T66" fmla="*/ 137 w 236"/>
              <a:gd name="T67" fmla="*/ 113 h 239"/>
              <a:gd name="T68" fmla="*/ 123 w 236"/>
              <a:gd name="T69" fmla="*/ 82 h 239"/>
              <a:gd name="T70" fmla="*/ 125 w 236"/>
              <a:gd name="T71" fmla="*/ 171 h 239"/>
              <a:gd name="T72" fmla="*/ 123 w 236"/>
              <a:gd name="T73" fmla="*/ 7 h 239"/>
              <a:gd name="T74" fmla="*/ 123 w 236"/>
              <a:gd name="T75" fmla="*/ 7 h 239"/>
              <a:gd name="T76" fmla="*/ 123 w 236"/>
              <a:gd name="T77" fmla="*/ 177 h 239"/>
              <a:gd name="T78" fmla="*/ 121 w 236"/>
              <a:gd name="T79" fmla="*/ 162 h 239"/>
              <a:gd name="T80" fmla="*/ 123 w 236"/>
              <a:gd name="T81" fmla="*/ 135 h 239"/>
              <a:gd name="T82" fmla="*/ 99 w 236"/>
              <a:gd name="T83" fmla="*/ 124 h 239"/>
              <a:gd name="T84" fmla="*/ 106 w 236"/>
              <a:gd name="T85" fmla="*/ 164 h 239"/>
              <a:gd name="T86" fmla="*/ 108 w 236"/>
              <a:gd name="T87" fmla="*/ 179 h 239"/>
              <a:gd name="T88" fmla="*/ 118 w 236"/>
              <a:gd name="T89" fmla="*/ 199 h 239"/>
              <a:gd name="T90" fmla="*/ 123 w 236"/>
              <a:gd name="T91" fmla="*/ 99 h 239"/>
              <a:gd name="T92" fmla="*/ 99 w 236"/>
              <a:gd name="T93" fmla="*/ 18 h 239"/>
              <a:gd name="T94" fmla="*/ 99 w 236"/>
              <a:gd name="T95" fmla="*/ 18 h 239"/>
              <a:gd name="T96" fmla="*/ 89 w 236"/>
              <a:gd name="T97" fmla="*/ 212 h 239"/>
              <a:gd name="T98" fmla="*/ 99 w 236"/>
              <a:gd name="T99" fmla="*/ 183 h 239"/>
              <a:gd name="T100" fmla="*/ 71 w 236"/>
              <a:gd name="T101" fmla="*/ 227 h 239"/>
              <a:gd name="T102" fmla="*/ 95 w 236"/>
              <a:gd name="T103" fmla="*/ 117 h 239"/>
              <a:gd name="T104" fmla="*/ 71 w 236"/>
              <a:gd name="T105" fmla="*/ 160 h 239"/>
              <a:gd name="T106" fmla="*/ 92 w 236"/>
              <a:gd name="T107" fmla="*/ 134 h 239"/>
              <a:gd name="T108" fmla="*/ 71 w 236"/>
              <a:gd name="T109" fmla="*/ 107 h 239"/>
              <a:gd name="T110" fmla="*/ 7 w 236"/>
              <a:gd name="T111" fmla="*/ 91 h 239"/>
              <a:gd name="T112" fmla="*/ 70 w 236"/>
              <a:gd name="T113" fmla="*/ 181 h 239"/>
              <a:gd name="T114" fmla="*/ 71 w 236"/>
              <a:gd name="T115" fmla="*/ 149 h 239"/>
              <a:gd name="T116" fmla="*/ 52 w 236"/>
              <a:gd name="T117" fmla="*/ 133 h 239"/>
              <a:gd name="T118" fmla="*/ 35 w 236"/>
              <a:gd name="T119" fmla="*/ 109 h 239"/>
              <a:gd name="T120" fmla="*/ 71 w 236"/>
              <a:gd name="T121" fmla="*/ 3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6" h="239">
                <a:moveTo>
                  <a:pt x="189" y="195"/>
                </a:moveTo>
                <a:cubicBezTo>
                  <a:pt x="216" y="182"/>
                  <a:pt x="216" y="182"/>
                  <a:pt x="216" y="182"/>
                </a:cubicBezTo>
                <a:cubicBezTo>
                  <a:pt x="230" y="176"/>
                  <a:pt x="236" y="159"/>
                  <a:pt x="229" y="146"/>
                </a:cubicBezTo>
                <a:cubicBezTo>
                  <a:pt x="189" y="60"/>
                  <a:pt x="189" y="60"/>
                  <a:pt x="189" y="60"/>
                </a:cubicBezTo>
                <a:cubicBezTo>
                  <a:pt x="189" y="107"/>
                  <a:pt x="189" y="107"/>
                  <a:pt x="189" y="107"/>
                </a:cubicBezTo>
                <a:cubicBezTo>
                  <a:pt x="190" y="108"/>
                  <a:pt x="190" y="108"/>
                  <a:pt x="190" y="109"/>
                </a:cubicBezTo>
                <a:cubicBezTo>
                  <a:pt x="196" y="122"/>
                  <a:pt x="196" y="122"/>
                  <a:pt x="196" y="122"/>
                </a:cubicBezTo>
                <a:cubicBezTo>
                  <a:pt x="196" y="122"/>
                  <a:pt x="196" y="122"/>
                  <a:pt x="196" y="122"/>
                </a:cubicBezTo>
                <a:cubicBezTo>
                  <a:pt x="197" y="124"/>
                  <a:pt x="196" y="126"/>
                  <a:pt x="194" y="127"/>
                </a:cubicBezTo>
                <a:cubicBezTo>
                  <a:pt x="189" y="130"/>
                  <a:pt x="189" y="130"/>
                  <a:pt x="189" y="130"/>
                </a:cubicBezTo>
                <a:cubicBezTo>
                  <a:pt x="189" y="141"/>
                  <a:pt x="189" y="141"/>
                  <a:pt x="189" y="141"/>
                </a:cubicBezTo>
                <a:cubicBezTo>
                  <a:pt x="198" y="136"/>
                  <a:pt x="198" y="136"/>
                  <a:pt x="198" y="136"/>
                </a:cubicBezTo>
                <a:cubicBezTo>
                  <a:pt x="201" y="135"/>
                  <a:pt x="203" y="136"/>
                  <a:pt x="204" y="138"/>
                </a:cubicBezTo>
                <a:cubicBezTo>
                  <a:pt x="210" y="151"/>
                  <a:pt x="210" y="151"/>
                  <a:pt x="210" y="151"/>
                </a:cubicBezTo>
                <a:cubicBezTo>
                  <a:pt x="210" y="151"/>
                  <a:pt x="210" y="151"/>
                  <a:pt x="210" y="151"/>
                </a:cubicBezTo>
                <a:cubicBezTo>
                  <a:pt x="211" y="153"/>
                  <a:pt x="210" y="156"/>
                  <a:pt x="208" y="157"/>
                </a:cubicBezTo>
                <a:cubicBezTo>
                  <a:pt x="189" y="166"/>
                  <a:pt x="189" y="166"/>
                  <a:pt x="189" y="166"/>
                </a:cubicBezTo>
                <a:lnTo>
                  <a:pt x="189" y="195"/>
                </a:lnTo>
                <a:close/>
                <a:moveTo>
                  <a:pt x="168" y="204"/>
                </a:moveTo>
                <a:cubicBezTo>
                  <a:pt x="189" y="195"/>
                  <a:pt x="189" y="195"/>
                  <a:pt x="189" y="195"/>
                </a:cubicBezTo>
                <a:cubicBezTo>
                  <a:pt x="189" y="166"/>
                  <a:pt x="189" y="166"/>
                  <a:pt x="189" y="166"/>
                </a:cubicBezTo>
                <a:cubicBezTo>
                  <a:pt x="180" y="170"/>
                  <a:pt x="180" y="170"/>
                  <a:pt x="180" y="170"/>
                </a:cubicBezTo>
                <a:cubicBezTo>
                  <a:pt x="178" y="171"/>
                  <a:pt x="175" y="170"/>
                  <a:pt x="174" y="168"/>
                </a:cubicBezTo>
                <a:cubicBezTo>
                  <a:pt x="168" y="156"/>
                  <a:pt x="168" y="156"/>
                  <a:pt x="168" y="156"/>
                </a:cubicBezTo>
                <a:cubicBezTo>
                  <a:pt x="168" y="204"/>
                  <a:pt x="168" y="204"/>
                  <a:pt x="168" y="204"/>
                </a:cubicBezTo>
                <a:close/>
                <a:moveTo>
                  <a:pt x="189" y="60"/>
                </a:moveTo>
                <a:cubicBezTo>
                  <a:pt x="168" y="16"/>
                  <a:pt x="168" y="16"/>
                  <a:pt x="168" y="16"/>
                </a:cubicBezTo>
                <a:cubicBezTo>
                  <a:pt x="168" y="78"/>
                  <a:pt x="168" y="78"/>
                  <a:pt x="168" y="78"/>
                </a:cubicBezTo>
                <a:cubicBezTo>
                  <a:pt x="171" y="77"/>
                  <a:pt x="171" y="77"/>
                  <a:pt x="171" y="77"/>
                </a:cubicBezTo>
                <a:cubicBezTo>
                  <a:pt x="173" y="76"/>
                  <a:pt x="175" y="77"/>
                  <a:pt x="176" y="79"/>
                </a:cubicBezTo>
                <a:cubicBezTo>
                  <a:pt x="182" y="92"/>
                  <a:pt x="182" y="92"/>
                  <a:pt x="182" y="92"/>
                </a:cubicBezTo>
                <a:cubicBezTo>
                  <a:pt x="182" y="92"/>
                  <a:pt x="182" y="92"/>
                  <a:pt x="182" y="92"/>
                </a:cubicBezTo>
                <a:cubicBezTo>
                  <a:pt x="183" y="94"/>
                  <a:pt x="182" y="97"/>
                  <a:pt x="180" y="98"/>
                </a:cubicBezTo>
                <a:cubicBezTo>
                  <a:pt x="168" y="103"/>
                  <a:pt x="168" y="103"/>
                  <a:pt x="168" y="103"/>
                </a:cubicBezTo>
                <a:cubicBezTo>
                  <a:pt x="168" y="114"/>
                  <a:pt x="168" y="114"/>
                  <a:pt x="168" y="114"/>
                </a:cubicBezTo>
                <a:cubicBezTo>
                  <a:pt x="185" y="107"/>
                  <a:pt x="185" y="107"/>
                  <a:pt x="185" y="107"/>
                </a:cubicBezTo>
                <a:cubicBezTo>
                  <a:pt x="186" y="106"/>
                  <a:pt x="188" y="106"/>
                  <a:pt x="189" y="107"/>
                </a:cubicBezTo>
                <a:cubicBezTo>
                  <a:pt x="189" y="60"/>
                  <a:pt x="189" y="60"/>
                  <a:pt x="189" y="60"/>
                </a:cubicBezTo>
                <a:close/>
                <a:moveTo>
                  <a:pt x="189" y="130"/>
                </a:moveTo>
                <a:cubicBezTo>
                  <a:pt x="189" y="141"/>
                  <a:pt x="189" y="141"/>
                  <a:pt x="189" y="141"/>
                </a:cubicBezTo>
                <a:cubicBezTo>
                  <a:pt x="170" y="150"/>
                  <a:pt x="170" y="150"/>
                  <a:pt x="170" y="150"/>
                </a:cubicBezTo>
                <a:cubicBezTo>
                  <a:pt x="169" y="150"/>
                  <a:pt x="169" y="151"/>
                  <a:pt x="168" y="151"/>
                </a:cubicBezTo>
                <a:cubicBezTo>
                  <a:pt x="168" y="139"/>
                  <a:pt x="168" y="139"/>
                  <a:pt x="168" y="139"/>
                </a:cubicBezTo>
                <a:lnTo>
                  <a:pt x="189" y="130"/>
                </a:lnTo>
                <a:close/>
                <a:moveTo>
                  <a:pt x="159" y="209"/>
                </a:moveTo>
                <a:cubicBezTo>
                  <a:pt x="168" y="204"/>
                  <a:pt x="168" y="204"/>
                  <a:pt x="168" y="204"/>
                </a:cubicBezTo>
                <a:cubicBezTo>
                  <a:pt x="168" y="156"/>
                  <a:pt x="168" y="156"/>
                  <a:pt x="168" y="156"/>
                </a:cubicBezTo>
                <a:cubicBezTo>
                  <a:pt x="168" y="155"/>
                  <a:pt x="168" y="155"/>
                  <a:pt x="168" y="155"/>
                </a:cubicBezTo>
                <a:cubicBezTo>
                  <a:pt x="168" y="154"/>
                  <a:pt x="168" y="152"/>
                  <a:pt x="168" y="151"/>
                </a:cubicBezTo>
                <a:cubicBezTo>
                  <a:pt x="168" y="139"/>
                  <a:pt x="168" y="139"/>
                  <a:pt x="168" y="139"/>
                </a:cubicBezTo>
                <a:cubicBezTo>
                  <a:pt x="166" y="141"/>
                  <a:pt x="166" y="141"/>
                  <a:pt x="166" y="141"/>
                </a:cubicBezTo>
                <a:cubicBezTo>
                  <a:pt x="164" y="142"/>
                  <a:pt x="161" y="141"/>
                  <a:pt x="160" y="138"/>
                </a:cubicBezTo>
                <a:cubicBezTo>
                  <a:pt x="159" y="136"/>
                  <a:pt x="159" y="136"/>
                  <a:pt x="159" y="136"/>
                </a:cubicBezTo>
                <a:cubicBezTo>
                  <a:pt x="159" y="160"/>
                  <a:pt x="159" y="160"/>
                  <a:pt x="159" y="160"/>
                </a:cubicBezTo>
                <a:cubicBezTo>
                  <a:pt x="165" y="172"/>
                  <a:pt x="165" y="172"/>
                  <a:pt x="165" y="172"/>
                </a:cubicBezTo>
                <a:cubicBezTo>
                  <a:pt x="165" y="172"/>
                  <a:pt x="165" y="172"/>
                  <a:pt x="165" y="172"/>
                </a:cubicBezTo>
                <a:cubicBezTo>
                  <a:pt x="166" y="175"/>
                  <a:pt x="165" y="177"/>
                  <a:pt x="163" y="178"/>
                </a:cubicBezTo>
                <a:cubicBezTo>
                  <a:pt x="159" y="180"/>
                  <a:pt x="159" y="180"/>
                  <a:pt x="159" y="180"/>
                </a:cubicBezTo>
                <a:cubicBezTo>
                  <a:pt x="159" y="209"/>
                  <a:pt x="159" y="209"/>
                  <a:pt x="159" y="209"/>
                </a:cubicBezTo>
                <a:close/>
                <a:moveTo>
                  <a:pt x="168" y="16"/>
                </a:moveTo>
                <a:cubicBezTo>
                  <a:pt x="168" y="15"/>
                  <a:pt x="168" y="15"/>
                  <a:pt x="168" y="15"/>
                </a:cubicBezTo>
                <a:cubicBezTo>
                  <a:pt x="166" y="11"/>
                  <a:pt x="163" y="7"/>
                  <a:pt x="159" y="5"/>
                </a:cubicBezTo>
                <a:cubicBezTo>
                  <a:pt x="159" y="40"/>
                  <a:pt x="159" y="40"/>
                  <a:pt x="159" y="40"/>
                </a:cubicBezTo>
                <a:cubicBezTo>
                  <a:pt x="163" y="49"/>
                  <a:pt x="163" y="49"/>
                  <a:pt x="163" y="49"/>
                </a:cubicBezTo>
                <a:cubicBezTo>
                  <a:pt x="163" y="49"/>
                  <a:pt x="163" y="49"/>
                  <a:pt x="163" y="49"/>
                </a:cubicBezTo>
                <a:cubicBezTo>
                  <a:pt x="166" y="55"/>
                  <a:pt x="164" y="61"/>
                  <a:pt x="159" y="65"/>
                </a:cubicBezTo>
                <a:cubicBezTo>
                  <a:pt x="159" y="82"/>
                  <a:pt x="159" y="82"/>
                  <a:pt x="159" y="82"/>
                </a:cubicBezTo>
                <a:cubicBezTo>
                  <a:pt x="168" y="78"/>
                  <a:pt x="168" y="78"/>
                  <a:pt x="168" y="78"/>
                </a:cubicBezTo>
                <a:cubicBezTo>
                  <a:pt x="168" y="16"/>
                  <a:pt x="168" y="16"/>
                  <a:pt x="168" y="16"/>
                </a:cubicBezTo>
                <a:close/>
                <a:moveTo>
                  <a:pt x="168" y="103"/>
                </a:moveTo>
                <a:cubicBezTo>
                  <a:pt x="168" y="114"/>
                  <a:pt x="168" y="114"/>
                  <a:pt x="168" y="114"/>
                </a:cubicBezTo>
                <a:cubicBezTo>
                  <a:pt x="159" y="118"/>
                  <a:pt x="159" y="118"/>
                  <a:pt x="159" y="118"/>
                </a:cubicBezTo>
                <a:cubicBezTo>
                  <a:pt x="159" y="108"/>
                  <a:pt x="159" y="108"/>
                  <a:pt x="159" y="108"/>
                </a:cubicBezTo>
                <a:lnTo>
                  <a:pt x="168" y="103"/>
                </a:lnTo>
                <a:close/>
                <a:moveTo>
                  <a:pt x="144" y="216"/>
                </a:moveTo>
                <a:cubicBezTo>
                  <a:pt x="159" y="209"/>
                  <a:pt x="159" y="209"/>
                  <a:pt x="159" y="209"/>
                </a:cubicBezTo>
                <a:cubicBezTo>
                  <a:pt x="159" y="180"/>
                  <a:pt x="159" y="180"/>
                  <a:pt x="159" y="180"/>
                </a:cubicBezTo>
                <a:cubicBezTo>
                  <a:pt x="144" y="187"/>
                  <a:pt x="144" y="187"/>
                  <a:pt x="144" y="187"/>
                </a:cubicBezTo>
                <a:cubicBezTo>
                  <a:pt x="144" y="216"/>
                  <a:pt x="144" y="216"/>
                  <a:pt x="144" y="216"/>
                </a:cubicBezTo>
                <a:close/>
                <a:moveTo>
                  <a:pt x="159" y="5"/>
                </a:moveTo>
                <a:cubicBezTo>
                  <a:pt x="155" y="2"/>
                  <a:pt x="149" y="0"/>
                  <a:pt x="144" y="0"/>
                </a:cubicBezTo>
                <a:cubicBezTo>
                  <a:pt x="144" y="22"/>
                  <a:pt x="144" y="22"/>
                  <a:pt x="144" y="22"/>
                </a:cubicBezTo>
                <a:cubicBezTo>
                  <a:pt x="148" y="23"/>
                  <a:pt x="152" y="25"/>
                  <a:pt x="154" y="30"/>
                </a:cubicBezTo>
                <a:cubicBezTo>
                  <a:pt x="159" y="40"/>
                  <a:pt x="159" y="40"/>
                  <a:pt x="159" y="40"/>
                </a:cubicBezTo>
                <a:cubicBezTo>
                  <a:pt x="159" y="5"/>
                  <a:pt x="159" y="5"/>
                  <a:pt x="159" y="5"/>
                </a:cubicBezTo>
                <a:close/>
                <a:moveTo>
                  <a:pt x="159" y="65"/>
                </a:moveTo>
                <a:cubicBezTo>
                  <a:pt x="159" y="82"/>
                  <a:pt x="159" y="82"/>
                  <a:pt x="159" y="82"/>
                </a:cubicBezTo>
                <a:cubicBezTo>
                  <a:pt x="144" y="89"/>
                  <a:pt x="144" y="89"/>
                  <a:pt x="144" y="89"/>
                </a:cubicBezTo>
                <a:cubicBezTo>
                  <a:pt x="144" y="72"/>
                  <a:pt x="144" y="72"/>
                  <a:pt x="144" y="72"/>
                </a:cubicBezTo>
                <a:cubicBezTo>
                  <a:pt x="157" y="66"/>
                  <a:pt x="157" y="66"/>
                  <a:pt x="157" y="66"/>
                </a:cubicBezTo>
                <a:cubicBezTo>
                  <a:pt x="158" y="66"/>
                  <a:pt x="159" y="66"/>
                  <a:pt x="159" y="65"/>
                </a:cubicBezTo>
                <a:close/>
                <a:moveTo>
                  <a:pt x="159" y="108"/>
                </a:moveTo>
                <a:cubicBezTo>
                  <a:pt x="159" y="118"/>
                  <a:pt x="159" y="118"/>
                  <a:pt x="159" y="118"/>
                </a:cubicBezTo>
                <a:cubicBezTo>
                  <a:pt x="156" y="120"/>
                  <a:pt x="156" y="120"/>
                  <a:pt x="156" y="120"/>
                </a:cubicBezTo>
                <a:cubicBezTo>
                  <a:pt x="154" y="121"/>
                  <a:pt x="153" y="123"/>
                  <a:pt x="154" y="126"/>
                </a:cubicBezTo>
                <a:cubicBezTo>
                  <a:pt x="159" y="136"/>
                  <a:pt x="159" y="136"/>
                  <a:pt x="159" y="136"/>
                </a:cubicBezTo>
                <a:cubicBezTo>
                  <a:pt x="159" y="160"/>
                  <a:pt x="159" y="160"/>
                  <a:pt x="159" y="160"/>
                </a:cubicBezTo>
                <a:cubicBezTo>
                  <a:pt x="159" y="159"/>
                  <a:pt x="159" y="159"/>
                  <a:pt x="159" y="159"/>
                </a:cubicBezTo>
                <a:cubicBezTo>
                  <a:pt x="158" y="157"/>
                  <a:pt x="155" y="156"/>
                  <a:pt x="153" y="157"/>
                </a:cubicBezTo>
                <a:cubicBezTo>
                  <a:pt x="144" y="162"/>
                  <a:pt x="144" y="162"/>
                  <a:pt x="144" y="162"/>
                </a:cubicBezTo>
                <a:cubicBezTo>
                  <a:pt x="144" y="151"/>
                  <a:pt x="144" y="151"/>
                  <a:pt x="144" y="151"/>
                </a:cubicBezTo>
                <a:cubicBezTo>
                  <a:pt x="149" y="148"/>
                  <a:pt x="149" y="148"/>
                  <a:pt x="149" y="148"/>
                </a:cubicBezTo>
                <a:cubicBezTo>
                  <a:pt x="151" y="147"/>
                  <a:pt x="152" y="145"/>
                  <a:pt x="151" y="143"/>
                </a:cubicBezTo>
                <a:cubicBezTo>
                  <a:pt x="151" y="143"/>
                  <a:pt x="151" y="143"/>
                  <a:pt x="151" y="143"/>
                </a:cubicBezTo>
                <a:cubicBezTo>
                  <a:pt x="145" y="130"/>
                  <a:pt x="145" y="130"/>
                  <a:pt x="145" y="130"/>
                </a:cubicBezTo>
                <a:cubicBezTo>
                  <a:pt x="145" y="129"/>
                  <a:pt x="144" y="129"/>
                  <a:pt x="144" y="128"/>
                </a:cubicBezTo>
                <a:cubicBezTo>
                  <a:pt x="144" y="104"/>
                  <a:pt x="144" y="104"/>
                  <a:pt x="144" y="104"/>
                </a:cubicBezTo>
                <a:cubicBezTo>
                  <a:pt x="146" y="109"/>
                  <a:pt x="146" y="109"/>
                  <a:pt x="146" y="109"/>
                </a:cubicBezTo>
                <a:cubicBezTo>
                  <a:pt x="147" y="111"/>
                  <a:pt x="150" y="112"/>
                  <a:pt x="152" y="111"/>
                </a:cubicBezTo>
                <a:lnTo>
                  <a:pt x="159" y="108"/>
                </a:lnTo>
                <a:close/>
                <a:moveTo>
                  <a:pt x="132" y="2"/>
                </a:moveTo>
                <a:cubicBezTo>
                  <a:pt x="123" y="7"/>
                  <a:pt x="123" y="7"/>
                  <a:pt x="123" y="7"/>
                </a:cubicBezTo>
                <a:cubicBezTo>
                  <a:pt x="123" y="30"/>
                  <a:pt x="123" y="30"/>
                  <a:pt x="123" y="30"/>
                </a:cubicBezTo>
                <a:cubicBezTo>
                  <a:pt x="137" y="23"/>
                  <a:pt x="137" y="23"/>
                  <a:pt x="137" y="23"/>
                </a:cubicBezTo>
                <a:cubicBezTo>
                  <a:pt x="139" y="22"/>
                  <a:pt x="142" y="22"/>
                  <a:pt x="144" y="22"/>
                </a:cubicBezTo>
                <a:cubicBezTo>
                  <a:pt x="144" y="0"/>
                  <a:pt x="144" y="0"/>
                  <a:pt x="144" y="0"/>
                </a:cubicBezTo>
                <a:cubicBezTo>
                  <a:pt x="140" y="0"/>
                  <a:pt x="136" y="1"/>
                  <a:pt x="132" y="2"/>
                </a:cubicBezTo>
                <a:close/>
                <a:moveTo>
                  <a:pt x="123" y="225"/>
                </a:moveTo>
                <a:cubicBezTo>
                  <a:pt x="144" y="216"/>
                  <a:pt x="144" y="216"/>
                  <a:pt x="144" y="216"/>
                </a:cubicBezTo>
                <a:cubicBezTo>
                  <a:pt x="144" y="187"/>
                  <a:pt x="144" y="187"/>
                  <a:pt x="144" y="187"/>
                </a:cubicBezTo>
                <a:cubicBezTo>
                  <a:pt x="135" y="191"/>
                  <a:pt x="135" y="191"/>
                  <a:pt x="135" y="191"/>
                </a:cubicBezTo>
                <a:cubicBezTo>
                  <a:pt x="133" y="192"/>
                  <a:pt x="130" y="191"/>
                  <a:pt x="129" y="189"/>
                </a:cubicBezTo>
                <a:cubicBezTo>
                  <a:pt x="123" y="177"/>
                  <a:pt x="123" y="177"/>
                  <a:pt x="123" y="177"/>
                </a:cubicBezTo>
                <a:cubicBezTo>
                  <a:pt x="123" y="225"/>
                  <a:pt x="123" y="225"/>
                  <a:pt x="123" y="225"/>
                </a:cubicBezTo>
                <a:close/>
                <a:moveTo>
                  <a:pt x="144" y="72"/>
                </a:moveTo>
                <a:cubicBezTo>
                  <a:pt x="144" y="89"/>
                  <a:pt x="144" y="89"/>
                  <a:pt x="144" y="89"/>
                </a:cubicBezTo>
                <a:cubicBezTo>
                  <a:pt x="142" y="90"/>
                  <a:pt x="142" y="90"/>
                  <a:pt x="142" y="90"/>
                </a:cubicBezTo>
                <a:cubicBezTo>
                  <a:pt x="140" y="91"/>
                  <a:pt x="139" y="94"/>
                  <a:pt x="140" y="96"/>
                </a:cubicBezTo>
                <a:cubicBezTo>
                  <a:pt x="144" y="104"/>
                  <a:pt x="144" y="104"/>
                  <a:pt x="144" y="104"/>
                </a:cubicBezTo>
                <a:cubicBezTo>
                  <a:pt x="144" y="128"/>
                  <a:pt x="144" y="128"/>
                  <a:pt x="144" y="128"/>
                </a:cubicBezTo>
                <a:cubicBezTo>
                  <a:pt x="143" y="127"/>
                  <a:pt x="141" y="127"/>
                  <a:pt x="139" y="128"/>
                </a:cubicBezTo>
                <a:cubicBezTo>
                  <a:pt x="123" y="135"/>
                  <a:pt x="123" y="135"/>
                  <a:pt x="123" y="135"/>
                </a:cubicBezTo>
                <a:cubicBezTo>
                  <a:pt x="123" y="125"/>
                  <a:pt x="123" y="125"/>
                  <a:pt x="123" y="125"/>
                </a:cubicBezTo>
                <a:cubicBezTo>
                  <a:pt x="135" y="119"/>
                  <a:pt x="135" y="119"/>
                  <a:pt x="135" y="119"/>
                </a:cubicBezTo>
                <a:cubicBezTo>
                  <a:pt x="137" y="118"/>
                  <a:pt x="138" y="115"/>
                  <a:pt x="137" y="113"/>
                </a:cubicBezTo>
                <a:cubicBezTo>
                  <a:pt x="137" y="113"/>
                  <a:pt x="137" y="113"/>
                  <a:pt x="137" y="113"/>
                </a:cubicBezTo>
                <a:cubicBezTo>
                  <a:pt x="131" y="100"/>
                  <a:pt x="131" y="100"/>
                  <a:pt x="131" y="100"/>
                </a:cubicBezTo>
                <a:cubicBezTo>
                  <a:pt x="130" y="98"/>
                  <a:pt x="128" y="97"/>
                  <a:pt x="126" y="98"/>
                </a:cubicBezTo>
                <a:cubicBezTo>
                  <a:pt x="123" y="99"/>
                  <a:pt x="123" y="99"/>
                  <a:pt x="123" y="99"/>
                </a:cubicBezTo>
                <a:cubicBezTo>
                  <a:pt x="123" y="82"/>
                  <a:pt x="123" y="82"/>
                  <a:pt x="123" y="82"/>
                </a:cubicBezTo>
                <a:cubicBezTo>
                  <a:pt x="144" y="72"/>
                  <a:pt x="144" y="72"/>
                  <a:pt x="144" y="72"/>
                </a:cubicBezTo>
                <a:close/>
                <a:moveTo>
                  <a:pt x="144" y="151"/>
                </a:moveTo>
                <a:cubicBezTo>
                  <a:pt x="144" y="162"/>
                  <a:pt x="144" y="162"/>
                  <a:pt x="144" y="162"/>
                </a:cubicBezTo>
                <a:cubicBezTo>
                  <a:pt x="125" y="171"/>
                  <a:pt x="125" y="171"/>
                  <a:pt x="125" y="171"/>
                </a:cubicBezTo>
                <a:cubicBezTo>
                  <a:pt x="124" y="171"/>
                  <a:pt x="124" y="172"/>
                  <a:pt x="123" y="172"/>
                </a:cubicBezTo>
                <a:cubicBezTo>
                  <a:pt x="123" y="161"/>
                  <a:pt x="123" y="161"/>
                  <a:pt x="123" y="161"/>
                </a:cubicBezTo>
                <a:lnTo>
                  <a:pt x="144" y="151"/>
                </a:lnTo>
                <a:close/>
                <a:moveTo>
                  <a:pt x="123" y="7"/>
                </a:moveTo>
                <a:cubicBezTo>
                  <a:pt x="99" y="18"/>
                  <a:pt x="99" y="18"/>
                  <a:pt x="99" y="18"/>
                </a:cubicBezTo>
                <a:cubicBezTo>
                  <a:pt x="99" y="41"/>
                  <a:pt x="99" y="41"/>
                  <a:pt x="99" y="41"/>
                </a:cubicBezTo>
                <a:cubicBezTo>
                  <a:pt x="123" y="30"/>
                  <a:pt x="123" y="30"/>
                  <a:pt x="123" y="30"/>
                </a:cubicBezTo>
                <a:cubicBezTo>
                  <a:pt x="123" y="7"/>
                  <a:pt x="123" y="7"/>
                  <a:pt x="123" y="7"/>
                </a:cubicBezTo>
                <a:close/>
                <a:moveTo>
                  <a:pt x="99" y="236"/>
                </a:moveTo>
                <a:cubicBezTo>
                  <a:pt x="100" y="236"/>
                  <a:pt x="102" y="235"/>
                  <a:pt x="103" y="235"/>
                </a:cubicBezTo>
                <a:cubicBezTo>
                  <a:pt x="123" y="225"/>
                  <a:pt x="123" y="225"/>
                  <a:pt x="123" y="225"/>
                </a:cubicBezTo>
                <a:cubicBezTo>
                  <a:pt x="123" y="177"/>
                  <a:pt x="123" y="177"/>
                  <a:pt x="123" y="177"/>
                </a:cubicBezTo>
                <a:cubicBezTo>
                  <a:pt x="123" y="176"/>
                  <a:pt x="123" y="176"/>
                  <a:pt x="123" y="176"/>
                </a:cubicBezTo>
                <a:cubicBezTo>
                  <a:pt x="122" y="175"/>
                  <a:pt x="123" y="174"/>
                  <a:pt x="123" y="172"/>
                </a:cubicBezTo>
                <a:cubicBezTo>
                  <a:pt x="123" y="161"/>
                  <a:pt x="123" y="161"/>
                  <a:pt x="123" y="161"/>
                </a:cubicBezTo>
                <a:cubicBezTo>
                  <a:pt x="121" y="162"/>
                  <a:pt x="121" y="162"/>
                  <a:pt x="121" y="162"/>
                </a:cubicBezTo>
                <a:cubicBezTo>
                  <a:pt x="119" y="163"/>
                  <a:pt x="116" y="162"/>
                  <a:pt x="115" y="159"/>
                </a:cubicBezTo>
                <a:cubicBezTo>
                  <a:pt x="109" y="147"/>
                  <a:pt x="109" y="147"/>
                  <a:pt x="109" y="147"/>
                </a:cubicBezTo>
                <a:cubicBezTo>
                  <a:pt x="108" y="145"/>
                  <a:pt x="109" y="142"/>
                  <a:pt x="111" y="141"/>
                </a:cubicBezTo>
                <a:cubicBezTo>
                  <a:pt x="123" y="135"/>
                  <a:pt x="123" y="135"/>
                  <a:pt x="123" y="135"/>
                </a:cubicBezTo>
                <a:cubicBezTo>
                  <a:pt x="123" y="125"/>
                  <a:pt x="123" y="125"/>
                  <a:pt x="123" y="125"/>
                </a:cubicBezTo>
                <a:cubicBezTo>
                  <a:pt x="107" y="132"/>
                  <a:pt x="107" y="132"/>
                  <a:pt x="107" y="132"/>
                </a:cubicBezTo>
                <a:cubicBezTo>
                  <a:pt x="105" y="133"/>
                  <a:pt x="102" y="132"/>
                  <a:pt x="101" y="130"/>
                </a:cubicBezTo>
                <a:cubicBezTo>
                  <a:pt x="99" y="124"/>
                  <a:pt x="99" y="124"/>
                  <a:pt x="99" y="124"/>
                </a:cubicBezTo>
                <a:cubicBezTo>
                  <a:pt x="99" y="150"/>
                  <a:pt x="99" y="150"/>
                  <a:pt x="99" y="150"/>
                </a:cubicBezTo>
                <a:cubicBezTo>
                  <a:pt x="99" y="150"/>
                  <a:pt x="99" y="151"/>
                  <a:pt x="100" y="151"/>
                </a:cubicBezTo>
                <a:cubicBezTo>
                  <a:pt x="106" y="164"/>
                  <a:pt x="106" y="164"/>
                  <a:pt x="106" y="164"/>
                </a:cubicBezTo>
                <a:cubicBezTo>
                  <a:pt x="106" y="164"/>
                  <a:pt x="106" y="164"/>
                  <a:pt x="106" y="164"/>
                </a:cubicBezTo>
                <a:cubicBezTo>
                  <a:pt x="107" y="166"/>
                  <a:pt x="106" y="169"/>
                  <a:pt x="104" y="170"/>
                </a:cubicBezTo>
                <a:cubicBezTo>
                  <a:pt x="99" y="172"/>
                  <a:pt x="99" y="172"/>
                  <a:pt x="99" y="172"/>
                </a:cubicBezTo>
                <a:cubicBezTo>
                  <a:pt x="99" y="183"/>
                  <a:pt x="99" y="183"/>
                  <a:pt x="99" y="183"/>
                </a:cubicBezTo>
                <a:cubicBezTo>
                  <a:pt x="108" y="179"/>
                  <a:pt x="108" y="179"/>
                  <a:pt x="108" y="179"/>
                </a:cubicBezTo>
                <a:cubicBezTo>
                  <a:pt x="110" y="178"/>
                  <a:pt x="113" y="179"/>
                  <a:pt x="114" y="181"/>
                </a:cubicBezTo>
                <a:cubicBezTo>
                  <a:pt x="120" y="194"/>
                  <a:pt x="120" y="194"/>
                  <a:pt x="120" y="194"/>
                </a:cubicBezTo>
                <a:cubicBezTo>
                  <a:pt x="120" y="194"/>
                  <a:pt x="120" y="194"/>
                  <a:pt x="120" y="194"/>
                </a:cubicBezTo>
                <a:cubicBezTo>
                  <a:pt x="121" y="196"/>
                  <a:pt x="120" y="198"/>
                  <a:pt x="118" y="199"/>
                </a:cubicBezTo>
                <a:cubicBezTo>
                  <a:pt x="99" y="208"/>
                  <a:pt x="99" y="208"/>
                  <a:pt x="99" y="208"/>
                </a:cubicBezTo>
                <a:cubicBezTo>
                  <a:pt x="99" y="236"/>
                  <a:pt x="99" y="236"/>
                  <a:pt x="99" y="236"/>
                </a:cubicBezTo>
                <a:close/>
                <a:moveTo>
                  <a:pt x="123" y="82"/>
                </a:moveTo>
                <a:cubicBezTo>
                  <a:pt x="123" y="99"/>
                  <a:pt x="123" y="99"/>
                  <a:pt x="123" y="99"/>
                </a:cubicBezTo>
                <a:cubicBezTo>
                  <a:pt x="99" y="111"/>
                  <a:pt x="99" y="111"/>
                  <a:pt x="99" y="111"/>
                </a:cubicBezTo>
                <a:cubicBezTo>
                  <a:pt x="99" y="94"/>
                  <a:pt x="99" y="94"/>
                  <a:pt x="99" y="94"/>
                </a:cubicBezTo>
                <a:lnTo>
                  <a:pt x="123" y="82"/>
                </a:lnTo>
                <a:close/>
                <a:moveTo>
                  <a:pt x="99" y="18"/>
                </a:moveTo>
                <a:cubicBezTo>
                  <a:pt x="71" y="31"/>
                  <a:pt x="71" y="31"/>
                  <a:pt x="71" y="31"/>
                </a:cubicBezTo>
                <a:cubicBezTo>
                  <a:pt x="71" y="54"/>
                  <a:pt x="71" y="54"/>
                  <a:pt x="71" y="54"/>
                </a:cubicBezTo>
                <a:cubicBezTo>
                  <a:pt x="99" y="41"/>
                  <a:pt x="99" y="41"/>
                  <a:pt x="99" y="41"/>
                </a:cubicBezTo>
                <a:cubicBezTo>
                  <a:pt x="99" y="18"/>
                  <a:pt x="99" y="18"/>
                  <a:pt x="99" y="18"/>
                </a:cubicBezTo>
                <a:close/>
                <a:moveTo>
                  <a:pt x="71" y="227"/>
                </a:moveTo>
                <a:cubicBezTo>
                  <a:pt x="77" y="235"/>
                  <a:pt x="88" y="239"/>
                  <a:pt x="99" y="236"/>
                </a:cubicBezTo>
                <a:cubicBezTo>
                  <a:pt x="99" y="208"/>
                  <a:pt x="99" y="208"/>
                  <a:pt x="99" y="208"/>
                </a:cubicBezTo>
                <a:cubicBezTo>
                  <a:pt x="89" y="212"/>
                  <a:pt x="89" y="212"/>
                  <a:pt x="89" y="212"/>
                </a:cubicBezTo>
                <a:cubicBezTo>
                  <a:pt x="87" y="213"/>
                  <a:pt x="85" y="213"/>
                  <a:pt x="84" y="210"/>
                </a:cubicBezTo>
                <a:cubicBezTo>
                  <a:pt x="78" y="197"/>
                  <a:pt x="78" y="197"/>
                  <a:pt x="78" y="197"/>
                </a:cubicBezTo>
                <a:cubicBezTo>
                  <a:pt x="77" y="195"/>
                  <a:pt x="78" y="193"/>
                  <a:pt x="80" y="192"/>
                </a:cubicBezTo>
                <a:cubicBezTo>
                  <a:pt x="99" y="183"/>
                  <a:pt x="99" y="183"/>
                  <a:pt x="99" y="183"/>
                </a:cubicBezTo>
                <a:cubicBezTo>
                  <a:pt x="99" y="172"/>
                  <a:pt x="99" y="172"/>
                  <a:pt x="99" y="172"/>
                </a:cubicBezTo>
                <a:cubicBezTo>
                  <a:pt x="75" y="183"/>
                  <a:pt x="75" y="183"/>
                  <a:pt x="75" y="183"/>
                </a:cubicBezTo>
                <a:cubicBezTo>
                  <a:pt x="74" y="184"/>
                  <a:pt x="72" y="183"/>
                  <a:pt x="71" y="182"/>
                </a:cubicBezTo>
                <a:cubicBezTo>
                  <a:pt x="71" y="227"/>
                  <a:pt x="71" y="227"/>
                  <a:pt x="71" y="227"/>
                </a:cubicBezTo>
                <a:close/>
                <a:moveTo>
                  <a:pt x="99" y="94"/>
                </a:moveTo>
                <a:cubicBezTo>
                  <a:pt x="99" y="111"/>
                  <a:pt x="99" y="111"/>
                  <a:pt x="99" y="111"/>
                </a:cubicBezTo>
                <a:cubicBezTo>
                  <a:pt x="97" y="111"/>
                  <a:pt x="97" y="111"/>
                  <a:pt x="97" y="111"/>
                </a:cubicBezTo>
                <a:cubicBezTo>
                  <a:pt x="95" y="112"/>
                  <a:pt x="94" y="115"/>
                  <a:pt x="95" y="117"/>
                </a:cubicBezTo>
                <a:cubicBezTo>
                  <a:pt x="99" y="124"/>
                  <a:pt x="99" y="124"/>
                  <a:pt x="99" y="124"/>
                </a:cubicBezTo>
                <a:cubicBezTo>
                  <a:pt x="99" y="150"/>
                  <a:pt x="99" y="150"/>
                  <a:pt x="99" y="150"/>
                </a:cubicBezTo>
                <a:cubicBezTo>
                  <a:pt x="97" y="149"/>
                  <a:pt x="96" y="148"/>
                  <a:pt x="94" y="149"/>
                </a:cubicBezTo>
                <a:cubicBezTo>
                  <a:pt x="71" y="160"/>
                  <a:pt x="71" y="160"/>
                  <a:pt x="71" y="160"/>
                </a:cubicBezTo>
                <a:cubicBezTo>
                  <a:pt x="71" y="149"/>
                  <a:pt x="71" y="149"/>
                  <a:pt x="71" y="149"/>
                </a:cubicBezTo>
                <a:cubicBezTo>
                  <a:pt x="90" y="140"/>
                  <a:pt x="90" y="140"/>
                  <a:pt x="90" y="140"/>
                </a:cubicBezTo>
                <a:cubicBezTo>
                  <a:pt x="92" y="139"/>
                  <a:pt x="93" y="136"/>
                  <a:pt x="92" y="134"/>
                </a:cubicBezTo>
                <a:cubicBezTo>
                  <a:pt x="92" y="134"/>
                  <a:pt x="92" y="134"/>
                  <a:pt x="92" y="134"/>
                </a:cubicBezTo>
                <a:cubicBezTo>
                  <a:pt x="86" y="122"/>
                  <a:pt x="86" y="122"/>
                  <a:pt x="86" y="122"/>
                </a:cubicBezTo>
                <a:cubicBezTo>
                  <a:pt x="85" y="119"/>
                  <a:pt x="82" y="118"/>
                  <a:pt x="80" y="119"/>
                </a:cubicBezTo>
                <a:cubicBezTo>
                  <a:pt x="71" y="124"/>
                  <a:pt x="71" y="124"/>
                  <a:pt x="71" y="124"/>
                </a:cubicBezTo>
                <a:cubicBezTo>
                  <a:pt x="71" y="107"/>
                  <a:pt x="71" y="107"/>
                  <a:pt x="71" y="107"/>
                </a:cubicBezTo>
                <a:lnTo>
                  <a:pt x="99" y="94"/>
                </a:lnTo>
                <a:close/>
                <a:moveTo>
                  <a:pt x="71" y="31"/>
                </a:moveTo>
                <a:cubicBezTo>
                  <a:pt x="20" y="55"/>
                  <a:pt x="20" y="55"/>
                  <a:pt x="20" y="55"/>
                </a:cubicBezTo>
                <a:cubicBezTo>
                  <a:pt x="6" y="62"/>
                  <a:pt x="0" y="78"/>
                  <a:pt x="7" y="91"/>
                </a:cubicBezTo>
                <a:cubicBezTo>
                  <a:pt x="68" y="222"/>
                  <a:pt x="68" y="222"/>
                  <a:pt x="68" y="222"/>
                </a:cubicBezTo>
                <a:cubicBezTo>
                  <a:pt x="69" y="223"/>
                  <a:pt x="70" y="225"/>
                  <a:pt x="71" y="227"/>
                </a:cubicBezTo>
                <a:cubicBezTo>
                  <a:pt x="71" y="182"/>
                  <a:pt x="71" y="182"/>
                  <a:pt x="71" y="182"/>
                </a:cubicBezTo>
                <a:cubicBezTo>
                  <a:pt x="71" y="182"/>
                  <a:pt x="70" y="181"/>
                  <a:pt x="70" y="181"/>
                </a:cubicBezTo>
                <a:cubicBezTo>
                  <a:pt x="64" y="168"/>
                  <a:pt x="64" y="168"/>
                  <a:pt x="64" y="168"/>
                </a:cubicBezTo>
                <a:cubicBezTo>
                  <a:pt x="63" y="166"/>
                  <a:pt x="64" y="163"/>
                  <a:pt x="66" y="162"/>
                </a:cubicBezTo>
                <a:cubicBezTo>
                  <a:pt x="71" y="160"/>
                  <a:pt x="71" y="160"/>
                  <a:pt x="71" y="160"/>
                </a:cubicBezTo>
                <a:cubicBezTo>
                  <a:pt x="71" y="149"/>
                  <a:pt x="71" y="149"/>
                  <a:pt x="71" y="149"/>
                </a:cubicBezTo>
                <a:cubicBezTo>
                  <a:pt x="62" y="153"/>
                  <a:pt x="62" y="153"/>
                  <a:pt x="62" y="153"/>
                </a:cubicBezTo>
                <a:cubicBezTo>
                  <a:pt x="60" y="154"/>
                  <a:pt x="57" y="153"/>
                  <a:pt x="56" y="151"/>
                </a:cubicBezTo>
                <a:cubicBezTo>
                  <a:pt x="50" y="138"/>
                  <a:pt x="50" y="138"/>
                  <a:pt x="50" y="138"/>
                </a:cubicBezTo>
                <a:cubicBezTo>
                  <a:pt x="49" y="136"/>
                  <a:pt x="50" y="134"/>
                  <a:pt x="52" y="133"/>
                </a:cubicBezTo>
                <a:cubicBezTo>
                  <a:pt x="71" y="124"/>
                  <a:pt x="71" y="124"/>
                  <a:pt x="71" y="124"/>
                </a:cubicBezTo>
                <a:cubicBezTo>
                  <a:pt x="71" y="107"/>
                  <a:pt x="71" y="107"/>
                  <a:pt x="71" y="107"/>
                </a:cubicBezTo>
                <a:cubicBezTo>
                  <a:pt x="53" y="115"/>
                  <a:pt x="53" y="115"/>
                  <a:pt x="53" y="115"/>
                </a:cubicBezTo>
                <a:cubicBezTo>
                  <a:pt x="46" y="118"/>
                  <a:pt x="38" y="116"/>
                  <a:pt x="35" y="109"/>
                </a:cubicBezTo>
                <a:cubicBezTo>
                  <a:pt x="26" y="89"/>
                  <a:pt x="26" y="89"/>
                  <a:pt x="26" y="89"/>
                </a:cubicBezTo>
                <a:cubicBezTo>
                  <a:pt x="23" y="83"/>
                  <a:pt x="26" y="75"/>
                  <a:pt x="33" y="72"/>
                </a:cubicBezTo>
                <a:cubicBezTo>
                  <a:pt x="71" y="54"/>
                  <a:pt x="71" y="54"/>
                  <a:pt x="71" y="54"/>
                </a:cubicBezTo>
                <a:lnTo>
                  <a:pt x="71" y="31"/>
                </a:lnTo>
                <a:close/>
              </a:path>
            </a:pathLst>
          </a:custGeom>
          <a:solidFill>
            <a:srgbClr val="0C8882"/>
          </a:solidFill>
          <a:ln>
            <a:noFill/>
          </a:ln>
        </p:spPr>
        <p:txBody>
          <a:bodyPr vert="horz" wrap="square" lIns="68562" tIns="34281" rIns="68562" bIns="34281" numCol="1" anchor="t" anchorCtr="0" compatLnSpc="1"/>
          <a:lstStyle/>
          <a:p>
            <a:endParaRPr lang="id-ID" sz="1010">
              <a:cs typeface="+mn-ea"/>
              <a:sym typeface="+mn-lt"/>
            </a:endParaRPr>
          </a:p>
        </p:txBody>
      </p:sp>
      <p:sp>
        <p:nvSpPr>
          <p:cNvPr id="96" name="Rectangle 59"/>
          <p:cNvSpPr>
            <a:spLocks noChangeArrowheads="1"/>
          </p:cNvSpPr>
          <p:nvPr/>
        </p:nvSpPr>
        <p:spPr bwMode="auto">
          <a:xfrm>
            <a:off x="6873120" y="2105880"/>
            <a:ext cx="470175" cy="23806"/>
          </a:xfrm>
          <a:prstGeom prst="rect">
            <a:avLst/>
          </a:pr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97" name="Rectangle 60"/>
          <p:cNvSpPr>
            <a:spLocks noChangeArrowheads="1"/>
          </p:cNvSpPr>
          <p:nvPr/>
        </p:nvSpPr>
        <p:spPr bwMode="auto">
          <a:xfrm>
            <a:off x="6892165" y="2058267"/>
            <a:ext cx="432085" cy="23806"/>
          </a:xfrm>
          <a:prstGeom prst="rect">
            <a:avLst/>
          </a:pr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98" name="Rectangle 61"/>
          <p:cNvSpPr>
            <a:spLocks noChangeArrowheads="1"/>
          </p:cNvSpPr>
          <p:nvPr/>
        </p:nvSpPr>
        <p:spPr bwMode="auto">
          <a:xfrm>
            <a:off x="7062380" y="2009464"/>
            <a:ext cx="91655" cy="23806"/>
          </a:xfrm>
          <a:prstGeom prst="rect">
            <a:avLst/>
          </a:pr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99" name="Rectangle 62"/>
          <p:cNvSpPr>
            <a:spLocks noChangeArrowheads="1"/>
          </p:cNvSpPr>
          <p:nvPr/>
        </p:nvSpPr>
        <p:spPr bwMode="auto">
          <a:xfrm>
            <a:off x="7079045" y="1834488"/>
            <a:ext cx="58326" cy="190450"/>
          </a:xfrm>
          <a:prstGeom prst="rect">
            <a:avLst/>
          </a:pr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100" name="Rectangle 63"/>
          <p:cNvSpPr>
            <a:spLocks noChangeArrowheads="1"/>
          </p:cNvSpPr>
          <p:nvPr/>
        </p:nvSpPr>
        <p:spPr bwMode="auto">
          <a:xfrm>
            <a:off x="7062380" y="1824966"/>
            <a:ext cx="91655" cy="23806"/>
          </a:xfrm>
          <a:prstGeom prst="rect">
            <a:avLst/>
          </a:pr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101" name="Rectangle 64"/>
          <p:cNvSpPr>
            <a:spLocks noChangeArrowheads="1"/>
          </p:cNvSpPr>
          <p:nvPr/>
        </p:nvSpPr>
        <p:spPr bwMode="auto">
          <a:xfrm>
            <a:off x="7201647" y="2009464"/>
            <a:ext cx="89274" cy="23806"/>
          </a:xfrm>
          <a:prstGeom prst="rect">
            <a:avLst/>
          </a:pr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102" name="Rectangle 65"/>
          <p:cNvSpPr>
            <a:spLocks noChangeArrowheads="1"/>
          </p:cNvSpPr>
          <p:nvPr/>
        </p:nvSpPr>
        <p:spPr bwMode="auto">
          <a:xfrm>
            <a:off x="7217121" y="1834488"/>
            <a:ext cx="57135" cy="190450"/>
          </a:xfrm>
          <a:prstGeom prst="rect">
            <a:avLst/>
          </a:pr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103" name="Rectangle 66"/>
          <p:cNvSpPr>
            <a:spLocks noChangeArrowheads="1"/>
          </p:cNvSpPr>
          <p:nvPr/>
        </p:nvSpPr>
        <p:spPr bwMode="auto">
          <a:xfrm>
            <a:off x="7201647" y="1824966"/>
            <a:ext cx="89274" cy="23806"/>
          </a:xfrm>
          <a:prstGeom prst="rect">
            <a:avLst/>
          </a:pr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104" name="Rectangle 67"/>
          <p:cNvSpPr>
            <a:spLocks noChangeArrowheads="1"/>
          </p:cNvSpPr>
          <p:nvPr/>
        </p:nvSpPr>
        <p:spPr bwMode="auto">
          <a:xfrm>
            <a:off x="6925494" y="2009464"/>
            <a:ext cx="91655" cy="23806"/>
          </a:xfrm>
          <a:prstGeom prst="rect">
            <a:avLst/>
          </a:pr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105" name="Rectangle 68"/>
          <p:cNvSpPr>
            <a:spLocks noChangeArrowheads="1"/>
          </p:cNvSpPr>
          <p:nvPr/>
        </p:nvSpPr>
        <p:spPr bwMode="auto">
          <a:xfrm>
            <a:off x="6940969" y="1834488"/>
            <a:ext cx="59516" cy="190450"/>
          </a:xfrm>
          <a:prstGeom prst="rect">
            <a:avLst/>
          </a:pr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106" name="Rectangle 69"/>
          <p:cNvSpPr>
            <a:spLocks noChangeArrowheads="1"/>
          </p:cNvSpPr>
          <p:nvPr/>
        </p:nvSpPr>
        <p:spPr bwMode="auto">
          <a:xfrm>
            <a:off x="6925494" y="1824966"/>
            <a:ext cx="91655" cy="23806"/>
          </a:xfrm>
          <a:prstGeom prst="rect">
            <a:avLst/>
          </a:pr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107" name="Rectangle 70"/>
          <p:cNvSpPr>
            <a:spLocks noChangeArrowheads="1"/>
          </p:cNvSpPr>
          <p:nvPr/>
        </p:nvSpPr>
        <p:spPr bwMode="auto">
          <a:xfrm>
            <a:off x="6892165" y="1772592"/>
            <a:ext cx="432085" cy="23806"/>
          </a:xfrm>
          <a:prstGeom prst="rect">
            <a:avLst/>
          </a:pr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108" name="Freeform 71"/>
          <p:cNvSpPr/>
          <p:nvPr/>
        </p:nvSpPr>
        <p:spPr bwMode="auto">
          <a:xfrm>
            <a:off x="6892165" y="1634515"/>
            <a:ext cx="432085" cy="138077"/>
          </a:xfrm>
          <a:custGeom>
            <a:avLst/>
            <a:gdLst>
              <a:gd name="T0" fmla="*/ 181 w 363"/>
              <a:gd name="T1" fmla="*/ 0 h 116"/>
              <a:gd name="T2" fmla="*/ 363 w 363"/>
              <a:gd name="T3" fmla="*/ 116 h 116"/>
              <a:gd name="T4" fmla="*/ 0 w 363"/>
              <a:gd name="T5" fmla="*/ 116 h 116"/>
              <a:gd name="T6" fmla="*/ 181 w 363"/>
              <a:gd name="T7" fmla="*/ 0 h 116"/>
            </a:gdLst>
            <a:ahLst/>
            <a:cxnLst>
              <a:cxn ang="0">
                <a:pos x="T0" y="T1"/>
              </a:cxn>
              <a:cxn ang="0">
                <a:pos x="T2" y="T3"/>
              </a:cxn>
              <a:cxn ang="0">
                <a:pos x="T4" y="T5"/>
              </a:cxn>
              <a:cxn ang="0">
                <a:pos x="T6" y="T7"/>
              </a:cxn>
            </a:cxnLst>
            <a:rect l="0" t="0" r="r" b="b"/>
            <a:pathLst>
              <a:path w="363" h="116">
                <a:moveTo>
                  <a:pt x="181" y="0"/>
                </a:moveTo>
                <a:lnTo>
                  <a:pt x="363" y="116"/>
                </a:lnTo>
                <a:lnTo>
                  <a:pt x="0" y="116"/>
                </a:lnTo>
                <a:lnTo>
                  <a:pt x="181" y="0"/>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109" name="Freeform 72"/>
          <p:cNvSpPr>
            <a:spLocks noEditPoints="1"/>
          </p:cNvSpPr>
          <p:nvPr/>
        </p:nvSpPr>
        <p:spPr bwMode="auto">
          <a:xfrm>
            <a:off x="5704231" y="1759498"/>
            <a:ext cx="599919" cy="391614"/>
          </a:xfrm>
          <a:custGeom>
            <a:avLst/>
            <a:gdLst>
              <a:gd name="T0" fmla="*/ 82 w 367"/>
              <a:gd name="T1" fmla="*/ 27 h 240"/>
              <a:gd name="T2" fmla="*/ 367 w 367"/>
              <a:gd name="T3" fmla="*/ 120 h 240"/>
              <a:gd name="T4" fmla="*/ 82 w 367"/>
              <a:gd name="T5" fmla="*/ 213 h 240"/>
              <a:gd name="T6" fmla="*/ 82 w 367"/>
              <a:gd name="T7" fmla="*/ 177 h 240"/>
              <a:gd name="T8" fmla="*/ 127 w 367"/>
              <a:gd name="T9" fmla="*/ 143 h 240"/>
              <a:gd name="T10" fmla="*/ 127 w 367"/>
              <a:gd name="T11" fmla="*/ 87 h 240"/>
              <a:gd name="T12" fmla="*/ 138 w 367"/>
              <a:gd name="T13" fmla="*/ 87 h 240"/>
              <a:gd name="T14" fmla="*/ 138 w 367"/>
              <a:gd name="T15" fmla="*/ 64 h 240"/>
              <a:gd name="T16" fmla="*/ 127 w 367"/>
              <a:gd name="T17" fmla="*/ 64 h 240"/>
              <a:gd name="T18" fmla="*/ 102 w 367"/>
              <a:gd name="T19" fmla="*/ 64 h 240"/>
              <a:gd name="T20" fmla="*/ 91 w 367"/>
              <a:gd name="T21" fmla="*/ 64 h 240"/>
              <a:gd name="T22" fmla="*/ 91 w 367"/>
              <a:gd name="T23" fmla="*/ 87 h 240"/>
              <a:gd name="T24" fmla="*/ 102 w 367"/>
              <a:gd name="T25" fmla="*/ 87 h 240"/>
              <a:gd name="T26" fmla="*/ 102 w 367"/>
              <a:gd name="T27" fmla="*/ 143 h 240"/>
              <a:gd name="T28" fmla="*/ 82 w 367"/>
              <a:gd name="T29" fmla="*/ 156 h 240"/>
              <a:gd name="T30" fmla="*/ 82 w 367"/>
              <a:gd name="T31" fmla="*/ 27 h 240"/>
              <a:gd name="T32" fmla="*/ 0 w 367"/>
              <a:gd name="T33" fmla="*/ 0 h 240"/>
              <a:gd name="T34" fmla="*/ 82 w 367"/>
              <a:gd name="T35" fmla="*/ 27 h 240"/>
              <a:gd name="T36" fmla="*/ 82 w 367"/>
              <a:gd name="T37" fmla="*/ 156 h 240"/>
              <a:gd name="T38" fmla="*/ 82 w 367"/>
              <a:gd name="T39" fmla="*/ 156 h 240"/>
              <a:gd name="T40" fmla="*/ 62 w 367"/>
              <a:gd name="T41" fmla="*/ 143 h 240"/>
              <a:gd name="T42" fmla="*/ 62 w 367"/>
              <a:gd name="T43" fmla="*/ 87 h 240"/>
              <a:gd name="T44" fmla="*/ 73 w 367"/>
              <a:gd name="T45" fmla="*/ 87 h 240"/>
              <a:gd name="T46" fmla="*/ 73 w 367"/>
              <a:gd name="T47" fmla="*/ 64 h 240"/>
              <a:gd name="T48" fmla="*/ 62 w 367"/>
              <a:gd name="T49" fmla="*/ 64 h 240"/>
              <a:gd name="T50" fmla="*/ 37 w 367"/>
              <a:gd name="T51" fmla="*/ 64 h 240"/>
              <a:gd name="T52" fmla="*/ 26 w 367"/>
              <a:gd name="T53" fmla="*/ 64 h 240"/>
              <a:gd name="T54" fmla="*/ 26 w 367"/>
              <a:gd name="T55" fmla="*/ 87 h 240"/>
              <a:gd name="T56" fmla="*/ 37 w 367"/>
              <a:gd name="T57" fmla="*/ 87 h 240"/>
              <a:gd name="T58" fmla="*/ 37 w 367"/>
              <a:gd name="T59" fmla="*/ 143 h 240"/>
              <a:gd name="T60" fmla="*/ 82 w 367"/>
              <a:gd name="T61" fmla="*/ 177 h 240"/>
              <a:gd name="T62" fmla="*/ 82 w 367"/>
              <a:gd name="T63" fmla="*/ 177 h 240"/>
              <a:gd name="T64" fmla="*/ 82 w 367"/>
              <a:gd name="T65" fmla="*/ 213 h 240"/>
              <a:gd name="T66" fmla="*/ 0 w 367"/>
              <a:gd name="T67" fmla="*/ 240 h 240"/>
              <a:gd name="T68" fmla="*/ 0 w 367"/>
              <a:gd name="T6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7" h="240">
                <a:moveTo>
                  <a:pt x="82" y="27"/>
                </a:moveTo>
                <a:cubicBezTo>
                  <a:pt x="367" y="120"/>
                  <a:pt x="367" y="120"/>
                  <a:pt x="367" y="120"/>
                </a:cubicBezTo>
                <a:cubicBezTo>
                  <a:pt x="82" y="213"/>
                  <a:pt x="82" y="213"/>
                  <a:pt x="82" y="213"/>
                </a:cubicBezTo>
                <a:cubicBezTo>
                  <a:pt x="82" y="177"/>
                  <a:pt x="82" y="177"/>
                  <a:pt x="82" y="177"/>
                </a:cubicBezTo>
                <a:cubicBezTo>
                  <a:pt x="107" y="177"/>
                  <a:pt x="127" y="162"/>
                  <a:pt x="127" y="143"/>
                </a:cubicBezTo>
                <a:cubicBezTo>
                  <a:pt x="127" y="87"/>
                  <a:pt x="127" y="87"/>
                  <a:pt x="127" y="87"/>
                </a:cubicBezTo>
                <a:cubicBezTo>
                  <a:pt x="138" y="87"/>
                  <a:pt x="138" y="87"/>
                  <a:pt x="138" y="87"/>
                </a:cubicBezTo>
                <a:cubicBezTo>
                  <a:pt x="138" y="64"/>
                  <a:pt x="138" y="64"/>
                  <a:pt x="138" y="64"/>
                </a:cubicBezTo>
                <a:cubicBezTo>
                  <a:pt x="127" y="64"/>
                  <a:pt x="127" y="64"/>
                  <a:pt x="127" y="64"/>
                </a:cubicBezTo>
                <a:cubicBezTo>
                  <a:pt x="102" y="64"/>
                  <a:pt x="102" y="64"/>
                  <a:pt x="102" y="64"/>
                </a:cubicBezTo>
                <a:cubicBezTo>
                  <a:pt x="91" y="64"/>
                  <a:pt x="91" y="64"/>
                  <a:pt x="91" y="64"/>
                </a:cubicBezTo>
                <a:cubicBezTo>
                  <a:pt x="91" y="87"/>
                  <a:pt x="91" y="87"/>
                  <a:pt x="91" y="87"/>
                </a:cubicBezTo>
                <a:cubicBezTo>
                  <a:pt x="102" y="87"/>
                  <a:pt x="102" y="87"/>
                  <a:pt x="102" y="87"/>
                </a:cubicBezTo>
                <a:cubicBezTo>
                  <a:pt x="102" y="143"/>
                  <a:pt x="102" y="143"/>
                  <a:pt x="102" y="143"/>
                </a:cubicBezTo>
                <a:cubicBezTo>
                  <a:pt x="102" y="150"/>
                  <a:pt x="93" y="156"/>
                  <a:pt x="82" y="156"/>
                </a:cubicBezTo>
                <a:lnTo>
                  <a:pt x="82" y="27"/>
                </a:lnTo>
                <a:close/>
                <a:moveTo>
                  <a:pt x="0" y="0"/>
                </a:moveTo>
                <a:cubicBezTo>
                  <a:pt x="82" y="27"/>
                  <a:pt x="82" y="27"/>
                  <a:pt x="82" y="27"/>
                </a:cubicBezTo>
                <a:cubicBezTo>
                  <a:pt x="82" y="156"/>
                  <a:pt x="82" y="156"/>
                  <a:pt x="82" y="156"/>
                </a:cubicBezTo>
                <a:cubicBezTo>
                  <a:pt x="82" y="156"/>
                  <a:pt x="82" y="156"/>
                  <a:pt x="82" y="156"/>
                </a:cubicBezTo>
                <a:cubicBezTo>
                  <a:pt x="71" y="156"/>
                  <a:pt x="62" y="150"/>
                  <a:pt x="62" y="143"/>
                </a:cubicBezTo>
                <a:cubicBezTo>
                  <a:pt x="62" y="87"/>
                  <a:pt x="62" y="87"/>
                  <a:pt x="62" y="87"/>
                </a:cubicBezTo>
                <a:cubicBezTo>
                  <a:pt x="73" y="87"/>
                  <a:pt x="73" y="87"/>
                  <a:pt x="73" y="87"/>
                </a:cubicBezTo>
                <a:cubicBezTo>
                  <a:pt x="73" y="64"/>
                  <a:pt x="73" y="64"/>
                  <a:pt x="73" y="64"/>
                </a:cubicBezTo>
                <a:cubicBezTo>
                  <a:pt x="62" y="64"/>
                  <a:pt x="62" y="64"/>
                  <a:pt x="62" y="64"/>
                </a:cubicBezTo>
                <a:cubicBezTo>
                  <a:pt x="37" y="64"/>
                  <a:pt x="37" y="64"/>
                  <a:pt x="37" y="64"/>
                </a:cubicBezTo>
                <a:cubicBezTo>
                  <a:pt x="26" y="64"/>
                  <a:pt x="26" y="64"/>
                  <a:pt x="26" y="64"/>
                </a:cubicBezTo>
                <a:cubicBezTo>
                  <a:pt x="26" y="87"/>
                  <a:pt x="26" y="87"/>
                  <a:pt x="26" y="87"/>
                </a:cubicBezTo>
                <a:cubicBezTo>
                  <a:pt x="37" y="87"/>
                  <a:pt x="37" y="87"/>
                  <a:pt x="37" y="87"/>
                </a:cubicBezTo>
                <a:cubicBezTo>
                  <a:pt x="37" y="143"/>
                  <a:pt x="37" y="143"/>
                  <a:pt x="37" y="143"/>
                </a:cubicBezTo>
                <a:cubicBezTo>
                  <a:pt x="37" y="162"/>
                  <a:pt x="57" y="177"/>
                  <a:pt x="82" y="177"/>
                </a:cubicBezTo>
                <a:cubicBezTo>
                  <a:pt x="82" y="177"/>
                  <a:pt x="82" y="177"/>
                  <a:pt x="82" y="177"/>
                </a:cubicBezTo>
                <a:cubicBezTo>
                  <a:pt x="82" y="213"/>
                  <a:pt x="82" y="213"/>
                  <a:pt x="82" y="213"/>
                </a:cubicBezTo>
                <a:cubicBezTo>
                  <a:pt x="0" y="240"/>
                  <a:pt x="0" y="240"/>
                  <a:pt x="0" y="240"/>
                </a:cubicBezTo>
                <a:lnTo>
                  <a:pt x="0" y="0"/>
                </a:lnTo>
                <a:close/>
              </a:path>
            </a:pathLst>
          </a:custGeom>
          <a:solidFill>
            <a:srgbClr val="0C8882"/>
          </a:solidFill>
          <a:ln>
            <a:noFill/>
          </a:ln>
        </p:spPr>
        <p:txBody>
          <a:bodyPr vert="horz" wrap="square" lIns="68562" tIns="34281" rIns="68562" bIns="34281" numCol="1" anchor="t" anchorCtr="0" compatLnSpc="1"/>
          <a:lstStyle/>
          <a:p>
            <a:endParaRPr lang="id-ID" sz="1010">
              <a:cs typeface="+mn-ea"/>
              <a:sym typeface="+mn-lt"/>
            </a:endParaRPr>
          </a:p>
        </p:txBody>
      </p:sp>
      <p:sp>
        <p:nvSpPr>
          <p:cNvPr id="110" name="Freeform 73"/>
          <p:cNvSpPr>
            <a:spLocks noEditPoints="1"/>
          </p:cNvSpPr>
          <p:nvPr/>
        </p:nvSpPr>
        <p:spPr bwMode="auto">
          <a:xfrm>
            <a:off x="7027861" y="2189202"/>
            <a:ext cx="140457" cy="245205"/>
          </a:xfrm>
          <a:custGeom>
            <a:avLst/>
            <a:gdLst>
              <a:gd name="T0" fmla="*/ 37 w 86"/>
              <a:gd name="T1" fmla="*/ 128 h 150"/>
              <a:gd name="T2" fmla="*/ 34 w 86"/>
              <a:gd name="T3" fmla="*/ 127 h 150"/>
              <a:gd name="T4" fmla="*/ 34 w 86"/>
              <a:gd name="T5" fmla="*/ 150 h 150"/>
              <a:gd name="T6" fmla="*/ 45 w 86"/>
              <a:gd name="T7" fmla="*/ 142 h 150"/>
              <a:gd name="T8" fmla="*/ 37 w 86"/>
              <a:gd name="T9" fmla="*/ 128 h 150"/>
              <a:gd name="T10" fmla="*/ 34 w 86"/>
              <a:gd name="T11" fmla="*/ 118 h 150"/>
              <a:gd name="T12" fmla="*/ 34 w 86"/>
              <a:gd name="T13" fmla="*/ 51 h 150"/>
              <a:gd name="T14" fmla="*/ 51 w 86"/>
              <a:gd name="T15" fmla="*/ 46 h 150"/>
              <a:gd name="T16" fmla="*/ 61 w 86"/>
              <a:gd name="T17" fmla="*/ 8 h 150"/>
              <a:gd name="T18" fmla="*/ 72 w 86"/>
              <a:gd name="T19" fmla="*/ 1 h 150"/>
              <a:gd name="T20" fmla="*/ 78 w 86"/>
              <a:gd name="T21" fmla="*/ 12 h 150"/>
              <a:gd name="T22" fmla="*/ 69 w 86"/>
              <a:gd name="T23" fmla="*/ 51 h 150"/>
              <a:gd name="T24" fmla="*/ 82 w 86"/>
              <a:gd name="T25" fmla="*/ 84 h 150"/>
              <a:gd name="T26" fmla="*/ 77 w 86"/>
              <a:gd name="T27" fmla="*/ 103 h 150"/>
              <a:gd name="T28" fmla="*/ 77 w 86"/>
              <a:gd name="T29" fmla="*/ 103 h 150"/>
              <a:gd name="T30" fmla="*/ 86 w 86"/>
              <a:gd name="T31" fmla="*/ 117 h 150"/>
              <a:gd name="T32" fmla="*/ 83 w 86"/>
              <a:gd name="T33" fmla="*/ 130 h 150"/>
              <a:gd name="T34" fmla="*/ 34 w 86"/>
              <a:gd name="T35" fmla="*/ 118 h 150"/>
              <a:gd name="T36" fmla="*/ 34 w 86"/>
              <a:gd name="T37" fmla="*/ 127 h 150"/>
              <a:gd name="T38" fmla="*/ 23 w 86"/>
              <a:gd name="T39" fmla="*/ 136 h 150"/>
              <a:gd name="T40" fmla="*/ 31 w 86"/>
              <a:gd name="T41" fmla="*/ 150 h 150"/>
              <a:gd name="T42" fmla="*/ 34 w 86"/>
              <a:gd name="T43" fmla="*/ 150 h 150"/>
              <a:gd name="T44" fmla="*/ 34 w 86"/>
              <a:gd name="T45" fmla="*/ 127 h 150"/>
              <a:gd name="T46" fmla="*/ 34 w 86"/>
              <a:gd name="T47" fmla="*/ 51 h 150"/>
              <a:gd name="T48" fmla="*/ 34 w 86"/>
              <a:gd name="T49" fmla="*/ 118 h 150"/>
              <a:gd name="T50" fmla="*/ 0 w 86"/>
              <a:gd name="T51" fmla="*/ 109 h 150"/>
              <a:gd name="T52" fmla="*/ 3 w 86"/>
              <a:gd name="T53" fmla="*/ 96 h 150"/>
              <a:gd name="T54" fmla="*/ 18 w 86"/>
              <a:gd name="T55" fmla="*/ 88 h 150"/>
              <a:gd name="T56" fmla="*/ 23 w 86"/>
              <a:gd name="T57" fmla="*/ 69 h 150"/>
              <a:gd name="T58" fmla="*/ 34 w 86"/>
              <a:gd name="T59" fmla="*/ 5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150">
                <a:moveTo>
                  <a:pt x="37" y="128"/>
                </a:moveTo>
                <a:cubicBezTo>
                  <a:pt x="36" y="127"/>
                  <a:pt x="35" y="127"/>
                  <a:pt x="34" y="127"/>
                </a:cubicBezTo>
                <a:cubicBezTo>
                  <a:pt x="34" y="150"/>
                  <a:pt x="34" y="150"/>
                  <a:pt x="34" y="150"/>
                </a:cubicBezTo>
                <a:cubicBezTo>
                  <a:pt x="39" y="150"/>
                  <a:pt x="44" y="147"/>
                  <a:pt x="45" y="142"/>
                </a:cubicBezTo>
                <a:cubicBezTo>
                  <a:pt x="47" y="136"/>
                  <a:pt x="43" y="129"/>
                  <a:pt x="37" y="128"/>
                </a:cubicBezTo>
                <a:close/>
                <a:moveTo>
                  <a:pt x="34" y="118"/>
                </a:moveTo>
                <a:cubicBezTo>
                  <a:pt x="34" y="51"/>
                  <a:pt x="34" y="51"/>
                  <a:pt x="34" y="51"/>
                </a:cubicBezTo>
                <a:cubicBezTo>
                  <a:pt x="39" y="48"/>
                  <a:pt x="45" y="46"/>
                  <a:pt x="51" y="46"/>
                </a:cubicBezTo>
                <a:cubicBezTo>
                  <a:pt x="61" y="8"/>
                  <a:pt x="61" y="8"/>
                  <a:pt x="61" y="8"/>
                </a:cubicBezTo>
                <a:cubicBezTo>
                  <a:pt x="62" y="3"/>
                  <a:pt x="67" y="0"/>
                  <a:pt x="72" y="1"/>
                </a:cubicBezTo>
                <a:cubicBezTo>
                  <a:pt x="77" y="2"/>
                  <a:pt x="80" y="7"/>
                  <a:pt x="78" y="12"/>
                </a:cubicBezTo>
                <a:cubicBezTo>
                  <a:pt x="69" y="51"/>
                  <a:pt x="69" y="51"/>
                  <a:pt x="69" y="51"/>
                </a:cubicBezTo>
                <a:cubicBezTo>
                  <a:pt x="79" y="57"/>
                  <a:pt x="86" y="68"/>
                  <a:pt x="82" y="84"/>
                </a:cubicBezTo>
                <a:cubicBezTo>
                  <a:pt x="82" y="84"/>
                  <a:pt x="79" y="97"/>
                  <a:pt x="77" y="103"/>
                </a:cubicBezTo>
                <a:cubicBezTo>
                  <a:pt x="77" y="103"/>
                  <a:pt x="77" y="103"/>
                  <a:pt x="77" y="103"/>
                </a:cubicBezTo>
                <a:cubicBezTo>
                  <a:pt x="75" y="112"/>
                  <a:pt x="86" y="117"/>
                  <a:pt x="86" y="117"/>
                </a:cubicBezTo>
                <a:cubicBezTo>
                  <a:pt x="83" y="130"/>
                  <a:pt x="83" y="130"/>
                  <a:pt x="83" y="130"/>
                </a:cubicBezTo>
                <a:lnTo>
                  <a:pt x="34" y="118"/>
                </a:lnTo>
                <a:close/>
                <a:moveTo>
                  <a:pt x="34" y="127"/>
                </a:moveTo>
                <a:cubicBezTo>
                  <a:pt x="29" y="127"/>
                  <a:pt x="24" y="131"/>
                  <a:pt x="23" y="136"/>
                </a:cubicBezTo>
                <a:cubicBezTo>
                  <a:pt x="21" y="142"/>
                  <a:pt x="25" y="148"/>
                  <a:pt x="31" y="150"/>
                </a:cubicBezTo>
                <a:cubicBezTo>
                  <a:pt x="32" y="150"/>
                  <a:pt x="33" y="150"/>
                  <a:pt x="34" y="150"/>
                </a:cubicBezTo>
                <a:cubicBezTo>
                  <a:pt x="34" y="127"/>
                  <a:pt x="34" y="127"/>
                  <a:pt x="34" y="127"/>
                </a:cubicBezTo>
                <a:close/>
                <a:moveTo>
                  <a:pt x="34" y="51"/>
                </a:moveTo>
                <a:cubicBezTo>
                  <a:pt x="34" y="118"/>
                  <a:pt x="34" y="118"/>
                  <a:pt x="34" y="118"/>
                </a:cubicBezTo>
                <a:cubicBezTo>
                  <a:pt x="0" y="109"/>
                  <a:pt x="0" y="109"/>
                  <a:pt x="0" y="109"/>
                </a:cubicBezTo>
                <a:cubicBezTo>
                  <a:pt x="3" y="96"/>
                  <a:pt x="3" y="96"/>
                  <a:pt x="3" y="96"/>
                </a:cubicBezTo>
                <a:cubicBezTo>
                  <a:pt x="3" y="96"/>
                  <a:pt x="16" y="97"/>
                  <a:pt x="18" y="88"/>
                </a:cubicBezTo>
                <a:cubicBezTo>
                  <a:pt x="20" y="80"/>
                  <a:pt x="23" y="69"/>
                  <a:pt x="23" y="69"/>
                </a:cubicBezTo>
                <a:cubicBezTo>
                  <a:pt x="25" y="61"/>
                  <a:pt x="29" y="55"/>
                  <a:pt x="34" y="51"/>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11" name="Freeform 74"/>
          <p:cNvSpPr>
            <a:spLocks noEditPoints="1"/>
          </p:cNvSpPr>
          <p:nvPr/>
        </p:nvSpPr>
        <p:spPr bwMode="auto">
          <a:xfrm>
            <a:off x="5801836" y="1348840"/>
            <a:ext cx="282105" cy="345191"/>
          </a:xfrm>
          <a:custGeom>
            <a:avLst/>
            <a:gdLst>
              <a:gd name="T0" fmla="*/ 172 w 172"/>
              <a:gd name="T1" fmla="*/ 9 h 211"/>
              <a:gd name="T2" fmla="*/ 121 w 172"/>
              <a:gd name="T3" fmla="*/ 37 h 211"/>
              <a:gd name="T4" fmla="*/ 143 w 172"/>
              <a:gd name="T5" fmla="*/ 211 h 211"/>
              <a:gd name="T6" fmla="*/ 124 w 172"/>
              <a:gd name="T7" fmla="*/ 165 h 211"/>
              <a:gd name="T8" fmla="*/ 131 w 172"/>
              <a:gd name="T9" fmla="*/ 108 h 211"/>
              <a:gd name="T10" fmla="*/ 121 w 172"/>
              <a:gd name="T11" fmla="*/ 86 h 211"/>
              <a:gd name="T12" fmla="*/ 129 w 172"/>
              <a:gd name="T13" fmla="*/ 146 h 211"/>
              <a:gd name="T14" fmla="*/ 127 w 172"/>
              <a:gd name="T15" fmla="*/ 116 h 211"/>
              <a:gd name="T16" fmla="*/ 121 w 172"/>
              <a:gd name="T17" fmla="*/ 156 h 211"/>
              <a:gd name="T18" fmla="*/ 121 w 172"/>
              <a:gd name="T19" fmla="*/ 9 h 211"/>
              <a:gd name="T20" fmla="*/ 98 w 172"/>
              <a:gd name="T21" fmla="*/ 37 h 211"/>
              <a:gd name="T22" fmla="*/ 110 w 172"/>
              <a:gd name="T23" fmla="*/ 88 h 211"/>
              <a:gd name="T24" fmla="*/ 100 w 172"/>
              <a:gd name="T25" fmla="*/ 81 h 211"/>
              <a:gd name="T26" fmla="*/ 121 w 172"/>
              <a:gd name="T27" fmla="*/ 211 h 211"/>
              <a:gd name="T28" fmla="*/ 101 w 172"/>
              <a:gd name="T29" fmla="*/ 163 h 211"/>
              <a:gd name="T30" fmla="*/ 121 w 172"/>
              <a:gd name="T31" fmla="*/ 211 h 211"/>
              <a:gd name="T32" fmla="*/ 113 w 172"/>
              <a:gd name="T33" fmla="*/ 148 h 211"/>
              <a:gd name="T34" fmla="*/ 121 w 172"/>
              <a:gd name="T35" fmla="*/ 156 h 211"/>
              <a:gd name="T36" fmla="*/ 98 w 172"/>
              <a:gd name="T37" fmla="*/ 0 h 211"/>
              <a:gd name="T38" fmla="*/ 71 w 172"/>
              <a:gd name="T39" fmla="*/ 0 h 211"/>
              <a:gd name="T40" fmla="*/ 98 w 172"/>
              <a:gd name="T41" fmla="*/ 80 h 211"/>
              <a:gd name="T42" fmla="*/ 71 w 172"/>
              <a:gd name="T43" fmla="*/ 37 h 211"/>
              <a:gd name="T44" fmla="*/ 71 w 172"/>
              <a:gd name="T45" fmla="*/ 166 h 211"/>
              <a:gd name="T46" fmla="*/ 98 w 172"/>
              <a:gd name="T47" fmla="*/ 141 h 211"/>
              <a:gd name="T48" fmla="*/ 98 w 172"/>
              <a:gd name="T49" fmla="*/ 160 h 211"/>
              <a:gd name="T50" fmla="*/ 74 w 172"/>
              <a:gd name="T51" fmla="*/ 124 h 211"/>
              <a:gd name="T52" fmla="*/ 71 w 172"/>
              <a:gd name="T53" fmla="*/ 118 h 211"/>
              <a:gd name="T54" fmla="*/ 71 w 172"/>
              <a:gd name="T55" fmla="*/ 98 h 211"/>
              <a:gd name="T56" fmla="*/ 71 w 172"/>
              <a:gd name="T57" fmla="*/ 0 h 211"/>
              <a:gd name="T58" fmla="*/ 60 w 172"/>
              <a:gd name="T59" fmla="*/ 0 h 211"/>
              <a:gd name="T60" fmla="*/ 71 w 172"/>
              <a:gd name="T61" fmla="*/ 88 h 211"/>
              <a:gd name="T62" fmla="*/ 60 w 172"/>
              <a:gd name="T63" fmla="*/ 37 h 211"/>
              <a:gd name="T64" fmla="*/ 60 w 172"/>
              <a:gd name="T65" fmla="*/ 120 h 211"/>
              <a:gd name="T66" fmla="*/ 65 w 172"/>
              <a:gd name="T67" fmla="*/ 166 h 211"/>
              <a:gd name="T68" fmla="*/ 71 w 172"/>
              <a:gd name="T69" fmla="*/ 98 h 211"/>
              <a:gd name="T70" fmla="*/ 71 w 172"/>
              <a:gd name="T71" fmla="*/ 98 h 211"/>
              <a:gd name="T72" fmla="*/ 60 w 172"/>
              <a:gd name="T73" fmla="*/ 9 h 211"/>
              <a:gd name="T74" fmla="*/ 12 w 172"/>
              <a:gd name="T75" fmla="*/ 23 h 211"/>
              <a:gd name="T76" fmla="*/ 60 w 172"/>
              <a:gd name="T77" fmla="*/ 100 h 211"/>
              <a:gd name="T78" fmla="*/ 28 w 172"/>
              <a:gd name="T79" fmla="*/ 118 h 211"/>
              <a:gd name="T80" fmla="*/ 29 w 172"/>
              <a:gd name="T81" fmla="*/ 134 h 211"/>
              <a:gd name="T82" fmla="*/ 34 w 172"/>
              <a:gd name="T83" fmla="*/ 127 h 211"/>
              <a:gd name="T84" fmla="*/ 47 w 172"/>
              <a:gd name="T85" fmla="*/ 120 h 211"/>
              <a:gd name="T86" fmla="*/ 36 w 172"/>
              <a:gd name="T87" fmla="*/ 178 h 211"/>
              <a:gd name="T88" fmla="*/ 45 w 172"/>
              <a:gd name="T89" fmla="*/ 163 h 211"/>
              <a:gd name="T90" fmla="*/ 60 w 172"/>
              <a:gd name="T91" fmla="*/ 211 h 211"/>
              <a:gd name="T92" fmla="*/ 0 w 172"/>
              <a:gd name="T93" fmla="*/ 2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211">
                <a:moveTo>
                  <a:pt x="121" y="0"/>
                </a:moveTo>
                <a:cubicBezTo>
                  <a:pt x="172" y="0"/>
                  <a:pt x="172" y="0"/>
                  <a:pt x="172" y="0"/>
                </a:cubicBezTo>
                <a:cubicBezTo>
                  <a:pt x="172" y="9"/>
                  <a:pt x="172" y="9"/>
                  <a:pt x="172" y="9"/>
                </a:cubicBezTo>
                <a:cubicBezTo>
                  <a:pt x="121" y="9"/>
                  <a:pt x="121" y="9"/>
                  <a:pt x="121" y="9"/>
                </a:cubicBezTo>
                <a:cubicBezTo>
                  <a:pt x="121" y="0"/>
                  <a:pt x="121" y="0"/>
                  <a:pt x="121" y="0"/>
                </a:cubicBezTo>
                <a:close/>
                <a:moveTo>
                  <a:pt x="121" y="37"/>
                </a:moveTo>
                <a:cubicBezTo>
                  <a:pt x="172" y="37"/>
                  <a:pt x="172" y="37"/>
                  <a:pt x="172" y="37"/>
                </a:cubicBezTo>
                <a:cubicBezTo>
                  <a:pt x="172" y="183"/>
                  <a:pt x="172" y="183"/>
                  <a:pt x="172" y="183"/>
                </a:cubicBezTo>
                <a:cubicBezTo>
                  <a:pt x="172" y="198"/>
                  <a:pt x="159" y="211"/>
                  <a:pt x="143" y="211"/>
                </a:cubicBezTo>
                <a:cubicBezTo>
                  <a:pt x="121" y="211"/>
                  <a:pt x="121" y="211"/>
                  <a:pt x="121" y="211"/>
                </a:cubicBezTo>
                <a:cubicBezTo>
                  <a:pt x="121" y="166"/>
                  <a:pt x="121" y="166"/>
                  <a:pt x="121" y="166"/>
                </a:cubicBezTo>
                <a:cubicBezTo>
                  <a:pt x="122" y="166"/>
                  <a:pt x="123" y="166"/>
                  <a:pt x="124" y="165"/>
                </a:cubicBezTo>
                <a:cubicBezTo>
                  <a:pt x="130" y="163"/>
                  <a:pt x="134" y="159"/>
                  <a:pt x="138" y="153"/>
                </a:cubicBezTo>
                <a:cubicBezTo>
                  <a:pt x="142" y="145"/>
                  <a:pt x="145" y="137"/>
                  <a:pt x="145" y="128"/>
                </a:cubicBezTo>
                <a:cubicBezTo>
                  <a:pt x="145" y="115"/>
                  <a:pt x="140" y="108"/>
                  <a:pt x="131" y="108"/>
                </a:cubicBezTo>
                <a:cubicBezTo>
                  <a:pt x="128" y="108"/>
                  <a:pt x="125" y="109"/>
                  <a:pt x="121" y="111"/>
                </a:cubicBezTo>
                <a:cubicBezTo>
                  <a:pt x="127" y="85"/>
                  <a:pt x="127" y="85"/>
                  <a:pt x="127" y="85"/>
                </a:cubicBezTo>
                <a:cubicBezTo>
                  <a:pt x="121" y="86"/>
                  <a:pt x="121" y="86"/>
                  <a:pt x="121" y="86"/>
                </a:cubicBezTo>
                <a:cubicBezTo>
                  <a:pt x="121" y="37"/>
                  <a:pt x="121" y="37"/>
                  <a:pt x="121" y="37"/>
                </a:cubicBezTo>
                <a:close/>
                <a:moveTo>
                  <a:pt x="121" y="156"/>
                </a:moveTo>
                <a:cubicBezTo>
                  <a:pt x="123" y="155"/>
                  <a:pt x="126" y="152"/>
                  <a:pt x="129" y="146"/>
                </a:cubicBezTo>
                <a:cubicBezTo>
                  <a:pt x="131" y="140"/>
                  <a:pt x="133" y="134"/>
                  <a:pt x="133" y="129"/>
                </a:cubicBezTo>
                <a:cubicBezTo>
                  <a:pt x="133" y="123"/>
                  <a:pt x="132" y="119"/>
                  <a:pt x="129" y="117"/>
                </a:cubicBezTo>
                <a:cubicBezTo>
                  <a:pt x="129" y="117"/>
                  <a:pt x="128" y="116"/>
                  <a:pt x="127" y="116"/>
                </a:cubicBezTo>
                <a:cubicBezTo>
                  <a:pt x="126" y="116"/>
                  <a:pt x="124" y="117"/>
                  <a:pt x="123" y="117"/>
                </a:cubicBezTo>
                <a:cubicBezTo>
                  <a:pt x="122" y="117"/>
                  <a:pt x="121" y="117"/>
                  <a:pt x="121" y="118"/>
                </a:cubicBezTo>
                <a:lnTo>
                  <a:pt x="121" y="156"/>
                </a:lnTo>
                <a:close/>
                <a:moveTo>
                  <a:pt x="98" y="0"/>
                </a:moveTo>
                <a:cubicBezTo>
                  <a:pt x="121" y="0"/>
                  <a:pt x="121" y="0"/>
                  <a:pt x="121" y="0"/>
                </a:cubicBezTo>
                <a:cubicBezTo>
                  <a:pt x="121" y="9"/>
                  <a:pt x="121" y="9"/>
                  <a:pt x="121" y="9"/>
                </a:cubicBezTo>
                <a:cubicBezTo>
                  <a:pt x="98" y="9"/>
                  <a:pt x="98" y="9"/>
                  <a:pt x="98" y="9"/>
                </a:cubicBezTo>
                <a:cubicBezTo>
                  <a:pt x="98" y="0"/>
                  <a:pt x="98" y="0"/>
                  <a:pt x="98" y="0"/>
                </a:cubicBezTo>
                <a:close/>
                <a:moveTo>
                  <a:pt x="98" y="37"/>
                </a:moveTo>
                <a:cubicBezTo>
                  <a:pt x="121" y="37"/>
                  <a:pt x="121" y="37"/>
                  <a:pt x="121" y="37"/>
                </a:cubicBezTo>
                <a:cubicBezTo>
                  <a:pt x="121" y="86"/>
                  <a:pt x="121" y="86"/>
                  <a:pt x="121" y="86"/>
                </a:cubicBezTo>
                <a:cubicBezTo>
                  <a:pt x="110" y="88"/>
                  <a:pt x="110" y="88"/>
                  <a:pt x="110" y="88"/>
                </a:cubicBezTo>
                <a:cubicBezTo>
                  <a:pt x="98" y="141"/>
                  <a:pt x="98" y="141"/>
                  <a:pt x="98" y="141"/>
                </a:cubicBezTo>
                <a:cubicBezTo>
                  <a:pt x="98" y="90"/>
                  <a:pt x="98" y="90"/>
                  <a:pt x="98" y="90"/>
                </a:cubicBezTo>
                <a:cubicBezTo>
                  <a:pt x="100" y="81"/>
                  <a:pt x="100" y="81"/>
                  <a:pt x="100" y="81"/>
                </a:cubicBezTo>
                <a:cubicBezTo>
                  <a:pt x="100" y="81"/>
                  <a:pt x="99" y="81"/>
                  <a:pt x="98" y="80"/>
                </a:cubicBezTo>
                <a:cubicBezTo>
                  <a:pt x="98" y="37"/>
                  <a:pt x="98" y="37"/>
                  <a:pt x="98" y="37"/>
                </a:cubicBezTo>
                <a:close/>
                <a:moveTo>
                  <a:pt x="121" y="211"/>
                </a:moveTo>
                <a:cubicBezTo>
                  <a:pt x="98" y="211"/>
                  <a:pt x="98" y="211"/>
                  <a:pt x="98" y="211"/>
                </a:cubicBezTo>
                <a:cubicBezTo>
                  <a:pt x="98" y="160"/>
                  <a:pt x="98" y="160"/>
                  <a:pt x="98" y="160"/>
                </a:cubicBezTo>
                <a:cubicBezTo>
                  <a:pt x="99" y="161"/>
                  <a:pt x="100" y="162"/>
                  <a:pt x="101" y="163"/>
                </a:cubicBezTo>
                <a:cubicBezTo>
                  <a:pt x="103" y="166"/>
                  <a:pt x="107" y="167"/>
                  <a:pt x="112" y="167"/>
                </a:cubicBezTo>
                <a:cubicBezTo>
                  <a:pt x="115" y="167"/>
                  <a:pt x="118" y="167"/>
                  <a:pt x="121" y="166"/>
                </a:cubicBezTo>
                <a:cubicBezTo>
                  <a:pt x="121" y="211"/>
                  <a:pt x="121" y="211"/>
                  <a:pt x="121" y="211"/>
                </a:cubicBezTo>
                <a:close/>
                <a:moveTo>
                  <a:pt x="121" y="118"/>
                </a:moveTo>
                <a:cubicBezTo>
                  <a:pt x="120" y="118"/>
                  <a:pt x="120" y="118"/>
                  <a:pt x="120" y="119"/>
                </a:cubicBezTo>
                <a:cubicBezTo>
                  <a:pt x="113" y="148"/>
                  <a:pt x="113" y="148"/>
                  <a:pt x="113" y="148"/>
                </a:cubicBezTo>
                <a:cubicBezTo>
                  <a:pt x="113" y="149"/>
                  <a:pt x="113" y="150"/>
                  <a:pt x="113" y="151"/>
                </a:cubicBezTo>
                <a:cubicBezTo>
                  <a:pt x="113" y="154"/>
                  <a:pt x="115" y="156"/>
                  <a:pt x="119" y="156"/>
                </a:cubicBezTo>
                <a:cubicBezTo>
                  <a:pt x="120" y="156"/>
                  <a:pt x="120" y="156"/>
                  <a:pt x="121" y="156"/>
                </a:cubicBezTo>
                <a:lnTo>
                  <a:pt x="121" y="118"/>
                </a:lnTo>
                <a:close/>
                <a:moveTo>
                  <a:pt x="71" y="0"/>
                </a:moveTo>
                <a:cubicBezTo>
                  <a:pt x="98" y="0"/>
                  <a:pt x="98" y="0"/>
                  <a:pt x="98" y="0"/>
                </a:cubicBezTo>
                <a:cubicBezTo>
                  <a:pt x="98" y="9"/>
                  <a:pt x="98" y="9"/>
                  <a:pt x="98" y="9"/>
                </a:cubicBezTo>
                <a:cubicBezTo>
                  <a:pt x="71" y="9"/>
                  <a:pt x="71" y="9"/>
                  <a:pt x="71" y="9"/>
                </a:cubicBezTo>
                <a:cubicBezTo>
                  <a:pt x="71" y="0"/>
                  <a:pt x="71" y="0"/>
                  <a:pt x="71" y="0"/>
                </a:cubicBezTo>
                <a:close/>
                <a:moveTo>
                  <a:pt x="71" y="37"/>
                </a:moveTo>
                <a:cubicBezTo>
                  <a:pt x="98" y="37"/>
                  <a:pt x="98" y="37"/>
                  <a:pt x="98" y="37"/>
                </a:cubicBezTo>
                <a:cubicBezTo>
                  <a:pt x="98" y="80"/>
                  <a:pt x="98" y="80"/>
                  <a:pt x="98" y="80"/>
                </a:cubicBezTo>
                <a:cubicBezTo>
                  <a:pt x="96" y="80"/>
                  <a:pt x="94" y="80"/>
                  <a:pt x="91" y="80"/>
                </a:cubicBezTo>
                <a:cubicBezTo>
                  <a:pt x="85" y="80"/>
                  <a:pt x="78" y="83"/>
                  <a:pt x="71" y="88"/>
                </a:cubicBezTo>
                <a:cubicBezTo>
                  <a:pt x="71" y="37"/>
                  <a:pt x="71" y="37"/>
                  <a:pt x="71" y="37"/>
                </a:cubicBezTo>
                <a:close/>
                <a:moveTo>
                  <a:pt x="98" y="211"/>
                </a:moveTo>
                <a:cubicBezTo>
                  <a:pt x="71" y="211"/>
                  <a:pt x="71" y="211"/>
                  <a:pt x="71" y="211"/>
                </a:cubicBezTo>
                <a:cubicBezTo>
                  <a:pt x="71" y="166"/>
                  <a:pt x="71" y="166"/>
                  <a:pt x="71" y="166"/>
                </a:cubicBezTo>
                <a:cubicBezTo>
                  <a:pt x="82" y="166"/>
                  <a:pt x="82" y="166"/>
                  <a:pt x="82" y="166"/>
                </a:cubicBezTo>
                <a:cubicBezTo>
                  <a:pt x="98" y="90"/>
                  <a:pt x="98" y="90"/>
                  <a:pt x="98" y="90"/>
                </a:cubicBezTo>
                <a:cubicBezTo>
                  <a:pt x="98" y="141"/>
                  <a:pt x="98" y="141"/>
                  <a:pt x="98" y="141"/>
                </a:cubicBezTo>
                <a:cubicBezTo>
                  <a:pt x="97" y="146"/>
                  <a:pt x="97" y="146"/>
                  <a:pt x="97" y="146"/>
                </a:cubicBezTo>
                <a:cubicBezTo>
                  <a:pt x="97" y="148"/>
                  <a:pt x="97" y="150"/>
                  <a:pt x="97" y="152"/>
                </a:cubicBezTo>
                <a:cubicBezTo>
                  <a:pt x="97" y="155"/>
                  <a:pt x="97" y="158"/>
                  <a:pt x="98" y="160"/>
                </a:cubicBezTo>
                <a:cubicBezTo>
                  <a:pt x="98" y="211"/>
                  <a:pt x="98" y="211"/>
                  <a:pt x="98" y="211"/>
                </a:cubicBezTo>
                <a:close/>
                <a:moveTo>
                  <a:pt x="71" y="137"/>
                </a:moveTo>
                <a:cubicBezTo>
                  <a:pt x="74" y="124"/>
                  <a:pt x="74" y="124"/>
                  <a:pt x="74" y="124"/>
                </a:cubicBezTo>
                <a:cubicBezTo>
                  <a:pt x="73" y="124"/>
                  <a:pt x="72" y="124"/>
                  <a:pt x="71" y="123"/>
                </a:cubicBezTo>
                <a:cubicBezTo>
                  <a:pt x="71" y="137"/>
                  <a:pt x="71" y="137"/>
                  <a:pt x="71" y="137"/>
                </a:cubicBezTo>
                <a:close/>
                <a:moveTo>
                  <a:pt x="71" y="118"/>
                </a:moveTo>
                <a:cubicBezTo>
                  <a:pt x="73" y="118"/>
                  <a:pt x="74" y="119"/>
                  <a:pt x="75" y="119"/>
                </a:cubicBezTo>
                <a:cubicBezTo>
                  <a:pt x="82" y="88"/>
                  <a:pt x="82" y="88"/>
                  <a:pt x="82" y="88"/>
                </a:cubicBezTo>
                <a:cubicBezTo>
                  <a:pt x="79" y="90"/>
                  <a:pt x="75" y="93"/>
                  <a:pt x="71" y="98"/>
                </a:cubicBezTo>
                <a:lnTo>
                  <a:pt x="71" y="118"/>
                </a:lnTo>
                <a:close/>
                <a:moveTo>
                  <a:pt x="60" y="0"/>
                </a:moveTo>
                <a:cubicBezTo>
                  <a:pt x="71" y="0"/>
                  <a:pt x="71" y="0"/>
                  <a:pt x="71" y="0"/>
                </a:cubicBezTo>
                <a:cubicBezTo>
                  <a:pt x="71" y="9"/>
                  <a:pt x="71" y="9"/>
                  <a:pt x="71" y="9"/>
                </a:cubicBezTo>
                <a:cubicBezTo>
                  <a:pt x="60" y="9"/>
                  <a:pt x="60" y="9"/>
                  <a:pt x="60" y="9"/>
                </a:cubicBezTo>
                <a:cubicBezTo>
                  <a:pt x="60" y="0"/>
                  <a:pt x="60" y="0"/>
                  <a:pt x="60" y="0"/>
                </a:cubicBezTo>
                <a:close/>
                <a:moveTo>
                  <a:pt x="60" y="37"/>
                </a:moveTo>
                <a:cubicBezTo>
                  <a:pt x="71" y="37"/>
                  <a:pt x="71" y="37"/>
                  <a:pt x="71" y="37"/>
                </a:cubicBezTo>
                <a:cubicBezTo>
                  <a:pt x="71" y="88"/>
                  <a:pt x="71" y="88"/>
                  <a:pt x="71" y="88"/>
                </a:cubicBezTo>
                <a:cubicBezTo>
                  <a:pt x="71" y="89"/>
                  <a:pt x="71" y="89"/>
                  <a:pt x="71" y="89"/>
                </a:cubicBezTo>
                <a:cubicBezTo>
                  <a:pt x="67" y="92"/>
                  <a:pt x="64" y="96"/>
                  <a:pt x="60" y="100"/>
                </a:cubicBezTo>
                <a:cubicBezTo>
                  <a:pt x="60" y="37"/>
                  <a:pt x="60" y="37"/>
                  <a:pt x="60" y="37"/>
                </a:cubicBezTo>
                <a:close/>
                <a:moveTo>
                  <a:pt x="71" y="211"/>
                </a:moveTo>
                <a:cubicBezTo>
                  <a:pt x="60" y="211"/>
                  <a:pt x="60" y="211"/>
                  <a:pt x="60" y="211"/>
                </a:cubicBezTo>
                <a:cubicBezTo>
                  <a:pt x="60" y="120"/>
                  <a:pt x="60" y="120"/>
                  <a:pt x="60" y="120"/>
                </a:cubicBezTo>
                <a:cubicBezTo>
                  <a:pt x="64" y="121"/>
                  <a:pt x="68" y="122"/>
                  <a:pt x="71" y="123"/>
                </a:cubicBezTo>
                <a:cubicBezTo>
                  <a:pt x="71" y="137"/>
                  <a:pt x="71" y="137"/>
                  <a:pt x="71" y="137"/>
                </a:cubicBezTo>
                <a:cubicBezTo>
                  <a:pt x="65" y="166"/>
                  <a:pt x="65" y="166"/>
                  <a:pt x="65" y="166"/>
                </a:cubicBezTo>
                <a:cubicBezTo>
                  <a:pt x="71" y="166"/>
                  <a:pt x="71" y="166"/>
                  <a:pt x="71" y="166"/>
                </a:cubicBezTo>
                <a:cubicBezTo>
                  <a:pt x="71" y="211"/>
                  <a:pt x="71" y="211"/>
                  <a:pt x="71" y="211"/>
                </a:cubicBezTo>
                <a:close/>
                <a:moveTo>
                  <a:pt x="71" y="98"/>
                </a:moveTo>
                <a:cubicBezTo>
                  <a:pt x="68" y="102"/>
                  <a:pt x="65" y="108"/>
                  <a:pt x="61" y="115"/>
                </a:cubicBezTo>
                <a:cubicBezTo>
                  <a:pt x="65" y="116"/>
                  <a:pt x="68" y="117"/>
                  <a:pt x="71" y="118"/>
                </a:cubicBezTo>
                <a:lnTo>
                  <a:pt x="71" y="98"/>
                </a:lnTo>
                <a:close/>
                <a:moveTo>
                  <a:pt x="29" y="0"/>
                </a:moveTo>
                <a:cubicBezTo>
                  <a:pt x="60" y="0"/>
                  <a:pt x="60" y="0"/>
                  <a:pt x="60" y="0"/>
                </a:cubicBezTo>
                <a:cubicBezTo>
                  <a:pt x="60" y="9"/>
                  <a:pt x="60" y="9"/>
                  <a:pt x="60" y="9"/>
                </a:cubicBezTo>
                <a:cubicBezTo>
                  <a:pt x="26" y="9"/>
                  <a:pt x="26" y="9"/>
                  <a:pt x="26" y="9"/>
                </a:cubicBezTo>
                <a:cubicBezTo>
                  <a:pt x="18" y="9"/>
                  <a:pt x="12" y="15"/>
                  <a:pt x="12" y="23"/>
                </a:cubicBezTo>
                <a:cubicBezTo>
                  <a:pt x="12" y="23"/>
                  <a:pt x="12" y="23"/>
                  <a:pt x="12" y="23"/>
                </a:cubicBezTo>
                <a:cubicBezTo>
                  <a:pt x="12" y="30"/>
                  <a:pt x="18" y="37"/>
                  <a:pt x="26" y="37"/>
                </a:cubicBezTo>
                <a:cubicBezTo>
                  <a:pt x="60" y="37"/>
                  <a:pt x="60" y="37"/>
                  <a:pt x="60" y="37"/>
                </a:cubicBezTo>
                <a:cubicBezTo>
                  <a:pt x="60" y="100"/>
                  <a:pt x="60" y="100"/>
                  <a:pt x="60" y="100"/>
                </a:cubicBezTo>
                <a:cubicBezTo>
                  <a:pt x="57" y="104"/>
                  <a:pt x="54" y="109"/>
                  <a:pt x="51" y="114"/>
                </a:cubicBezTo>
                <a:cubicBezTo>
                  <a:pt x="48" y="114"/>
                  <a:pt x="46" y="113"/>
                  <a:pt x="45" y="113"/>
                </a:cubicBezTo>
                <a:cubicBezTo>
                  <a:pt x="38" y="113"/>
                  <a:pt x="32" y="115"/>
                  <a:pt x="28" y="118"/>
                </a:cubicBezTo>
                <a:cubicBezTo>
                  <a:pt x="23" y="120"/>
                  <a:pt x="21" y="124"/>
                  <a:pt x="21" y="128"/>
                </a:cubicBezTo>
                <a:cubicBezTo>
                  <a:pt x="21" y="130"/>
                  <a:pt x="22" y="131"/>
                  <a:pt x="23" y="133"/>
                </a:cubicBezTo>
                <a:cubicBezTo>
                  <a:pt x="24" y="134"/>
                  <a:pt x="26" y="134"/>
                  <a:pt x="29" y="134"/>
                </a:cubicBezTo>
                <a:cubicBezTo>
                  <a:pt x="30" y="134"/>
                  <a:pt x="31" y="134"/>
                  <a:pt x="33" y="133"/>
                </a:cubicBezTo>
                <a:cubicBezTo>
                  <a:pt x="34" y="132"/>
                  <a:pt x="35" y="131"/>
                  <a:pt x="35" y="130"/>
                </a:cubicBezTo>
                <a:cubicBezTo>
                  <a:pt x="35" y="129"/>
                  <a:pt x="34" y="128"/>
                  <a:pt x="34" y="127"/>
                </a:cubicBezTo>
                <a:cubicBezTo>
                  <a:pt x="34" y="127"/>
                  <a:pt x="33" y="126"/>
                  <a:pt x="33" y="126"/>
                </a:cubicBezTo>
                <a:cubicBezTo>
                  <a:pt x="34" y="124"/>
                  <a:pt x="35" y="123"/>
                  <a:pt x="38" y="122"/>
                </a:cubicBezTo>
                <a:cubicBezTo>
                  <a:pt x="40" y="121"/>
                  <a:pt x="43" y="120"/>
                  <a:pt x="47" y="120"/>
                </a:cubicBezTo>
                <a:cubicBezTo>
                  <a:pt x="44" y="125"/>
                  <a:pt x="42" y="129"/>
                  <a:pt x="40" y="134"/>
                </a:cubicBezTo>
                <a:cubicBezTo>
                  <a:pt x="33" y="148"/>
                  <a:pt x="30" y="159"/>
                  <a:pt x="30" y="167"/>
                </a:cubicBezTo>
                <a:cubicBezTo>
                  <a:pt x="30" y="173"/>
                  <a:pt x="32" y="176"/>
                  <a:pt x="36" y="178"/>
                </a:cubicBezTo>
                <a:cubicBezTo>
                  <a:pt x="37" y="179"/>
                  <a:pt x="41" y="180"/>
                  <a:pt x="45" y="180"/>
                </a:cubicBezTo>
                <a:cubicBezTo>
                  <a:pt x="44" y="178"/>
                  <a:pt x="44" y="176"/>
                  <a:pt x="44" y="173"/>
                </a:cubicBezTo>
                <a:cubicBezTo>
                  <a:pt x="44" y="170"/>
                  <a:pt x="44" y="167"/>
                  <a:pt x="45" y="163"/>
                </a:cubicBezTo>
                <a:cubicBezTo>
                  <a:pt x="47" y="150"/>
                  <a:pt x="52" y="136"/>
                  <a:pt x="59" y="120"/>
                </a:cubicBezTo>
                <a:cubicBezTo>
                  <a:pt x="59" y="120"/>
                  <a:pt x="60" y="120"/>
                  <a:pt x="60" y="120"/>
                </a:cubicBezTo>
                <a:cubicBezTo>
                  <a:pt x="60" y="211"/>
                  <a:pt x="60" y="211"/>
                  <a:pt x="60" y="211"/>
                </a:cubicBezTo>
                <a:cubicBezTo>
                  <a:pt x="29" y="211"/>
                  <a:pt x="29" y="211"/>
                  <a:pt x="29" y="211"/>
                </a:cubicBezTo>
                <a:cubicBezTo>
                  <a:pt x="13" y="211"/>
                  <a:pt x="0" y="198"/>
                  <a:pt x="0" y="183"/>
                </a:cubicBezTo>
                <a:cubicBezTo>
                  <a:pt x="0" y="29"/>
                  <a:pt x="0" y="29"/>
                  <a:pt x="0" y="29"/>
                </a:cubicBezTo>
                <a:cubicBezTo>
                  <a:pt x="0" y="13"/>
                  <a:pt x="13" y="0"/>
                  <a:pt x="29" y="0"/>
                </a:cubicBezTo>
                <a:close/>
              </a:path>
            </a:pathLst>
          </a:custGeom>
          <a:solidFill>
            <a:srgbClr val="0C8882"/>
          </a:solidFill>
          <a:ln>
            <a:noFill/>
          </a:ln>
        </p:spPr>
        <p:txBody>
          <a:bodyPr vert="horz" wrap="square" lIns="68562" tIns="34281" rIns="68562" bIns="34281" numCol="1" anchor="t" anchorCtr="0" compatLnSpc="1"/>
          <a:lstStyle/>
          <a:p>
            <a:endParaRPr lang="id-ID" sz="1010">
              <a:cs typeface="+mn-ea"/>
              <a:sym typeface="+mn-lt"/>
            </a:endParaRPr>
          </a:p>
        </p:txBody>
      </p:sp>
      <p:sp>
        <p:nvSpPr>
          <p:cNvPr id="112" name="Freeform 75"/>
          <p:cNvSpPr>
            <a:spLocks noEditPoints="1"/>
          </p:cNvSpPr>
          <p:nvPr/>
        </p:nvSpPr>
        <p:spPr bwMode="auto">
          <a:xfrm>
            <a:off x="6344621" y="1711885"/>
            <a:ext cx="427323" cy="428513"/>
          </a:xfrm>
          <a:custGeom>
            <a:avLst/>
            <a:gdLst>
              <a:gd name="T0" fmla="*/ 249 w 261"/>
              <a:gd name="T1" fmla="*/ 220 h 262"/>
              <a:gd name="T2" fmla="*/ 261 w 261"/>
              <a:gd name="T3" fmla="*/ 70 h 262"/>
              <a:gd name="T4" fmla="*/ 249 w 261"/>
              <a:gd name="T5" fmla="*/ 70 h 262"/>
              <a:gd name="T6" fmla="*/ 249 w 261"/>
              <a:gd name="T7" fmla="*/ 154 h 262"/>
              <a:gd name="T8" fmla="*/ 227 w 261"/>
              <a:gd name="T9" fmla="*/ 180 h 262"/>
              <a:gd name="T10" fmla="*/ 209 w 261"/>
              <a:gd name="T11" fmla="*/ 262 h 262"/>
              <a:gd name="T12" fmla="*/ 209 w 261"/>
              <a:gd name="T13" fmla="*/ 262 h 262"/>
              <a:gd name="T14" fmla="*/ 209 w 261"/>
              <a:gd name="T15" fmla="*/ 15 h 262"/>
              <a:gd name="T16" fmla="*/ 203 w 261"/>
              <a:gd name="T17" fmla="*/ 28 h 262"/>
              <a:gd name="T18" fmla="*/ 209 w 261"/>
              <a:gd name="T19" fmla="*/ 50 h 262"/>
              <a:gd name="T20" fmla="*/ 201 w 261"/>
              <a:gd name="T21" fmla="*/ 120 h 262"/>
              <a:gd name="T22" fmla="*/ 209 w 261"/>
              <a:gd name="T23" fmla="*/ 197 h 262"/>
              <a:gd name="T24" fmla="*/ 209 w 261"/>
              <a:gd name="T25" fmla="*/ 197 h 262"/>
              <a:gd name="T26" fmla="*/ 195 w 261"/>
              <a:gd name="T27" fmla="*/ 232 h 262"/>
              <a:gd name="T28" fmla="*/ 168 w 261"/>
              <a:gd name="T29" fmla="*/ 36 h 262"/>
              <a:gd name="T30" fmla="*/ 195 w 261"/>
              <a:gd name="T31" fmla="*/ 20 h 262"/>
              <a:gd name="T32" fmla="*/ 195 w 261"/>
              <a:gd name="T33" fmla="*/ 50 h 262"/>
              <a:gd name="T34" fmla="*/ 195 w 261"/>
              <a:gd name="T35" fmla="*/ 120 h 262"/>
              <a:gd name="T36" fmla="*/ 168 w 261"/>
              <a:gd name="T37" fmla="*/ 220 h 262"/>
              <a:gd name="T38" fmla="*/ 192 w 261"/>
              <a:gd name="T39" fmla="*/ 249 h 262"/>
              <a:gd name="T40" fmla="*/ 168 w 261"/>
              <a:gd name="T41" fmla="*/ 21 h 262"/>
              <a:gd name="T42" fmla="*/ 168 w 261"/>
              <a:gd name="T43" fmla="*/ 44 h 262"/>
              <a:gd name="T44" fmla="*/ 135 w 261"/>
              <a:gd name="T45" fmla="*/ 120 h 262"/>
              <a:gd name="T46" fmla="*/ 167 w 261"/>
              <a:gd name="T47" fmla="*/ 198 h 262"/>
              <a:gd name="T48" fmla="*/ 167 w 261"/>
              <a:gd name="T49" fmla="*/ 167 h 262"/>
              <a:gd name="T50" fmla="*/ 130 w 261"/>
              <a:gd name="T51" fmla="*/ 147 h 262"/>
              <a:gd name="T52" fmla="*/ 93 w 261"/>
              <a:gd name="T53" fmla="*/ 44 h 262"/>
              <a:gd name="T54" fmla="*/ 130 w 261"/>
              <a:gd name="T55" fmla="*/ 0 h 262"/>
              <a:gd name="T56" fmla="*/ 126 w 261"/>
              <a:gd name="T57" fmla="*/ 120 h 262"/>
              <a:gd name="T58" fmla="*/ 130 w 261"/>
              <a:gd name="T59" fmla="*/ 159 h 262"/>
              <a:gd name="T60" fmla="*/ 130 w 261"/>
              <a:gd name="T61" fmla="*/ 179 h 262"/>
              <a:gd name="T62" fmla="*/ 130 w 261"/>
              <a:gd name="T63" fmla="*/ 198 h 262"/>
              <a:gd name="T64" fmla="*/ 93 w 261"/>
              <a:gd name="T65" fmla="*/ 3 h 262"/>
              <a:gd name="T66" fmla="*/ 93 w 261"/>
              <a:gd name="T67" fmla="*/ 36 h 262"/>
              <a:gd name="T68" fmla="*/ 67 w 261"/>
              <a:gd name="T69" fmla="*/ 20 h 262"/>
              <a:gd name="T70" fmla="*/ 67 w 261"/>
              <a:gd name="T71" fmla="*/ 70 h 262"/>
              <a:gd name="T72" fmla="*/ 92 w 261"/>
              <a:gd name="T73" fmla="*/ 147 h 262"/>
              <a:gd name="T74" fmla="*/ 92 w 261"/>
              <a:gd name="T75" fmla="*/ 179 h 262"/>
              <a:gd name="T76" fmla="*/ 93 w 261"/>
              <a:gd name="T77" fmla="*/ 198 h 262"/>
              <a:gd name="T78" fmla="*/ 67 w 261"/>
              <a:gd name="T79" fmla="*/ 171 h 262"/>
              <a:gd name="T80" fmla="*/ 69 w 261"/>
              <a:gd name="T81" fmla="*/ 232 h 262"/>
              <a:gd name="T82" fmla="*/ 58 w 261"/>
              <a:gd name="T83" fmla="*/ 28 h 262"/>
              <a:gd name="T84" fmla="*/ 67 w 261"/>
              <a:gd name="T85" fmla="*/ 9 h 262"/>
              <a:gd name="T86" fmla="*/ 67 w 261"/>
              <a:gd name="T87" fmla="*/ 120 h 262"/>
              <a:gd name="T88" fmla="*/ 67 w 261"/>
              <a:gd name="T89" fmla="*/ 188 h 262"/>
              <a:gd name="T90" fmla="*/ 67 w 261"/>
              <a:gd name="T91" fmla="*/ 232 h 262"/>
              <a:gd name="T92" fmla="*/ 67 w 261"/>
              <a:gd name="T93" fmla="*/ 232 h 262"/>
              <a:gd name="T94" fmla="*/ 52 w 261"/>
              <a:gd name="T95" fmla="*/ 50 h 262"/>
              <a:gd name="T96" fmla="*/ 12 w 261"/>
              <a:gd name="T97" fmla="*/ 220 h 262"/>
              <a:gd name="T98" fmla="*/ 52 w 261"/>
              <a:gd name="T99" fmla="*/ 232 h 262"/>
              <a:gd name="T100" fmla="*/ 52 w 261"/>
              <a:gd name="T101" fmla="*/ 232 h 262"/>
              <a:gd name="T102" fmla="*/ 12 w 261"/>
              <a:gd name="T103" fmla="*/ 114 h 262"/>
              <a:gd name="T104" fmla="*/ 0 w 261"/>
              <a:gd name="T105" fmla="*/ 104 h 262"/>
              <a:gd name="T106" fmla="*/ 12 w 261"/>
              <a:gd name="T107" fmla="*/ 15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1" h="262">
                <a:moveTo>
                  <a:pt x="249" y="220"/>
                </a:moveTo>
                <a:cubicBezTo>
                  <a:pt x="249" y="154"/>
                  <a:pt x="249" y="154"/>
                  <a:pt x="249" y="154"/>
                </a:cubicBezTo>
                <a:cubicBezTo>
                  <a:pt x="251" y="157"/>
                  <a:pt x="252" y="160"/>
                  <a:pt x="252" y="164"/>
                </a:cubicBezTo>
                <a:cubicBezTo>
                  <a:pt x="252" y="220"/>
                  <a:pt x="252" y="220"/>
                  <a:pt x="252" y="220"/>
                </a:cubicBezTo>
                <a:cubicBezTo>
                  <a:pt x="249" y="220"/>
                  <a:pt x="249" y="220"/>
                  <a:pt x="249" y="220"/>
                </a:cubicBezTo>
                <a:close/>
                <a:moveTo>
                  <a:pt x="249" y="114"/>
                </a:moveTo>
                <a:cubicBezTo>
                  <a:pt x="249" y="70"/>
                  <a:pt x="249" y="70"/>
                  <a:pt x="249" y="70"/>
                </a:cubicBezTo>
                <a:cubicBezTo>
                  <a:pt x="250" y="70"/>
                  <a:pt x="250" y="70"/>
                  <a:pt x="250" y="69"/>
                </a:cubicBezTo>
                <a:cubicBezTo>
                  <a:pt x="257" y="67"/>
                  <a:pt x="257" y="67"/>
                  <a:pt x="257" y="67"/>
                </a:cubicBezTo>
                <a:cubicBezTo>
                  <a:pt x="259" y="66"/>
                  <a:pt x="261" y="67"/>
                  <a:pt x="261" y="70"/>
                </a:cubicBezTo>
                <a:cubicBezTo>
                  <a:pt x="261" y="104"/>
                  <a:pt x="261" y="104"/>
                  <a:pt x="261" y="104"/>
                </a:cubicBezTo>
                <a:cubicBezTo>
                  <a:pt x="261" y="107"/>
                  <a:pt x="259" y="110"/>
                  <a:pt x="257" y="111"/>
                </a:cubicBezTo>
                <a:cubicBezTo>
                  <a:pt x="250" y="113"/>
                  <a:pt x="250" y="113"/>
                  <a:pt x="250" y="113"/>
                </a:cubicBezTo>
                <a:cubicBezTo>
                  <a:pt x="250" y="114"/>
                  <a:pt x="250" y="114"/>
                  <a:pt x="249" y="114"/>
                </a:cubicBezTo>
                <a:close/>
                <a:moveTo>
                  <a:pt x="249" y="70"/>
                </a:moveTo>
                <a:cubicBezTo>
                  <a:pt x="249" y="114"/>
                  <a:pt x="249" y="114"/>
                  <a:pt x="249" y="114"/>
                </a:cubicBezTo>
                <a:cubicBezTo>
                  <a:pt x="248" y="114"/>
                  <a:pt x="246" y="112"/>
                  <a:pt x="246" y="110"/>
                </a:cubicBezTo>
                <a:cubicBezTo>
                  <a:pt x="246" y="76"/>
                  <a:pt x="246" y="76"/>
                  <a:pt x="246" y="76"/>
                </a:cubicBezTo>
                <a:cubicBezTo>
                  <a:pt x="246" y="74"/>
                  <a:pt x="248" y="71"/>
                  <a:pt x="249" y="70"/>
                </a:cubicBezTo>
                <a:close/>
                <a:moveTo>
                  <a:pt x="249" y="154"/>
                </a:moveTo>
                <a:cubicBezTo>
                  <a:pt x="246" y="150"/>
                  <a:pt x="241" y="146"/>
                  <a:pt x="235" y="146"/>
                </a:cubicBezTo>
                <a:cubicBezTo>
                  <a:pt x="235" y="50"/>
                  <a:pt x="235" y="50"/>
                  <a:pt x="235" y="50"/>
                </a:cubicBezTo>
                <a:cubicBezTo>
                  <a:pt x="209" y="50"/>
                  <a:pt x="209" y="50"/>
                  <a:pt x="209" y="50"/>
                </a:cubicBezTo>
                <a:cubicBezTo>
                  <a:pt x="209" y="162"/>
                  <a:pt x="209" y="162"/>
                  <a:pt x="209" y="162"/>
                </a:cubicBezTo>
                <a:cubicBezTo>
                  <a:pt x="219" y="162"/>
                  <a:pt x="227" y="170"/>
                  <a:pt x="227" y="180"/>
                </a:cubicBezTo>
                <a:cubicBezTo>
                  <a:pt x="227" y="189"/>
                  <a:pt x="219" y="197"/>
                  <a:pt x="209" y="197"/>
                </a:cubicBezTo>
                <a:cubicBezTo>
                  <a:pt x="209" y="220"/>
                  <a:pt x="209" y="220"/>
                  <a:pt x="209" y="220"/>
                </a:cubicBezTo>
                <a:cubicBezTo>
                  <a:pt x="249" y="220"/>
                  <a:pt x="249" y="220"/>
                  <a:pt x="249" y="220"/>
                </a:cubicBezTo>
                <a:cubicBezTo>
                  <a:pt x="249" y="154"/>
                  <a:pt x="249" y="154"/>
                  <a:pt x="249" y="154"/>
                </a:cubicBezTo>
                <a:close/>
                <a:moveTo>
                  <a:pt x="209" y="262"/>
                </a:moveTo>
                <a:cubicBezTo>
                  <a:pt x="209" y="232"/>
                  <a:pt x="209" y="232"/>
                  <a:pt x="209" y="232"/>
                </a:cubicBezTo>
                <a:cubicBezTo>
                  <a:pt x="226" y="232"/>
                  <a:pt x="226" y="232"/>
                  <a:pt x="226" y="232"/>
                </a:cubicBezTo>
                <a:cubicBezTo>
                  <a:pt x="226" y="249"/>
                  <a:pt x="226" y="249"/>
                  <a:pt x="226" y="249"/>
                </a:cubicBezTo>
                <a:cubicBezTo>
                  <a:pt x="226" y="257"/>
                  <a:pt x="220" y="262"/>
                  <a:pt x="213" y="262"/>
                </a:cubicBezTo>
                <a:cubicBezTo>
                  <a:pt x="209" y="262"/>
                  <a:pt x="209" y="262"/>
                  <a:pt x="209" y="262"/>
                </a:cubicBezTo>
                <a:close/>
                <a:moveTo>
                  <a:pt x="209" y="44"/>
                </a:moveTo>
                <a:cubicBezTo>
                  <a:pt x="209" y="15"/>
                  <a:pt x="209" y="15"/>
                  <a:pt x="209" y="15"/>
                </a:cubicBezTo>
                <a:cubicBezTo>
                  <a:pt x="225" y="23"/>
                  <a:pt x="235" y="33"/>
                  <a:pt x="235" y="44"/>
                </a:cubicBezTo>
                <a:lnTo>
                  <a:pt x="209" y="44"/>
                </a:lnTo>
                <a:close/>
                <a:moveTo>
                  <a:pt x="209" y="15"/>
                </a:moveTo>
                <a:cubicBezTo>
                  <a:pt x="209" y="44"/>
                  <a:pt x="209" y="44"/>
                  <a:pt x="209" y="44"/>
                </a:cubicBezTo>
                <a:cubicBezTo>
                  <a:pt x="195" y="44"/>
                  <a:pt x="195" y="44"/>
                  <a:pt x="195" y="44"/>
                </a:cubicBezTo>
                <a:cubicBezTo>
                  <a:pt x="195" y="37"/>
                  <a:pt x="195" y="37"/>
                  <a:pt x="195" y="37"/>
                </a:cubicBezTo>
                <a:cubicBezTo>
                  <a:pt x="195" y="37"/>
                  <a:pt x="195" y="37"/>
                  <a:pt x="195" y="37"/>
                </a:cubicBezTo>
                <a:cubicBezTo>
                  <a:pt x="199" y="37"/>
                  <a:pt x="203" y="33"/>
                  <a:pt x="203" y="28"/>
                </a:cubicBezTo>
                <a:cubicBezTo>
                  <a:pt x="203" y="24"/>
                  <a:pt x="199" y="20"/>
                  <a:pt x="195" y="20"/>
                </a:cubicBezTo>
                <a:cubicBezTo>
                  <a:pt x="195" y="20"/>
                  <a:pt x="195" y="20"/>
                  <a:pt x="195" y="20"/>
                </a:cubicBezTo>
                <a:cubicBezTo>
                  <a:pt x="195" y="9"/>
                  <a:pt x="195" y="9"/>
                  <a:pt x="195" y="9"/>
                </a:cubicBezTo>
                <a:cubicBezTo>
                  <a:pt x="200" y="11"/>
                  <a:pt x="205" y="13"/>
                  <a:pt x="209" y="15"/>
                </a:cubicBezTo>
                <a:close/>
                <a:moveTo>
                  <a:pt x="209" y="50"/>
                </a:moveTo>
                <a:cubicBezTo>
                  <a:pt x="209" y="162"/>
                  <a:pt x="209" y="162"/>
                  <a:pt x="209" y="162"/>
                </a:cubicBezTo>
                <a:cubicBezTo>
                  <a:pt x="209" y="162"/>
                  <a:pt x="209" y="162"/>
                  <a:pt x="209" y="162"/>
                </a:cubicBezTo>
                <a:cubicBezTo>
                  <a:pt x="203" y="162"/>
                  <a:pt x="198" y="166"/>
                  <a:pt x="195" y="171"/>
                </a:cubicBezTo>
                <a:cubicBezTo>
                  <a:pt x="195" y="120"/>
                  <a:pt x="195" y="120"/>
                  <a:pt x="195" y="120"/>
                </a:cubicBezTo>
                <a:cubicBezTo>
                  <a:pt x="201" y="120"/>
                  <a:pt x="201" y="120"/>
                  <a:pt x="201" y="120"/>
                </a:cubicBezTo>
                <a:cubicBezTo>
                  <a:pt x="201" y="70"/>
                  <a:pt x="201" y="70"/>
                  <a:pt x="201" y="70"/>
                </a:cubicBezTo>
                <a:cubicBezTo>
                  <a:pt x="195" y="70"/>
                  <a:pt x="195" y="70"/>
                  <a:pt x="195" y="70"/>
                </a:cubicBezTo>
                <a:cubicBezTo>
                  <a:pt x="195" y="50"/>
                  <a:pt x="195" y="50"/>
                  <a:pt x="195" y="50"/>
                </a:cubicBezTo>
                <a:cubicBezTo>
                  <a:pt x="209" y="50"/>
                  <a:pt x="209" y="50"/>
                  <a:pt x="209" y="50"/>
                </a:cubicBezTo>
                <a:close/>
                <a:moveTo>
                  <a:pt x="209" y="197"/>
                </a:moveTo>
                <a:cubicBezTo>
                  <a:pt x="209" y="220"/>
                  <a:pt x="209" y="220"/>
                  <a:pt x="209" y="220"/>
                </a:cubicBezTo>
                <a:cubicBezTo>
                  <a:pt x="195" y="220"/>
                  <a:pt x="195" y="220"/>
                  <a:pt x="195" y="220"/>
                </a:cubicBezTo>
                <a:cubicBezTo>
                  <a:pt x="195" y="188"/>
                  <a:pt x="195" y="188"/>
                  <a:pt x="195" y="188"/>
                </a:cubicBezTo>
                <a:cubicBezTo>
                  <a:pt x="198" y="193"/>
                  <a:pt x="203" y="197"/>
                  <a:pt x="209" y="197"/>
                </a:cubicBezTo>
                <a:cubicBezTo>
                  <a:pt x="209" y="197"/>
                  <a:pt x="209" y="197"/>
                  <a:pt x="209" y="197"/>
                </a:cubicBezTo>
                <a:close/>
                <a:moveTo>
                  <a:pt x="209" y="232"/>
                </a:moveTo>
                <a:cubicBezTo>
                  <a:pt x="209" y="262"/>
                  <a:pt x="209" y="262"/>
                  <a:pt x="209" y="262"/>
                </a:cubicBezTo>
                <a:cubicBezTo>
                  <a:pt x="206" y="262"/>
                  <a:pt x="206" y="262"/>
                  <a:pt x="206" y="262"/>
                </a:cubicBezTo>
                <a:cubicBezTo>
                  <a:pt x="201" y="262"/>
                  <a:pt x="197" y="260"/>
                  <a:pt x="195" y="257"/>
                </a:cubicBezTo>
                <a:cubicBezTo>
                  <a:pt x="195" y="232"/>
                  <a:pt x="195" y="232"/>
                  <a:pt x="195" y="232"/>
                </a:cubicBezTo>
                <a:lnTo>
                  <a:pt x="209" y="232"/>
                </a:lnTo>
                <a:close/>
                <a:moveTo>
                  <a:pt x="171" y="20"/>
                </a:moveTo>
                <a:cubicBezTo>
                  <a:pt x="175" y="20"/>
                  <a:pt x="179" y="24"/>
                  <a:pt x="179" y="28"/>
                </a:cubicBezTo>
                <a:cubicBezTo>
                  <a:pt x="179" y="33"/>
                  <a:pt x="175" y="37"/>
                  <a:pt x="171" y="37"/>
                </a:cubicBezTo>
                <a:cubicBezTo>
                  <a:pt x="170" y="37"/>
                  <a:pt x="169" y="37"/>
                  <a:pt x="168" y="36"/>
                </a:cubicBezTo>
                <a:cubicBezTo>
                  <a:pt x="168" y="44"/>
                  <a:pt x="168" y="44"/>
                  <a:pt x="168" y="44"/>
                </a:cubicBezTo>
                <a:cubicBezTo>
                  <a:pt x="195" y="44"/>
                  <a:pt x="195" y="44"/>
                  <a:pt x="195" y="44"/>
                </a:cubicBezTo>
                <a:cubicBezTo>
                  <a:pt x="195" y="37"/>
                  <a:pt x="195" y="37"/>
                  <a:pt x="195" y="37"/>
                </a:cubicBezTo>
                <a:cubicBezTo>
                  <a:pt x="190" y="37"/>
                  <a:pt x="186" y="33"/>
                  <a:pt x="186" y="28"/>
                </a:cubicBezTo>
                <a:cubicBezTo>
                  <a:pt x="186" y="24"/>
                  <a:pt x="190" y="20"/>
                  <a:pt x="195" y="20"/>
                </a:cubicBezTo>
                <a:cubicBezTo>
                  <a:pt x="195" y="9"/>
                  <a:pt x="195" y="9"/>
                  <a:pt x="195" y="9"/>
                </a:cubicBezTo>
                <a:cubicBezTo>
                  <a:pt x="187" y="6"/>
                  <a:pt x="178" y="4"/>
                  <a:pt x="168" y="3"/>
                </a:cubicBezTo>
                <a:cubicBezTo>
                  <a:pt x="168" y="21"/>
                  <a:pt x="168" y="21"/>
                  <a:pt x="168" y="21"/>
                </a:cubicBezTo>
                <a:cubicBezTo>
                  <a:pt x="169" y="20"/>
                  <a:pt x="170" y="20"/>
                  <a:pt x="171" y="20"/>
                </a:cubicBezTo>
                <a:close/>
                <a:moveTo>
                  <a:pt x="195" y="50"/>
                </a:moveTo>
                <a:cubicBezTo>
                  <a:pt x="195" y="70"/>
                  <a:pt x="195" y="70"/>
                  <a:pt x="195" y="70"/>
                </a:cubicBezTo>
                <a:cubicBezTo>
                  <a:pt x="168" y="70"/>
                  <a:pt x="168" y="70"/>
                  <a:pt x="168" y="70"/>
                </a:cubicBezTo>
                <a:cubicBezTo>
                  <a:pt x="168" y="50"/>
                  <a:pt x="168" y="50"/>
                  <a:pt x="168" y="50"/>
                </a:cubicBezTo>
                <a:cubicBezTo>
                  <a:pt x="195" y="50"/>
                  <a:pt x="195" y="50"/>
                  <a:pt x="195" y="50"/>
                </a:cubicBezTo>
                <a:close/>
                <a:moveTo>
                  <a:pt x="195" y="120"/>
                </a:moveTo>
                <a:cubicBezTo>
                  <a:pt x="195" y="171"/>
                  <a:pt x="195" y="171"/>
                  <a:pt x="195" y="171"/>
                </a:cubicBezTo>
                <a:cubicBezTo>
                  <a:pt x="193" y="173"/>
                  <a:pt x="192" y="176"/>
                  <a:pt x="192" y="180"/>
                </a:cubicBezTo>
                <a:cubicBezTo>
                  <a:pt x="192" y="183"/>
                  <a:pt x="193" y="186"/>
                  <a:pt x="195" y="188"/>
                </a:cubicBezTo>
                <a:cubicBezTo>
                  <a:pt x="195" y="220"/>
                  <a:pt x="195" y="220"/>
                  <a:pt x="195" y="220"/>
                </a:cubicBezTo>
                <a:cubicBezTo>
                  <a:pt x="168" y="220"/>
                  <a:pt x="168" y="220"/>
                  <a:pt x="168" y="220"/>
                </a:cubicBezTo>
                <a:cubicBezTo>
                  <a:pt x="168" y="120"/>
                  <a:pt x="168" y="120"/>
                  <a:pt x="168" y="120"/>
                </a:cubicBezTo>
                <a:cubicBezTo>
                  <a:pt x="195" y="120"/>
                  <a:pt x="195" y="120"/>
                  <a:pt x="195" y="120"/>
                </a:cubicBezTo>
                <a:close/>
                <a:moveTo>
                  <a:pt x="195" y="232"/>
                </a:moveTo>
                <a:cubicBezTo>
                  <a:pt x="195" y="257"/>
                  <a:pt x="195" y="257"/>
                  <a:pt x="195" y="257"/>
                </a:cubicBezTo>
                <a:cubicBezTo>
                  <a:pt x="193" y="254"/>
                  <a:pt x="192" y="252"/>
                  <a:pt x="192" y="249"/>
                </a:cubicBezTo>
                <a:cubicBezTo>
                  <a:pt x="192" y="232"/>
                  <a:pt x="192" y="232"/>
                  <a:pt x="192" y="232"/>
                </a:cubicBezTo>
                <a:lnTo>
                  <a:pt x="195" y="232"/>
                </a:lnTo>
                <a:close/>
                <a:moveTo>
                  <a:pt x="168" y="36"/>
                </a:moveTo>
                <a:cubicBezTo>
                  <a:pt x="165" y="35"/>
                  <a:pt x="162" y="32"/>
                  <a:pt x="162" y="28"/>
                </a:cubicBezTo>
                <a:cubicBezTo>
                  <a:pt x="162" y="25"/>
                  <a:pt x="165" y="22"/>
                  <a:pt x="168" y="21"/>
                </a:cubicBezTo>
                <a:cubicBezTo>
                  <a:pt x="168" y="3"/>
                  <a:pt x="168" y="3"/>
                  <a:pt x="168" y="3"/>
                </a:cubicBezTo>
                <a:cubicBezTo>
                  <a:pt x="157" y="1"/>
                  <a:pt x="144" y="0"/>
                  <a:pt x="131" y="0"/>
                </a:cubicBezTo>
                <a:cubicBezTo>
                  <a:pt x="130" y="0"/>
                  <a:pt x="130" y="0"/>
                  <a:pt x="130" y="0"/>
                </a:cubicBezTo>
                <a:cubicBezTo>
                  <a:pt x="130" y="44"/>
                  <a:pt x="130" y="44"/>
                  <a:pt x="130" y="44"/>
                </a:cubicBezTo>
                <a:cubicBezTo>
                  <a:pt x="168" y="44"/>
                  <a:pt x="168" y="44"/>
                  <a:pt x="168" y="44"/>
                </a:cubicBezTo>
                <a:cubicBezTo>
                  <a:pt x="168" y="36"/>
                  <a:pt x="168" y="36"/>
                  <a:pt x="168" y="36"/>
                </a:cubicBezTo>
                <a:close/>
                <a:moveTo>
                  <a:pt x="168" y="50"/>
                </a:moveTo>
                <a:cubicBezTo>
                  <a:pt x="168" y="70"/>
                  <a:pt x="168" y="70"/>
                  <a:pt x="168" y="70"/>
                </a:cubicBezTo>
                <a:cubicBezTo>
                  <a:pt x="135" y="70"/>
                  <a:pt x="135" y="70"/>
                  <a:pt x="135" y="70"/>
                </a:cubicBezTo>
                <a:cubicBezTo>
                  <a:pt x="135" y="120"/>
                  <a:pt x="135" y="120"/>
                  <a:pt x="135" y="120"/>
                </a:cubicBezTo>
                <a:cubicBezTo>
                  <a:pt x="168" y="120"/>
                  <a:pt x="168" y="120"/>
                  <a:pt x="168" y="120"/>
                </a:cubicBezTo>
                <a:cubicBezTo>
                  <a:pt x="168" y="220"/>
                  <a:pt x="168" y="220"/>
                  <a:pt x="168" y="220"/>
                </a:cubicBezTo>
                <a:cubicBezTo>
                  <a:pt x="130" y="220"/>
                  <a:pt x="130" y="220"/>
                  <a:pt x="130" y="220"/>
                </a:cubicBezTo>
                <a:cubicBezTo>
                  <a:pt x="130" y="198"/>
                  <a:pt x="130" y="198"/>
                  <a:pt x="130" y="198"/>
                </a:cubicBezTo>
                <a:cubicBezTo>
                  <a:pt x="167" y="198"/>
                  <a:pt x="167" y="198"/>
                  <a:pt x="167" y="198"/>
                </a:cubicBezTo>
                <a:cubicBezTo>
                  <a:pt x="167" y="187"/>
                  <a:pt x="167" y="187"/>
                  <a:pt x="167" y="187"/>
                </a:cubicBezTo>
                <a:cubicBezTo>
                  <a:pt x="130" y="187"/>
                  <a:pt x="130" y="187"/>
                  <a:pt x="130" y="187"/>
                </a:cubicBezTo>
                <a:cubicBezTo>
                  <a:pt x="130" y="179"/>
                  <a:pt x="130" y="179"/>
                  <a:pt x="130" y="179"/>
                </a:cubicBezTo>
                <a:cubicBezTo>
                  <a:pt x="167" y="179"/>
                  <a:pt x="167" y="179"/>
                  <a:pt x="167" y="179"/>
                </a:cubicBezTo>
                <a:cubicBezTo>
                  <a:pt x="167" y="167"/>
                  <a:pt x="167" y="167"/>
                  <a:pt x="167" y="167"/>
                </a:cubicBezTo>
                <a:cubicBezTo>
                  <a:pt x="130" y="167"/>
                  <a:pt x="130" y="167"/>
                  <a:pt x="130" y="167"/>
                </a:cubicBezTo>
                <a:cubicBezTo>
                  <a:pt x="130" y="159"/>
                  <a:pt x="130" y="159"/>
                  <a:pt x="130" y="159"/>
                </a:cubicBezTo>
                <a:cubicBezTo>
                  <a:pt x="167" y="159"/>
                  <a:pt x="167" y="159"/>
                  <a:pt x="167" y="159"/>
                </a:cubicBezTo>
                <a:cubicBezTo>
                  <a:pt x="167" y="147"/>
                  <a:pt x="167" y="147"/>
                  <a:pt x="167" y="147"/>
                </a:cubicBezTo>
                <a:cubicBezTo>
                  <a:pt x="130" y="147"/>
                  <a:pt x="130" y="147"/>
                  <a:pt x="130" y="147"/>
                </a:cubicBezTo>
                <a:cubicBezTo>
                  <a:pt x="130" y="50"/>
                  <a:pt x="130" y="50"/>
                  <a:pt x="130" y="50"/>
                </a:cubicBezTo>
                <a:lnTo>
                  <a:pt x="168" y="50"/>
                </a:lnTo>
                <a:close/>
                <a:moveTo>
                  <a:pt x="130" y="0"/>
                </a:moveTo>
                <a:cubicBezTo>
                  <a:pt x="130" y="44"/>
                  <a:pt x="130" y="44"/>
                  <a:pt x="130" y="44"/>
                </a:cubicBezTo>
                <a:cubicBezTo>
                  <a:pt x="93" y="44"/>
                  <a:pt x="93" y="44"/>
                  <a:pt x="93" y="44"/>
                </a:cubicBezTo>
                <a:cubicBezTo>
                  <a:pt x="93" y="36"/>
                  <a:pt x="93" y="36"/>
                  <a:pt x="93" y="36"/>
                </a:cubicBezTo>
                <a:cubicBezTo>
                  <a:pt x="96" y="35"/>
                  <a:pt x="99" y="32"/>
                  <a:pt x="99" y="28"/>
                </a:cubicBezTo>
                <a:cubicBezTo>
                  <a:pt x="99" y="25"/>
                  <a:pt x="96" y="22"/>
                  <a:pt x="93" y="21"/>
                </a:cubicBezTo>
                <a:cubicBezTo>
                  <a:pt x="93" y="3"/>
                  <a:pt x="93" y="3"/>
                  <a:pt x="93" y="3"/>
                </a:cubicBezTo>
                <a:cubicBezTo>
                  <a:pt x="104" y="1"/>
                  <a:pt x="117" y="0"/>
                  <a:pt x="130" y="0"/>
                </a:cubicBezTo>
                <a:close/>
                <a:moveTo>
                  <a:pt x="130" y="50"/>
                </a:moveTo>
                <a:cubicBezTo>
                  <a:pt x="130" y="147"/>
                  <a:pt x="130" y="147"/>
                  <a:pt x="130" y="147"/>
                </a:cubicBezTo>
                <a:cubicBezTo>
                  <a:pt x="93" y="147"/>
                  <a:pt x="93" y="147"/>
                  <a:pt x="93" y="147"/>
                </a:cubicBezTo>
                <a:cubicBezTo>
                  <a:pt x="93" y="120"/>
                  <a:pt x="93" y="120"/>
                  <a:pt x="93" y="120"/>
                </a:cubicBezTo>
                <a:cubicBezTo>
                  <a:pt x="126" y="120"/>
                  <a:pt x="126" y="120"/>
                  <a:pt x="126" y="120"/>
                </a:cubicBezTo>
                <a:cubicBezTo>
                  <a:pt x="126" y="70"/>
                  <a:pt x="126" y="70"/>
                  <a:pt x="126" y="70"/>
                </a:cubicBezTo>
                <a:cubicBezTo>
                  <a:pt x="93" y="70"/>
                  <a:pt x="93" y="70"/>
                  <a:pt x="93" y="70"/>
                </a:cubicBezTo>
                <a:cubicBezTo>
                  <a:pt x="93" y="50"/>
                  <a:pt x="93" y="50"/>
                  <a:pt x="93" y="50"/>
                </a:cubicBezTo>
                <a:cubicBezTo>
                  <a:pt x="130" y="50"/>
                  <a:pt x="130" y="50"/>
                  <a:pt x="130" y="50"/>
                </a:cubicBezTo>
                <a:close/>
                <a:moveTo>
                  <a:pt x="130" y="159"/>
                </a:moveTo>
                <a:cubicBezTo>
                  <a:pt x="130" y="167"/>
                  <a:pt x="130" y="167"/>
                  <a:pt x="130" y="167"/>
                </a:cubicBezTo>
                <a:cubicBezTo>
                  <a:pt x="93" y="167"/>
                  <a:pt x="93" y="167"/>
                  <a:pt x="93" y="167"/>
                </a:cubicBezTo>
                <a:cubicBezTo>
                  <a:pt x="93" y="159"/>
                  <a:pt x="93" y="159"/>
                  <a:pt x="93" y="159"/>
                </a:cubicBezTo>
                <a:cubicBezTo>
                  <a:pt x="130" y="159"/>
                  <a:pt x="130" y="159"/>
                  <a:pt x="130" y="159"/>
                </a:cubicBezTo>
                <a:close/>
                <a:moveTo>
                  <a:pt x="130" y="179"/>
                </a:moveTo>
                <a:cubicBezTo>
                  <a:pt x="130" y="187"/>
                  <a:pt x="130" y="187"/>
                  <a:pt x="130" y="187"/>
                </a:cubicBezTo>
                <a:cubicBezTo>
                  <a:pt x="93" y="187"/>
                  <a:pt x="93" y="187"/>
                  <a:pt x="93" y="187"/>
                </a:cubicBezTo>
                <a:cubicBezTo>
                  <a:pt x="93" y="179"/>
                  <a:pt x="93" y="179"/>
                  <a:pt x="93" y="179"/>
                </a:cubicBezTo>
                <a:cubicBezTo>
                  <a:pt x="130" y="179"/>
                  <a:pt x="130" y="179"/>
                  <a:pt x="130" y="179"/>
                </a:cubicBezTo>
                <a:close/>
                <a:moveTo>
                  <a:pt x="130" y="198"/>
                </a:moveTo>
                <a:cubicBezTo>
                  <a:pt x="130" y="220"/>
                  <a:pt x="130" y="220"/>
                  <a:pt x="130" y="220"/>
                </a:cubicBezTo>
                <a:cubicBezTo>
                  <a:pt x="93" y="220"/>
                  <a:pt x="93" y="220"/>
                  <a:pt x="93" y="220"/>
                </a:cubicBezTo>
                <a:cubicBezTo>
                  <a:pt x="93" y="198"/>
                  <a:pt x="93" y="198"/>
                  <a:pt x="93" y="198"/>
                </a:cubicBezTo>
                <a:lnTo>
                  <a:pt x="130" y="198"/>
                </a:lnTo>
                <a:close/>
                <a:moveTo>
                  <a:pt x="93" y="3"/>
                </a:moveTo>
                <a:cubicBezTo>
                  <a:pt x="93" y="21"/>
                  <a:pt x="93" y="21"/>
                  <a:pt x="93" y="21"/>
                </a:cubicBezTo>
                <a:cubicBezTo>
                  <a:pt x="92" y="20"/>
                  <a:pt x="92" y="20"/>
                  <a:pt x="91" y="20"/>
                </a:cubicBezTo>
                <a:cubicBezTo>
                  <a:pt x="86" y="20"/>
                  <a:pt x="83" y="24"/>
                  <a:pt x="83" y="28"/>
                </a:cubicBezTo>
                <a:cubicBezTo>
                  <a:pt x="83" y="33"/>
                  <a:pt x="86" y="37"/>
                  <a:pt x="91" y="37"/>
                </a:cubicBezTo>
                <a:cubicBezTo>
                  <a:pt x="92" y="37"/>
                  <a:pt x="92" y="37"/>
                  <a:pt x="93" y="36"/>
                </a:cubicBezTo>
                <a:cubicBezTo>
                  <a:pt x="93" y="44"/>
                  <a:pt x="93" y="44"/>
                  <a:pt x="93" y="44"/>
                </a:cubicBezTo>
                <a:cubicBezTo>
                  <a:pt x="67" y="44"/>
                  <a:pt x="67" y="44"/>
                  <a:pt x="67" y="44"/>
                </a:cubicBezTo>
                <a:cubicBezTo>
                  <a:pt x="67" y="37"/>
                  <a:pt x="67" y="37"/>
                  <a:pt x="67" y="37"/>
                </a:cubicBezTo>
                <a:cubicBezTo>
                  <a:pt x="71" y="37"/>
                  <a:pt x="75" y="33"/>
                  <a:pt x="75" y="28"/>
                </a:cubicBezTo>
                <a:cubicBezTo>
                  <a:pt x="75" y="24"/>
                  <a:pt x="71" y="20"/>
                  <a:pt x="67" y="20"/>
                </a:cubicBezTo>
                <a:cubicBezTo>
                  <a:pt x="67" y="9"/>
                  <a:pt x="67" y="9"/>
                  <a:pt x="67" y="9"/>
                </a:cubicBezTo>
                <a:cubicBezTo>
                  <a:pt x="75" y="6"/>
                  <a:pt x="84" y="4"/>
                  <a:pt x="93" y="3"/>
                </a:cubicBezTo>
                <a:close/>
                <a:moveTo>
                  <a:pt x="93" y="50"/>
                </a:moveTo>
                <a:cubicBezTo>
                  <a:pt x="93" y="70"/>
                  <a:pt x="93" y="70"/>
                  <a:pt x="93" y="70"/>
                </a:cubicBezTo>
                <a:cubicBezTo>
                  <a:pt x="67" y="70"/>
                  <a:pt x="67" y="70"/>
                  <a:pt x="67" y="70"/>
                </a:cubicBezTo>
                <a:cubicBezTo>
                  <a:pt x="67" y="50"/>
                  <a:pt x="67" y="50"/>
                  <a:pt x="67" y="50"/>
                </a:cubicBezTo>
                <a:cubicBezTo>
                  <a:pt x="93" y="50"/>
                  <a:pt x="93" y="50"/>
                  <a:pt x="93" y="50"/>
                </a:cubicBezTo>
                <a:close/>
                <a:moveTo>
                  <a:pt x="93" y="120"/>
                </a:moveTo>
                <a:cubicBezTo>
                  <a:pt x="93" y="147"/>
                  <a:pt x="93" y="147"/>
                  <a:pt x="93" y="147"/>
                </a:cubicBezTo>
                <a:cubicBezTo>
                  <a:pt x="92" y="147"/>
                  <a:pt x="92" y="147"/>
                  <a:pt x="92" y="147"/>
                </a:cubicBezTo>
                <a:cubicBezTo>
                  <a:pt x="92" y="159"/>
                  <a:pt x="92" y="159"/>
                  <a:pt x="92" y="159"/>
                </a:cubicBezTo>
                <a:cubicBezTo>
                  <a:pt x="93" y="159"/>
                  <a:pt x="93" y="159"/>
                  <a:pt x="93" y="159"/>
                </a:cubicBezTo>
                <a:cubicBezTo>
                  <a:pt x="93" y="167"/>
                  <a:pt x="93" y="167"/>
                  <a:pt x="93" y="167"/>
                </a:cubicBezTo>
                <a:cubicBezTo>
                  <a:pt x="92" y="167"/>
                  <a:pt x="92" y="167"/>
                  <a:pt x="92" y="167"/>
                </a:cubicBezTo>
                <a:cubicBezTo>
                  <a:pt x="92" y="179"/>
                  <a:pt x="92" y="179"/>
                  <a:pt x="92" y="179"/>
                </a:cubicBezTo>
                <a:cubicBezTo>
                  <a:pt x="93" y="179"/>
                  <a:pt x="93" y="179"/>
                  <a:pt x="93" y="179"/>
                </a:cubicBezTo>
                <a:cubicBezTo>
                  <a:pt x="93" y="187"/>
                  <a:pt x="93" y="187"/>
                  <a:pt x="93" y="187"/>
                </a:cubicBezTo>
                <a:cubicBezTo>
                  <a:pt x="92" y="187"/>
                  <a:pt x="92" y="187"/>
                  <a:pt x="92" y="187"/>
                </a:cubicBezTo>
                <a:cubicBezTo>
                  <a:pt x="92" y="198"/>
                  <a:pt x="92" y="198"/>
                  <a:pt x="92" y="198"/>
                </a:cubicBezTo>
                <a:cubicBezTo>
                  <a:pt x="93" y="198"/>
                  <a:pt x="93" y="198"/>
                  <a:pt x="93" y="198"/>
                </a:cubicBezTo>
                <a:cubicBezTo>
                  <a:pt x="93" y="220"/>
                  <a:pt x="93" y="220"/>
                  <a:pt x="93" y="220"/>
                </a:cubicBezTo>
                <a:cubicBezTo>
                  <a:pt x="67" y="220"/>
                  <a:pt x="67" y="220"/>
                  <a:pt x="67" y="220"/>
                </a:cubicBezTo>
                <a:cubicBezTo>
                  <a:pt x="67" y="188"/>
                  <a:pt x="67" y="188"/>
                  <a:pt x="67" y="188"/>
                </a:cubicBezTo>
                <a:cubicBezTo>
                  <a:pt x="68" y="186"/>
                  <a:pt x="69" y="183"/>
                  <a:pt x="69" y="180"/>
                </a:cubicBezTo>
                <a:cubicBezTo>
                  <a:pt x="69" y="176"/>
                  <a:pt x="68" y="173"/>
                  <a:pt x="67" y="171"/>
                </a:cubicBezTo>
                <a:cubicBezTo>
                  <a:pt x="67" y="120"/>
                  <a:pt x="67" y="120"/>
                  <a:pt x="67" y="120"/>
                </a:cubicBezTo>
                <a:cubicBezTo>
                  <a:pt x="93" y="120"/>
                  <a:pt x="93" y="120"/>
                  <a:pt x="93" y="120"/>
                </a:cubicBezTo>
                <a:close/>
                <a:moveTo>
                  <a:pt x="67" y="257"/>
                </a:moveTo>
                <a:cubicBezTo>
                  <a:pt x="67" y="232"/>
                  <a:pt x="67" y="232"/>
                  <a:pt x="67" y="232"/>
                </a:cubicBezTo>
                <a:cubicBezTo>
                  <a:pt x="69" y="232"/>
                  <a:pt x="69" y="232"/>
                  <a:pt x="69" y="232"/>
                </a:cubicBezTo>
                <a:cubicBezTo>
                  <a:pt x="69" y="249"/>
                  <a:pt x="69" y="249"/>
                  <a:pt x="69" y="249"/>
                </a:cubicBezTo>
                <a:cubicBezTo>
                  <a:pt x="69" y="252"/>
                  <a:pt x="68" y="254"/>
                  <a:pt x="67" y="257"/>
                </a:cubicBezTo>
                <a:close/>
                <a:moveTo>
                  <a:pt x="67" y="9"/>
                </a:moveTo>
                <a:cubicBezTo>
                  <a:pt x="67" y="20"/>
                  <a:pt x="67" y="20"/>
                  <a:pt x="67" y="20"/>
                </a:cubicBezTo>
                <a:cubicBezTo>
                  <a:pt x="62" y="20"/>
                  <a:pt x="58" y="24"/>
                  <a:pt x="58" y="28"/>
                </a:cubicBezTo>
                <a:cubicBezTo>
                  <a:pt x="58" y="33"/>
                  <a:pt x="62" y="37"/>
                  <a:pt x="67" y="37"/>
                </a:cubicBezTo>
                <a:cubicBezTo>
                  <a:pt x="67" y="44"/>
                  <a:pt x="67" y="44"/>
                  <a:pt x="67" y="44"/>
                </a:cubicBezTo>
                <a:cubicBezTo>
                  <a:pt x="52" y="44"/>
                  <a:pt x="52" y="44"/>
                  <a:pt x="52" y="44"/>
                </a:cubicBezTo>
                <a:cubicBezTo>
                  <a:pt x="52" y="15"/>
                  <a:pt x="52" y="15"/>
                  <a:pt x="52" y="15"/>
                </a:cubicBezTo>
                <a:cubicBezTo>
                  <a:pt x="56" y="13"/>
                  <a:pt x="61" y="11"/>
                  <a:pt x="67" y="9"/>
                </a:cubicBezTo>
                <a:close/>
                <a:moveTo>
                  <a:pt x="67" y="50"/>
                </a:moveTo>
                <a:cubicBezTo>
                  <a:pt x="67" y="70"/>
                  <a:pt x="67" y="70"/>
                  <a:pt x="67" y="70"/>
                </a:cubicBezTo>
                <a:cubicBezTo>
                  <a:pt x="60" y="70"/>
                  <a:pt x="60" y="70"/>
                  <a:pt x="60" y="70"/>
                </a:cubicBezTo>
                <a:cubicBezTo>
                  <a:pt x="60" y="120"/>
                  <a:pt x="60" y="120"/>
                  <a:pt x="60" y="120"/>
                </a:cubicBezTo>
                <a:cubicBezTo>
                  <a:pt x="67" y="120"/>
                  <a:pt x="67" y="120"/>
                  <a:pt x="67" y="120"/>
                </a:cubicBezTo>
                <a:cubicBezTo>
                  <a:pt x="67" y="171"/>
                  <a:pt x="67" y="171"/>
                  <a:pt x="67" y="171"/>
                </a:cubicBezTo>
                <a:cubicBezTo>
                  <a:pt x="64" y="166"/>
                  <a:pt x="58" y="162"/>
                  <a:pt x="52" y="162"/>
                </a:cubicBezTo>
                <a:cubicBezTo>
                  <a:pt x="52" y="50"/>
                  <a:pt x="52" y="50"/>
                  <a:pt x="52" y="50"/>
                </a:cubicBezTo>
                <a:cubicBezTo>
                  <a:pt x="67" y="50"/>
                  <a:pt x="67" y="50"/>
                  <a:pt x="67" y="50"/>
                </a:cubicBezTo>
                <a:close/>
                <a:moveTo>
                  <a:pt x="67" y="188"/>
                </a:moveTo>
                <a:cubicBezTo>
                  <a:pt x="67" y="220"/>
                  <a:pt x="67" y="220"/>
                  <a:pt x="67" y="220"/>
                </a:cubicBezTo>
                <a:cubicBezTo>
                  <a:pt x="52" y="220"/>
                  <a:pt x="52" y="220"/>
                  <a:pt x="52" y="220"/>
                </a:cubicBezTo>
                <a:cubicBezTo>
                  <a:pt x="52" y="197"/>
                  <a:pt x="52" y="197"/>
                  <a:pt x="52" y="197"/>
                </a:cubicBezTo>
                <a:cubicBezTo>
                  <a:pt x="58" y="197"/>
                  <a:pt x="64" y="193"/>
                  <a:pt x="67" y="188"/>
                </a:cubicBezTo>
                <a:close/>
                <a:moveTo>
                  <a:pt x="67" y="232"/>
                </a:moveTo>
                <a:cubicBezTo>
                  <a:pt x="67" y="257"/>
                  <a:pt x="67" y="257"/>
                  <a:pt x="67" y="257"/>
                </a:cubicBezTo>
                <a:cubicBezTo>
                  <a:pt x="64" y="260"/>
                  <a:pt x="60" y="262"/>
                  <a:pt x="56" y="262"/>
                </a:cubicBezTo>
                <a:cubicBezTo>
                  <a:pt x="52" y="262"/>
                  <a:pt x="52" y="262"/>
                  <a:pt x="52" y="262"/>
                </a:cubicBezTo>
                <a:cubicBezTo>
                  <a:pt x="52" y="232"/>
                  <a:pt x="52" y="232"/>
                  <a:pt x="52" y="232"/>
                </a:cubicBezTo>
                <a:lnTo>
                  <a:pt x="67" y="232"/>
                </a:lnTo>
                <a:close/>
                <a:moveTo>
                  <a:pt x="52" y="15"/>
                </a:moveTo>
                <a:cubicBezTo>
                  <a:pt x="52" y="44"/>
                  <a:pt x="52" y="44"/>
                  <a:pt x="52" y="44"/>
                </a:cubicBezTo>
                <a:cubicBezTo>
                  <a:pt x="27" y="44"/>
                  <a:pt x="27" y="44"/>
                  <a:pt x="27" y="44"/>
                </a:cubicBezTo>
                <a:cubicBezTo>
                  <a:pt x="27" y="33"/>
                  <a:pt x="36" y="23"/>
                  <a:pt x="52" y="15"/>
                </a:cubicBezTo>
                <a:close/>
                <a:moveTo>
                  <a:pt x="52" y="50"/>
                </a:moveTo>
                <a:cubicBezTo>
                  <a:pt x="52" y="162"/>
                  <a:pt x="52" y="162"/>
                  <a:pt x="52" y="162"/>
                </a:cubicBezTo>
                <a:cubicBezTo>
                  <a:pt x="42" y="162"/>
                  <a:pt x="35" y="170"/>
                  <a:pt x="35" y="180"/>
                </a:cubicBezTo>
                <a:cubicBezTo>
                  <a:pt x="35" y="189"/>
                  <a:pt x="42" y="197"/>
                  <a:pt x="52" y="197"/>
                </a:cubicBezTo>
                <a:cubicBezTo>
                  <a:pt x="52" y="220"/>
                  <a:pt x="52" y="220"/>
                  <a:pt x="52" y="220"/>
                </a:cubicBezTo>
                <a:cubicBezTo>
                  <a:pt x="12" y="220"/>
                  <a:pt x="12" y="220"/>
                  <a:pt x="12" y="220"/>
                </a:cubicBezTo>
                <a:cubicBezTo>
                  <a:pt x="12" y="154"/>
                  <a:pt x="12" y="154"/>
                  <a:pt x="12" y="154"/>
                </a:cubicBezTo>
                <a:cubicBezTo>
                  <a:pt x="15" y="150"/>
                  <a:pt x="21" y="146"/>
                  <a:pt x="27" y="146"/>
                </a:cubicBezTo>
                <a:cubicBezTo>
                  <a:pt x="27" y="50"/>
                  <a:pt x="27" y="50"/>
                  <a:pt x="27" y="50"/>
                </a:cubicBezTo>
                <a:cubicBezTo>
                  <a:pt x="52" y="50"/>
                  <a:pt x="52" y="50"/>
                  <a:pt x="52" y="50"/>
                </a:cubicBezTo>
                <a:close/>
                <a:moveTo>
                  <a:pt x="52" y="232"/>
                </a:moveTo>
                <a:cubicBezTo>
                  <a:pt x="52" y="262"/>
                  <a:pt x="52" y="262"/>
                  <a:pt x="52" y="262"/>
                </a:cubicBezTo>
                <a:cubicBezTo>
                  <a:pt x="48" y="262"/>
                  <a:pt x="48" y="262"/>
                  <a:pt x="48" y="262"/>
                </a:cubicBezTo>
                <a:cubicBezTo>
                  <a:pt x="41" y="262"/>
                  <a:pt x="35" y="257"/>
                  <a:pt x="35" y="249"/>
                </a:cubicBezTo>
                <a:cubicBezTo>
                  <a:pt x="35" y="232"/>
                  <a:pt x="35" y="232"/>
                  <a:pt x="35" y="232"/>
                </a:cubicBezTo>
                <a:cubicBezTo>
                  <a:pt x="52" y="232"/>
                  <a:pt x="52" y="232"/>
                  <a:pt x="52" y="232"/>
                </a:cubicBezTo>
                <a:close/>
                <a:moveTo>
                  <a:pt x="12" y="114"/>
                </a:moveTo>
                <a:cubicBezTo>
                  <a:pt x="14" y="114"/>
                  <a:pt x="15" y="112"/>
                  <a:pt x="15" y="110"/>
                </a:cubicBezTo>
                <a:cubicBezTo>
                  <a:pt x="15" y="76"/>
                  <a:pt x="15" y="76"/>
                  <a:pt x="15" y="76"/>
                </a:cubicBezTo>
                <a:cubicBezTo>
                  <a:pt x="15" y="74"/>
                  <a:pt x="14" y="71"/>
                  <a:pt x="12" y="70"/>
                </a:cubicBezTo>
                <a:lnTo>
                  <a:pt x="12" y="114"/>
                </a:lnTo>
                <a:close/>
                <a:moveTo>
                  <a:pt x="12" y="70"/>
                </a:moveTo>
                <a:cubicBezTo>
                  <a:pt x="12" y="114"/>
                  <a:pt x="12" y="114"/>
                  <a:pt x="12" y="114"/>
                </a:cubicBezTo>
                <a:cubicBezTo>
                  <a:pt x="12" y="114"/>
                  <a:pt x="11" y="114"/>
                  <a:pt x="11" y="113"/>
                </a:cubicBezTo>
                <a:cubicBezTo>
                  <a:pt x="4" y="111"/>
                  <a:pt x="4" y="111"/>
                  <a:pt x="4" y="111"/>
                </a:cubicBezTo>
                <a:cubicBezTo>
                  <a:pt x="2" y="110"/>
                  <a:pt x="0" y="107"/>
                  <a:pt x="0" y="104"/>
                </a:cubicBezTo>
                <a:cubicBezTo>
                  <a:pt x="0" y="70"/>
                  <a:pt x="0" y="70"/>
                  <a:pt x="0" y="70"/>
                </a:cubicBezTo>
                <a:cubicBezTo>
                  <a:pt x="0" y="67"/>
                  <a:pt x="2" y="66"/>
                  <a:pt x="4" y="67"/>
                </a:cubicBezTo>
                <a:cubicBezTo>
                  <a:pt x="11" y="69"/>
                  <a:pt x="11" y="69"/>
                  <a:pt x="11" y="69"/>
                </a:cubicBezTo>
                <a:cubicBezTo>
                  <a:pt x="11" y="70"/>
                  <a:pt x="12" y="70"/>
                  <a:pt x="12" y="70"/>
                </a:cubicBezTo>
                <a:close/>
                <a:moveTo>
                  <a:pt x="12" y="154"/>
                </a:moveTo>
                <a:cubicBezTo>
                  <a:pt x="12" y="220"/>
                  <a:pt x="12" y="220"/>
                  <a:pt x="12" y="220"/>
                </a:cubicBezTo>
                <a:cubicBezTo>
                  <a:pt x="9" y="220"/>
                  <a:pt x="9" y="220"/>
                  <a:pt x="9" y="220"/>
                </a:cubicBezTo>
                <a:cubicBezTo>
                  <a:pt x="9" y="164"/>
                  <a:pt x="9" y="164"/>
                  <a:pt x="9" y="164"/>
                </a:cubicBezTo>
                <a:cubicBezTo>
                  <a:pt x="9" y="160"/>
                  <a:pt x="10" y="157"/>
                  <a:pt x="12" y="154"/>
                </a:cubicBezTo>
                <a:close/>
              </a:path>
            </a:pathLst>
          </a:custGeom>
          <a:solidFill>
            <a:srgbClr val="0C8882"/>
          </a:solidFill>
          <a:ln>
            <a:noFill/>
          </a:ln>
        </p:spPr>
        <p:txBody>
          <a:bodyPr vert="horz" wrap="square" lIns="68562" tIns="34281" rIns="68562" bIns="34281" numCol="1" anchor="t" anchorCtr="0" compatLnSpc="1"/>
          <a:lstStyle/>
          <a:p>
            <a:endParaRPr lang="id-ID" sz="1010">
              <a:cs typeface="+mn-ea"/>
              <a:sym typeface="+mn-lt"/>
            </a:endParaRPr>
          </a:p>
        </p:txBody>
      </p:sp>
      <p:sp>
        <p:nvSpPr>
          <p:cNvPr id="113" name="Freeform 76"/>
          <p:cNvSpPr>
            <a:spLocks noEditPoints="1"/>
          </p:cNvSpPr>
          <p:nvPr/>
        </p:nvSpPr>
        <p:spPr bwMode="auto">
          <a:xfrm>
            <a:off x="5918487" y="2264192"/>
            <a:ext cx="482078" cy="365427"/>
          </a:xfrm>
          <a:custGeom>
            <a:avLst/>
            <a:gdLst>
              <a:gd name="T0" fmla="*/ 271 w 295"/>
              <a:gd name="T1" fmla="*/ 0 h 224"/>
              <a:gd name="T2" fmla="*/ 277 w 295"/>
              <a:gd name="T3" fmla="*/ 35 h 224"/>
              <a:gd name="T4" fmla="*/ 224 w 295"/>
              <a:gd name="T5" fmla="*/ 224 h 224"/>
              <a:gd name="T6" fmla="*/ 248 w 295"/>
              <a:gd name="T7" fmla="*/ 188 h 224"/>
              <a:gd name="T8" fmla="*/ 249 w 295"/>
              <a:gd name="T9" fmla="*/ 29 h 224"/>
              <a:gd name="T10" fmla="*/ 224 w 295"/>
              <a:gd name="T11" fmla="*/ 194 h 224"/>
              <a:gd name="T12" fmla="*/ 224 w 295"/>
              <a:gd name="T13" fmla="*/ 16 h 224"/>
              <a:gd name="T14" fmla="*/ 224 w 295"/>
              <a:gd name="T15" fmla="*/ 208 h 224"/>
              <a:gd name="T16" fmla="*/ 224 w 295"/>
              <a:gd name="T17" fmla="*/ 179 h 224"/>
              <a:gd name="T18" fmla="*/ 224 w 295"/>
              <a:gd name="T19" fmla="*/ 194 h 224"/>
              <a:gd name="T20" fmla="*/ 201 w 295"/>
              <a:gd name="T21" fmla="*/ 128 h 224"/>
              <a:gd name="T22" fmla="*/ 203 w 295"/>
              <a:gd name="T23" fmla="*/ 98 h 224"/>
              <a:gd name="T24" fmla="*/ 195 w 295"/>
              <a:gd name="T25" fmla="*/ 67 h 224"/>
              <a:gd name="T26" fmla="*/ 187 w 295"/>
              <a:gd name="T27" fmla="*/ 128 h 224"/>
              <a:gd name="T28" fmla="*/ 187 w 295"/>
              <a:gd name="T29" fmla="*/ 100 h 224"/>
              <a:gd name="T30" fmla="*/ 190 w 295"/>
              <a:gd name="T31" fmla="*/ 75 h 224"/>
              <a:gd name="T32" fmla="*/ 187 w 295"/>
              <a:gd name="T33" fmla="*/ 0 h 224"/>
              <a:gd name="T34" fmla="*/ 187 w 295"/>
              <a:gd name="T35" fmla="*/ 0 h 224"/>
              <a:gd name="T36" fmla="*/ 147 w 295"/>
              <a:gd name="T37" fmla="*/ 208 h 224"/>
              <a:gd name="T38" fmla="*/ 182 w 295"/>
              <a:gd name="T39" fmla="*/ 67 h 224"/>
              <a:gd name="T40" fmla="*/ 168 w 295"/>
              <a:gd name="T41" fmla="*/ 109 h 224"/>
              <a:gd name="T42" fmla="*/ 187 w 295"/>
              <a:gd name="T43" fmla="*/ 194 h 224"/>
              <a:gd name="T44" fmla="*/ 148 w 295"/>
              <a:gd name="T45" fmla="*/ 125 h 224"/>
              <a:gd name="T46" fmla="*/ 147 w 295"/>
              <a:gd name="T47" fmla="*/ 106 h 224"/>
              <a:gd name="T48" fmla="*/ 184 w 295"/>
              <a:gd name="T49" fmla="*/ 70 h 224"/>
              <a:gd name="T50" fmla="*/ 187 w 295"/>
              <a:gd name="T51" fmla="*/ 91 h 224"/>
              <a:gd name="T52" fmla="*/ 179 w 295"/>
              <a:gd name="T53" fmla="*/ 116 h 224"/>
              <a:gd name="T54" fmla="*/ 187 w 295"/>
              <a:gd name="T55" fmla="*/ 100 h 224"/>
              <a:gd name="T56" fmla="*/ 147 w 295"/>
              <a:gd name="T57" fmla="*/ 16 h 224"/>
              <a:gd name="T58" fmla="*/ 147 w 295"/>
              <a:gd name="T59" fmla="*/ 208 h 224"/>
              <a:gd name="T60" fmla="*/ 147 w 295"/>
              <a:gd name="T61" fmla="*/ 106 h 224"/>
              <a:gd name="T62" fmla="*/ 127 w 295"/>
              <a:gd name="T63" fmla="*/ 121 h 224"/>
              <a:gd name="T64" fmla="*/ 147 w 295"/>
              <a:gd name="T65" fmla="*/ 137 h 224"/>
              <a:gd name="T66" fmla="*/ 102 w 295"/>
              <a:gd name="T67" fmla="*/ 156 h 224"/>
              <a:gd name="T68" fmla="*/ 109 w 295"/>
              <a:gd name="T69" fmla="*/ 113 h 224"/>
              <a:gd name="T70" fmla="*/ 100 w 295"/>
              <a:gd name="T71" fmla="*/ 93 h 224"/>
              <a:gd name="T72" fmla="*/ 111 w 295"/>
              <a:gd name="T73" fmla="*/ 97 h 224"/>
              <a:gd name="T74" fmla="*/ 99 w 295"/>
              <a:gd name="T75" fmla="*/ 88 h 224"/>
              <a:gd name="T76" fmla="*/ 101 w 295"/>
              <a:gd name="T77" fmla="*/ 150 h 224"/>
              <a:gd name="T78" fmla="*/ 99 w 295"/>
              <a:gd name="T79" fmla="*/ 123 h 224"/>
              <a:gd name="T80" fmla="*/ 0 w 295"/>
              <a:gd name="T81" fmla="*/ 23 h 224"/>
              <a:gd name="T82" fmla="*/ 99 w 295"/>
              <a:gd name="T83" fmla="*/ 208 h 224"/>
              <a:gd name="T84" fmla="*/ 17 w 295"/>
              <a:gd name="T85" fmla="*/ 35 h 224"/>
              <a:gd name="T86" fmla="*/ 99 w 295"/>
              <a:gd name="T87" fmla="*/ 29 h 224"/>
              <a:gd name="T88" fmla="*/ 79 w 295"/>
              <a:gd name="T89" fmla="*/ 129 h 224"/>
              <a:gd name="T90" fmla="*/ 99 w 295"/>
              <a:gd name="T91" fmla="*/ 157 h 224"/>
              <a:gd name="T92" fmla="*/ 30 w 295"/>
              <a:gd name="T93" fmla="*/ 45 h 224"/>
              <a:gd name="T94" fmla="*/ 99 w 295"/>
              <a:gd name="T95" fmla="*/ 115 h 224"/>
              <a:gd name="T96" fmla="*/ 99 w 295"/>
              <a:gd name="T97" fmla="*/ 123 h 224"/>
              <a:gd name="T98" fmla="*/ 91 w 295"/>
              <a:gd name="T99" fmla="*/ 13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5" h="224">
                <a:moveTo>
                  <a:pt x="271" y="224"/>
                </a:moveTo>
                <a:cubicBezTo>
                  <a:pt x="284" y="224"/>
                  <a:pt x="295" y="213"/>
                  <a:pt x="295" y="200"/>
                </a:cubicBezTo>
                <a:cubicBezTo>
                  <a:pt x="295" y="23"/>
                  <a:pt x="295" y="23"/>
                  <a:pt x="295" y="23"/>
                </a:cubicBezTo>
                <a:cubicBezTo>
                  <a:pt x="295" y="10"/>
                  <a:pt x="284" y="0"/>
                  <a:pt x="271" y="0"/>
                </a:cubicBezTo>
                <a:cubicBezTo>
                  <a:pt x="224" y="0"/>
                  <a:pt x="224" y="0"/>
                  <a:pt x="224" y="0"/>
                </a:cubicBezTo>
                <a:cubicBezTo>
                  <a:pt x="224" y="16"/>
                  <a:pt x="224" y="16"/>
                  <a:pt x="224" y="16"/>
                </a:cubicBezTo>
                <a:cubicBezTo>
                  <a:pt x="258" y="16"/>
                  <a:pt x="258" y="16"/>
                  <a:pt x="258" y="16"/>
                </a:cubicBezTo>
                <a:cubicBezTo>
                  <a:pt x="268" y="16"/>
                  <a:pt x="277" y="24"/>
                  <a:pt x="277" y="35"/>
                </a:cubicBezTo>
                <a:cubicBezTo>
                  <a:pt x="277" y="189"/>
                  <a:pt x="277" y="189"/>
                  <a:pt x="277" y="189"/>
                </a:cubicBezTo>
                <a:cubicBezTo>
                  <a:pt x="277" y="199"/>
                  <a:pt x="268" y="208"/>
                  <a:pt x="258" y="208"/>
                </a:cubicBezTo>
                <a:cubicBezTo>
                  <a:pt x="224" y="208"/>
                  <a:pt x="224" y="208"/>
                  <a:pt x="224" y="208"/>
                </a:cubicBezTo>
                <a:cubicBezTo>
                  <a:pt x="224" y="224"/>
                  <a:pt x="224" y="224"/>
                  <a:pt x="224" y="224"/>
                </a:cubicBezTo>
                <a:cubicBezTo>
                  <a:pt x="271" y="224"/>
                  <a:pt x="271" y="224"/>
                  <a:pt x="271" y="224"/>
                </a:cubicBezTo>
                <a:close/>
                <a:moveTo>
                  <a:pt x="224" y="194"/>
                </a:moveTo>
                <a:cubicBezTo>
                  <a:pt x="224" y="188"/>
                  <a:pt x="224" y="188"/>
                  <a:pt x="224" y="188"/>
                </a:cubicBezTo>
                <a:cubicBezTo>
                  <a:pt x="248" y="188"/>
                  <a:pt x="248" y="188"/>
                  <a:pt x="248" y="188"/>
                </a:cubicBezTo>
                <a:cubicBezTo>
                  <a:pt x="248" y="179"/>
                  <a:pt x="248" y="179"/>
                  <a:pt x="248" y="179"/>
                </a:cubicBezTo>
                <a:cubicBezTo>
                  <a:pt x="224" y="179"/>
                  <a:pt x="224" y="179"/>
                  <a:pt x="224" y="179"/>
                </a:cubicBezTo>
                <a:cubicBezTo>
                  <a:pt x="224" y="29"/>
                  <a:pt x="224" y="29"/>
                  <a:pt x="224" y="29"/>
                </a:cubicBezTo>
                <a:cubicBezTo>
                  <a:pt x="249" y="29"/>
                  <a:pt x="249" y="29"/>
                  <a:pt x="249" y="29"/>
                </a:cubicBezTo>
                <a:cubicBezTo>
                  <a:pt x="257" y="29"/>
                  <a:pt x="264" y="36"/>
                  <a:pt x="264" y="45"/>
                </a:cubicBezTo>
                <a:cubicBezTo>
                  <a:pt x="264" y="179"/>
                  <a:pt x="264" y="179"/>
                  <a:pt x="264" y="179"/>
                </a:cubicBezTo>
                <a:cubicBezTo>
                  <a:pt x="264" y="187"/>
                  <a:pt x="257" y="194"/>
                  <a:pt x="249" y="194"/>
                </a:cubicBezTo>
                <a:lnTo>
                  <a:pt x="224" y="194"/>
                </a:lnTo>
                <a:close/>
                <a:moveTo>
                  <a:pt x="224" y="0"/>
                </a:moveTo>
                <a:cubicBezTo>
                  <a:pt x="187" y="0"/>
                  <a:pt x="187" y="0"/>
                  <a:pt x="187" y="0"/>
                </a:cubicBezTo>
                <a:cubicBezTo>
                  <a:pt x="187" y="16"/>
                  <a:pt x="187" y="16"/>
                  <a:pt x="187" y="16"/>
                </a:cubicBezTo>
                <a:cubicBezTo>
                  <a:pt x="224" y="16"/>
                  <a:pt x="224" y="16"/>
                  <a:pt x="224" y="16"/>
                </a:cubicBezTo>
                <a:cubicBezTo>
                  <a:pt x="224" y="0"/>
                  <a:pt x="224" y="0"/>
                  <a:pt x="224" y="0"/>
                </a:cubicBezTo>
                <a:close/>
                <a:moveTo>
                  <a:pt x="187" y="224"/>
                </a:moveTo>
                <a:cubicBezTo>
                  <a:pt x="224" y="224"/>
                  <a:pt x="224" y="224"/>
                  <a:pt x="224" y="224"/>
                </a:cubicBezTo>
                <a:cubicBezTo>
                  <a:pt x="224" y="208"/>
                  <a:pt x="224" y="208"/>
                  <a:pt x="224" y="208"/>
                </a:cubicBezTo>
                <a:cubicBezTo>
                  <a:pt x="187" y="208"/>
                  <a:pt x="187" y="208"/>
                  <a:pt x="187" y="208"/>
                </a:cubicBezTo>
                <a:cubicBezTo>
                  <a:pt x="187" y="224"/>
                  <a:pt x="187" y="224"/>
                  <a:pt x="187" y="224"/>
                </a:cubicBezTo>
                <a:close/>
                <a:moveTo>
                  <a:pt x="224" y="29"/>
                </a:moveTo>
                <a:cubicBezTo>
                  <a:pt x="224" y="179"/>
                  <a:pt x="224" y="179"/>
                  <a:pt x="224" y="179"/>
                </a:cubicBezTo>
                <a:cubicBezTo>
                  <a:pt x="200" y="179"/>
                  <a:pt x="200" y="179"/>
                  <a:pt x="200" y="179"/>
                </a:cubicBezTo>
                <a:cubicBezTo>
                  <a:pt x="200" y="188"/>
                  <a:pt x="200" y="188"/>
                  <a:pt x="200" y="188"/>
                </a:cubicBezTo>
                <a:cubicBezTo>
                  <a:pt x="224" y="188"/>
                  <a:pt x="224" y="188"/>
                  <a:pt x="224" y="188"/>
                </a:cubicBezTo>
                <a:cubicBezTo>
                  <a:pt x="224" y="194"/>
                  <a:pt x="224" y="194"/>
                  <a:pt x="224" y="194"/>
                </a:cubicBezTo>
                <a:cubicBezTo>
                  <a:pt x="187" y="194"/>
                  <a:pt x="187" y="194"/>
                  <a:pt x="187" y="194"/>
                </a:cubicBezTo>
                <a:cubicBezTo>
                  <a:pt x="187" y="135"/>
                  <a:pt x="187" y="135"/>
                  <a:pt x="187" y="135"/>
                </a:cubicBezTo>
                <a:cubicBezTo>
                  <a:pt x="188" y="135"/>
                  <a:pt x="189" y="134"/>
                  <a:pt x="189" y="134"/>
                </a:cubicBezTo>
                <a:cubicBezTo>
                  <a:pt x="194" y="133"/>
                  <a:pt x="197" y="131"/>
                  <a:pt x="201" y="128"/>
                </a:cubicBezTo>
                <a:cubicBezTo>
                  <a:pt x="204" y="124"/>
                  <a:pt x="206" y="121"/>
                  <a:pt x="207" y="117"/>
                </a:cubicBezTo>
                <a:cubicBezTo>
                  <a:pt x="208" y="115"/>
                  <a:pt x="208" y="113"/>
                  <a:pt x="208" y="111"/>
                </a:cubicBezTo>
                <a:cubicBezTo>
                  <a:pt x="208" y="109"/>
                  <a:pt x="208" y="107"/>
                  <a:pt x="207" y="104"/>
                </a:cubicBezTo>
                <a:cubicBezTo>
                  <a:pt x="207" y="102"/>
                  <a:pt x="205" y="100"/>
                  <a:pt x="203" y="98"/>
                </a:cubicBezTo>
                <a:cubicBezTo>
                  <a:pt x="200" y="96"/>
                  <a:pt x="197" y="94"/>
                  <a:pt x="193" y="94"/>
                </a:cubicBezTo>
                <a:cubicBezTo>
                  <a:pt x="197" y="91"/>
                  <a:pt x="199" y="88"/>
                  <a:pt x="201" y="85"/>
                </a:cubicBezTo>
                <a:cubicBezTo>
                  <a:pt x="202" y="81"/>
                  <a:pt x="202" y="78"/>
                  <a:pt x="201" y="74"/>
                </a:cubicBezTo>
                <a:cubicBezTo>
                  <a:pt x="200" y="71"/>
                  <a:pt x="198" y="69"/>
                  <a:pt x="195" y="67"/>
                </a:cubicBezTo>
                <a:cubicBezTo>
                  <a:pt x="193" y="66"/>
                  <a:pt x="190" y="66"/>
                  <a:pt x="187" y="66"/>
                </a:cubicBezTo>
                <a:cubicBezTo>
                  <a:pt x="187" y="29"/>
                  <a:pt x="187" y="29"/>
                  <a:pt x="187" y="29"/>
                </a:cubicBezTo>
                <a:cubicBezTo>
                  <a:pt x="224" y="29"/>
                  <a:pt x="224" y="29"/>
                  <a:pt x="224" y="29"/>
                </a:cubicBezTo>
                <a:close/>
                <a:moveTo>
                  <a:pt x="187" y="128"/>
                </a:moveTo>
                <a:cubicBezTo>
                  <a:pt x="187" y="128"/>
                  <a:pt x="188" y="128"/>
                  <a:pt x="188" y="128"/>
                </a:cubicBezTo>
                <a:cubicBezTo>
                  <a:pt x="191" y="127"/>
                  <a:pt x="193" y="125"/>
                  <a:pt x="194" y="122"/>
                </a:cubicBezTo>
                <a:cubicBezTo>
                  <a:pt x="195" y="118"/>
                  <a:pt x="195" y="115"/>
                  <a:pt x="194" y="111"/>
                </a:cubicBezTo>
                <a:cubicBezTo>
                  <a:pt x="193" y="106"/>
                  <a:pt x="191" y="103"/>
                  <a:pt x="187" y="100"/>
                </a:cubicBezTo>
                <a:cubicBezTo>
                  <a:pt x="187" y="128"/>
                  <a:pt x="187" y="128"/>
                  <a:pt x="187" y="128"/>
                </a:cubicBezTo>
                <a:close/>
                <a:moveTo>
                  <a:pt x="187" y="91"/>
                </a:moveTo>
                <a:cubicBezTo>
                  <a:pt x="189" y="87"/>
                  <a:pt x="190" y="84"/>
                  <a:pt x="190" y="80"/>
                </a:cubicBezTo>
                <a:cubicBezTo>
                  <a:pt x="190" y="78"/>
                  <a:pt x="190" y="77"/>
                  <a:pt x="190" y="75"/>
                </a:cubicBezTo>
                <a:cubicBezTo>
                  <a:pt x="189" y="74"/>
                  <a:pt x="189" y="72"/>
                  <a:pt x="188" y="71"/>
                </a:cubicBezTo>
                <a:cubicBezTo>
                  <a:pt x="187" y="71"/>
                  <a:pt x="187" y="71"/>
                  <a:pt x="187" y="71"/>
                </a:cubicBezTo>
                <a:lnTo>
                  <a:pt x="187" y="91"/>
                </a:lnTo>
                <a:close/>
                <a:moveTo>
                  <a:pt x="187" y="0"/>
                </a:moveTo>
                <a:cubicBezTo>
                  <a:pt x="147" y="0"/>
                  <a:pt x="147" y="0"/>
                  <a:pt x="147" y="0"/>
                </a:cubicBezTo>
                <a:cubicBezTo>
                  <a:pt x="147" y="16"/>
                  <a:pt x="147" y="16"/>
                  <a:pt x="147" y="16"/>
                </a:cubicBezTo>
                <a:cubicBezTo>
                  <a:pt x="187" y="16"/>
                  <a:pt x="187" y="16"/>
                  <a:pt x="187" y="16"/>
                </a:cubicBezTo>
                <a:cubicBezTo>
                  <a:pt x="187" y="0"/>
                  <a:pt x="187" y="0"/>
                  <a:pt x="187" y="0"/>
                </a:cubicBezTo>
                <a:close/>
                <a:moveTo>
                  <a:pt x="147" y="224"/>
                </a:moveTo>
                <a:cubicBezTo>
                  <a:pt x="187" y="224"/>
                  <a:pt x="187" y="224"/>
                  <a:pt x="187" y="224"/>
                </a:cubicBezTo>
                <a:cubicBezTo>
                  <a:pt x="187" y="208"/>
                  <a:pt x="187" y="208"/>
                  <a:pt x="187" y="208"/>
                </a:cubicBezTo>
                <a:cubicBezTo>
                  <a:pt x="147" y="208"/>
                  <a:pt x="147" y="208"/>
                  <a:pt x="147" y="208"/>
                </a:cubicBezTo>
                <a:cubicBezTo>
                  <a:pt x="147" y="224"/>
                  <a:pt x="147" y="224"/>
                  <a:pt x="147" y="224"/>
                </a:cubicBezTo>
                <a:close/>
                <a:moveTo>
                  <a:pt x="187" y="29"/>
                </a:moveTo>
                <a:cubicBezTo>
                  <a:pt x="187" y="66"/>
                  <a:pt x="187" y="66"/>
                  <a:pt x="187" y="66"/>
                </a:cubicBezTo>
                <a:cubicBezTo>
                  <a:pt x="185" y="66"/>
                  <a:pt x="184" y="66"/>
                  <a:pt x="182" y="67"/>
                </a:cubicBezTo>
                <a:cubicBezTo>
                  <a:pt x="176" y="68"/>
                  <a:pt x="172" y="71"/>
                  <a:pt x="169" y="75"/>
                </a:cubicBezTo>
                <a:cubicBezTo>
                  <a:pt x="167" y="80"/>
                  <a:pt x="166" y="84"/>
                  <a:pt x="167" y="88"/>
                </a:cubicBezTo>
                <a:cubicBezTo>
                  <a:pt x="168" y="93"/>
                  <a:pt x="172" y="97"/>
                  <a:pt x="177" y="98"/>
                </a:cubicBezTo>
                <a:cubicBezTo>
                  <a:pt x="173" y="101"/>
                  <a:pt x="169" y="105"/>
                  <a:pt x="168" y="109"/>
                </a:cubicBezTo>
                <a:cubicBezTo>
                  <a:pt x="166" y="113"/>
                  <a:pt x="165" y="117"/>
                  <a:pt x="167" y="122"/>
                </a:cubicBezTo>
                <a:cubicBezTo>
                  <a:pt x="168" y="126"/>
                  <a:pt x="170" y="130"/>
                  <a:pt x="175" y="133"/>
                </a:cubicBezTo>
                <a:cubicBezTo>
                  <a:pt x="178" y="135"/>
                  <a:pt x="182" y="135"/>
                  <a:pt x="187" y="135"/>
                </a:cubicBezTo>
                <a:cubicBezTo>
                  <a:pt x="187" y="194"/>
                  <a:pt x="187" y="194"/>
                  <a:pt x="187" y="194"/>
                </a:cubicBezTo>
                <a:cubicBezTo>
                  <a:pt x="147" y="194"/>
                  <a:pt x="147" y="194"/>
                  <a:pt x="147" y="194"/>
                </a:cubicBezTo>
                <a:cubicBezTo>
                  <a:pt x="147" y="137"/>
                  <a:pt x="147" y="137"/>
                  <a:pt x="147" y="137"/>
                </a:cubicBezTo>
                <a:cubicBezTo>
                  <a:pt x="148" y="137"/>
                  <a:pt x="148" y="137"/>
                  <a:pt x="148" y="137"/>
                </a:cubicBezTo>
                <a:cubicBezTo>
                  <a:pt x="148" y="125"/>
                  <a:pt x="148" y="125"/>
                  <a:pt x="148" y="125"/>
                </a:cubicBezTo>
                <a:cubicBezTo>
                  <a:pt x="159" y="123"/>
                  <a:pt x="159" y="123"/>
                  <a:pt x="159" y="123"/>
                </a:cubicBezTo>
                <a:cubicBezTo>
                  <a:pt x="158" y="112"/>
                  <a:pt x="158" y="112"/>
                  <a:pt x="158" y="112"/>
                </a:cubicBezTo>
                <a:cubicBezTo>
                  <a:pt x="147" y="115"/>
                  <a:pt x="147" y="115"/>
                  <a:pt x="147" y="115"/>
                </a:cubicBezTo>
                <a:cubicBezTo>
                  <a:pt x="147" y="106"/>
                  <a:pt x="147" y="106"/>
                  <a:pt x="147" y="106"/>
                </a:cubicBezTo>
                <a:cubicBezTo>
                  <a:pt x="147" y="29"/>
                  <a:pt x="147" y="29"/>
                  <a:pt x="147" y="29"/>
                </a:cubicBezTo>
                <a:cubicBezTo>
                  <a:pt x="187" y="29"/>
                  <a:pt x="187" y="29"/>
                  <a:pt x="187" y="29"/>
                </a:cubicBezTo>
                <a:close/>
                <a:moveTo>
                  <a:pt x="187" y="71"/>
                </a:moveTo>
                <a:cubicBezTo>
                  <a:pt x="186" y="70"/>
                  <a:pt x="185" y="70"/>
                  <a:pt x="184" y="70"/>
                </a:cubicBezTo>
                <a:cubicBezTo>
                  <a:pt x="181" y="71"/>
                  <a:pt x="179" y="73"/>
                  <a:pt x="178" y="76"/>
                </a:cubicBezTo>
                <a:cubicBezTo>
                  <a:pt x="177" y="78"/>
                  <a:pt x="177" y="81"/>
                  <a:pt x="178" y="83"/>
                </a:cubicBezTo>
                <a:cubicBezTo>
                  <a:pt x="179" y="88"/>
                  <a:pt x="181" y="91"/>
                  <a:pt x="185" y="93"/>
                </a:cubicBezTo>
                <a:cubicBezTo>
                  <a:pt x="186" y="92"/>
                  <a:pt x="187" y="91"/>
                  <a:pt x="187" y="91"/>
                </a:cubicBezTo>
                <a:cubicBezTo>
                  <a:pt x="187" y="71"/>
                  <a:pt x="187" y="71"/>
                  <a:pt x="187" y="71"/>
                </a:cubicBezTo>
                <a:close/>
                <a:moveTo>
                  <a:pt x="187" y="100"/>
                </a:moveTo>
                <a:cubicBezTo>
                  <a:pt x="187" y="100"/>
                  <a:pt x="186" y="100"/>
                  <a:pt x="186" y="99"/>
                </a:cubicBezTo>
                <a:cubicBezTo>
                  <a:pt x="181" y="104"/>
                  <a:pt x="179" y="110"/>
                  <a:pt x="179" y="116"/>
                </a:cubicBezTo>
                <a:cubicBezTo>
                  <a:pt x="179" y="118"/>
                  <a:pt x="179" y="120"/>
                  <a:pt x="180" y="121"/>
                </a:cubicBezTo>
                <a:cubicBezTo>
                  <a:pt x="180" y="124"/>
                  <a:pt x="182" y="126"/>
                  <a:pt x="183" y="127"/>
                </a:cubicBezTo>
                <a:cubicBezTo>
                  <a:pt x="184" y="128"/>
                  <a:pt x="186" y="128"/>
                  <a:pt x="187" y="128"/>
                </a:cubicBezTo>
                <a:lnTo>
                  <a:pt x="187" y="100"/>
                </a:lnTo>
                <a:close/>
                <a:moveTo>
                  <a:pt x="147" y="0"/>
                </a:moveTo>
                <a:cubicBezTo>
                  <a:pt x="99" y="0"/>
                  <a:pt x="99" y="0"/>
                  <a:pt x="99" y="0"/>
                </a:cubicBezTo>
                <a:cubicBezTo>
                  <a:pt x="99" y="16"/>
                  <a:pt x="99" y="16"/>
                  <a:pt x="99" y="16"/>
                </a:cubicBezTo>
                <a:cubicBezTo>
                  <a:pt x="147" y="16"/>
                  <a:pt x="147" y="16"/>
                  <a:pt x="147" y="16"/>
                </a:cubicBezTo>
                <a:cubicBezTo>
                  <a:pt x="147" y="0"/>
                  <a:pt x="147" y="0"/>
                  <a:pt x="147" y="0"/>
                </a:cubicBezTo>
                <a:close/>
                <a:moveTo>
                  <a:pt x="99" y="224"/>
                </a:moveTo>
                <a:cubicBezTo>
                  <a:pt x="147" y="224"/>
                  <a:pt x="147" y="224"/>
                  <a:pt x="147" y="224"/>
                </a:cubicBezTo>
                <a:cubicBezTo>
                  <a:pt x="147" y="208"/>
                  <a:pt x="147" y="208"/>
                  <a:pt x="147" y="208"/>
                </a:cubicBezTo>
                <a:cubicBezTo>
                  <a:pt x="99" y="208"/>
                  <a:pt x="99" y="208"/>
                  <a:pt x="99" y="208"/>
                </a:cubicBezTo>
                <a:cubicBezTo>
                  <a:pt x="99" y="224"/>
                  <a:pt x="99" y="224"/>
                  <a:pt x="99" y="224"/>
                </a:cubicBezTo>
                <a:close/>
                <a:moveTo>
                  <a:pt x="147" y="29"/>
                </a:moveTo>
                <a:cubicBezTo>
                  <a:pt x="147" y="106"/>
                  <a:pt x="147" y="106"/>
                  <a:pt x="147" y="106"/>
                </a:cubicBezTo>
                <a:cubicBezTo>
                  <a:pt x="147" y="104"/>
                  <a:pt x="147" y="104"/>
                  <a:pt x="147" y="104"/>
                </a:cubicBezTo>
                <a:cubicBezTo>
                  <a:pt x="137" y="107"/>
                  <a:pt x="137" y="107"/>
                  <a:pt x="137" y="107"/>
                </a:cubicBezTo>
                <a:cubicBezTo>
                  <a:pt x="138" y="118"/>
                  <a:pt x="138" y="118"/>
                  <a:pt x="138" y="118"/>
                </a:cubicBezTo>
                <a:cubicBezTo>
                  <a:pt x="127" y="121"/>
                  <a:pt x="127" y="121"/>
                  <a:pt x="127" y="121"/>
                </a:cubicBezTo>
                <a:cubicBezTo>
                  <a:pt x="127" y="131"/>
                  <a:pt x="127" y="131"/>
                  <a:pt x="127" y="131"/>
                </a:cubicBezTo>
                <a:cubicBezTo>
                  <a:pt x="138" y="128"/>
                  <a:pt x="138" y="128"/>
                  <a:pt x="138" y="128"/>
                </a:cubicBezTo>
                <a:cubicBezTo>
                  <a:pt x="138" y="139"/>
                  <a:pt x="138" y="139"/>
                  <a:pt x="138" y="139"/>
                </a:cubicBezTo>
                <a:cubicBezTo>
                  <a:pt x="147" y="137"/>
                  <a:pt x="147" y="137"/>
                  <a:pt x="147" y="137"/>
                </a:cubicBezTo>
                <a:cubicBezTo>
                  <a:pt x="147" y="194"/>
                  <a:pt x="147" y="194"/>
                  <a:pt x="147" y="194"/>
                </a:cubicBezTo>
                <a:cubicBezTo>
                  <a:pt x="99" y="194"/>
                  <a:pt x="99" y="194"/>
                  <a:pt x="99" y="194"/>
                </a:cubicBezTo>
                <a:cubicBezTo>
                  <a:pt x="99" y="157"/>
                  <a:pt x="99" y="157"/>
                  <a:pt x="99" y="157"/>
                </a:cubicBezTo>
                <a:cubicBezTo>
                  <a:pt x="100" y="157"/>
                  <a:pt x="101" y="157"/>
                  <a:pt x="102" y="156"/>
                </a:cubicBezTo>
                <a:cubicBezTo>
                  <a:pt x="109" y="155"/>
                  <a:pt x="113" y="151"/>
                  <a:pt x="117" y="145"/>
                </a:cubicBezTo>
                <a:cubicBezTo>
                  <a:pt x="120" y="139"/>
                  <a:pt x="121" y="132"/>
                  <a:pt x="119" y="124"/>
                </a:cubicBezTo>
                <a:cubicBezTo>
                  <a:pt x="118" y="120"/>
                  <a:pt x="116" y="117"/>
                  <a:pt x="114" y="115"/>
                </a:cubicBezTo>
                <a:cubicBezTo>
                  <a:pt x="112" y="114"/>
                  <a:pt x="111" y="113"/>
                  <a:pt x="109" y="113"/>
                </a:cubicBezTo>
                <a:cubicBezTo>
                  <a:pt x="108" y="112"/>
                  <a:pt x="105" y="113"/>
                  <a:pt x="103" y="113"/>
                </a:cubicBezTo>
                <a:cubicBezTo>
                  <a:pt x="101" y="114"/>
                  <a:pt x="100" y="114"/>
                  <a:pt x="99" y="115"/>
                </a:cubicBezTo>
                <a:cubicBezTo>
                  <a:pt x="99" y="93"/>
                  <a:pt x="99" y="93"/>
                  <a:pt x="99" y="93"/>
                </a:cubicBezTo>
                <a:cubicBezTo>
                  <a:pt x="100" y="93"/>
                  <a:pt x="100" y="93"/>
                  <a:pt x="100" y="93"/>
                </a:cubicBezTo>
                <a:cubicBezTo>
                  <a:pt x="102" y="93"/>
                  <a:pt x="103" y="93"/>
                  <a:pt x="104" y="94"/>
                </a:cubicBezTo>
                <a:cubicBezTo>
                  <a:pt x="105" y="94"/>
                  <a:pt x="106" y="95"/>
                  <a:pt x="106" y="97"/>
                </a:cubicBezTo>
                <a:cubicBezTo>
                  <a:pt x="106" y="98"/>
                  <a:pt x="106" y="99"/>
                  <a:pt x="105" y="100"/>
                </a:cubicBezTo>
                <a:cubicBezTo>
                  <a:pt x="108" y="99"/>
                  <a:pt x="110" y="98"/>
                  <a:pt x="111" y="97"/>
                </a:cubicBezTo>
                <a:cubicBezTo>
                  <a:pt x="112" y="95"/>
                  <a:pt x="112" y="93"/>
                  <a:pt x="111" y="92"/>
                </a:cubicBezTo>
                <a:cubicBezTo>
                  <a:pt x="111" y="90"/>
                  <a:pt x="110" y="89"/>
                  <a:pt x="107" y="88"/>
                </a:cubicBezTo>
                <a:cubicBezTo>
                  <a:pt x="105" y="87"/>
                  <a:pt x="103" y="87"/>
                  <a:pt x="100" y="88"/>
                </a:cubicBezTo>
                <a:cubicBezTo>
                  <a:pt x="99" y="88"/>
                  <a:pt x="99" y="88"/>
                  <a:pt x="99" y="88"/>
                </a:cubicBezTo>
                <a:cubicBezTo>
                  <a:pt x="99" y="29"/>
                  <a:pt x="99" y="29"/>
                  <a:pt x="99" y="29"/>
                </a:cubicBezTo>
                <a:cubicBezTo>
                  <a:pt x="147" y="29"/>
                  <a:pt x="147" y="29"/>
                  <a:pt x="147" y="29"/>
                </a:cubicBezTo>
                <a:close/>
                <a:moveTo>
                  <a:pt x="99" y="150"/>
                </a:moveTo>
                <a:cubicBezTo>
                  <a:pt x="100" y="150"/>
                  <a:pt x="101" y="150"/>
                  <a:pt x="101" y="150"/>
                </a:cubicBezTo>
                <a:cubicBezTo>
                  <a:pt x="105" y="149"/>
                  <a:pt x="107" y="146"/>
                  <a:pt x="109" y="142"/>
                </a:cubicBezTo>
                <a:cubicBezTo>
                  <a:pt x="110" y="137"/>
                  <a:pt x="111" y="133"/>
                  <a:pt x="110" y="129"/>
                </a:cubicBezTo>
                <a:cubicBezTo>
                  <a:pt x="108" y="123"/>
                  <a:pt x="106" y="120"/>
                  <a:pt x="103" y="121"/>
                </a:cubicBezTo>
                <a:cubicBezTo>
                  <a:pt x="101" y="121"/>
                  <a:pt x="100" y="122"/>
                  <a:pt x="99" y="123"/>
                </a:cubicBezTo>
                <a:lnTo>
                  <a:pt x="99" y="150"/>
                </a:lnTo>
                <a:close/>
                <a:moveTo>
                  <a:pt x="99" y="0"/>
                </a:moveTo>
                <a:cubicBezTo>
                  <a:pt x="23" y="0"/>
                  <a:pt x="23" y="0"/>
                  <a:pt x="23" y="0"/>
                </a:cubicBezTo>
                <a:cubicBezTo>
                  <a:pt x="10" y="0"/>
                  <a:pt x="0" y="10"/>
                  <a:pt x="0" y="23"/>
                </a:cubicBezTo>
                <a:cubicBezTo>
                  <a:pt x="0" y="200"/>
                  <a:pt x="0" y="200"/>
                  <a:pt x="0" y="200"/>
                </a:cubicBezTo>
                <a:cubicBezTo>
                  <a:pt x="0" y="213"/>
                  <a:pt x="10" y="224"/>
                  <a:pt x="23" y="224"/>
                </a:cubicBezTo>
                <a:cubicBezTo>
                  <a:pt x="99" y="224"/>
                  <a:pt x="99" y="224"/>
                  <a:pt x="99" y="224"/>
                </a:cubicBezTo>
                <a:cubicBezTo>
                  <a:pt x="99" y="208"/>
                  <a:pt x="99" y="208"/>
                  <a:pt x="99" y="208"/>
                </a:cubicBezTo>
                <a:cubicBezTo>
                  <a:pt x="37" y="208"/>
                  <a:pt x="37" y="208"/>
                  <a:pt x="37" y="208"/>
                </a:cubicBezTo>
                <a:cubicBezTo>
                  <a:pt x="37" y="208"/>
                  <a:pt x="37" y="208"/>
                  <a:pt x="37" y="208"/>
                </a:cubicBezTo>
                <a:cubicBezTo>
                  <a:pt x="26" y="208"/>
                  <a:pt x="17" y="199"/>
                  <a:pt x="17" y="189"/>
                </a:cubicBezTo>
                <a:cubicBezTo>
                  <a:pt x="17" y="35"/>
                  <a:pt x="17" y="35"/>
                  <a:pt x="17" y="35"/>
                </a:cubicBezTo>
                <a:cubicBezTo>
                  <a:pt x="17" y="24"/>
                  <a:pt x="26" y="16"/>
                  <a:pt x="37" y="16"/>
                </a:cubicBezTo>
                <a:cubicBezTo>
                  <a:pt x="99" y="16"/>
                  <a:pt x="99" y="16"/>
                  <a:pt x="99" y="16"/>
                </a:cubicBezTo>
                <a:cubicBezTo>
                  <a:pt x="99" y="0"/>
                  <a:pt x="99" y="0"/>
                  <a:pt x="99" y="0"/>
                </a:cubicBezTo>
                <a:close/>
                <a:moveTo>
                  <a:pt x="99" y="29"/>
                </a:moveTo>
                <a:cubicBezTo>
                  <a:pt x="99" y="88"/>
                  <a:pt x="99" y="88"/>
                  <a:pt x="99" y="88"/>
                </a:cubicBezTo>
                <a:cubicBezTo>
                  <a:pt x="93" y="89"/>
                  <a:pt x="89" y="93"/>
                  <a:pt x="85" y="97"/>
                </a:cubicBezTo>
                <a:cubicBezTo>
                  <a:pt x="82" y="102"/>
                  <a:pt x="80" y="109"/>
                  <a:pt x="79" y="116"/>
                </a:cubicBezTo>
                <a:cubicBezTo>
                  <a:pt x="78" y="120"/>
                  <a:pt x="78" y="124"/>
                  <a:pt x="79" y="129"/>
                </a:cubicBezTo>
                <a:cubicBezTo>
                  <a:pt x="79" y="134"/>
                  <a:pt x="80" y="138"/>
                  <a:pt x="81" y="142"/>
                </a:cubicBezTo>
                <a:cubicBezTo>
                  <a:pt x="81" y="144"/>
                  <a:pt x="81" y="144"/>
                  <a:pt x="81" y="144"/>
                </a:cubicBezTo>
                <a:cubicBezTo>
                  <a:pt x="82" y="146"/>
                  <a:pt x="82" y="148"/>
                  <a:pt x="83" y="150"/>
                </a:cubicBezTo>
                <a:cubicBezTo>
                  <a:pt x="86" y="156"/>
                  <a:pt x="92" y="158"/>
                  <a:pt x="99" y="157"/>
                </a:cubicBezTo>
                <a:cubicBezTo>
                  <a:pt x="99" y="194"/>
                  <a:pt x="99" y="194"/>
                  <a:pt x="99" y="194"/>
                </a:cubicBezTo>
                <a:cubicBezTo>
                  <a:pt x="46" y="194"/>
                  <a:pt x="46" y="194"/>
                  <a:pt x="46" y="194"/>
                </a:cubicBezTo>
                <a:cubicBezTo>
                  <a:pt x="37" y="194"/>
                  <a:pt x="30" y="187"/>
                  <a:pt x="30" y="179"/>
                </a:cubicBezTo>
                <a:cubicBezTo>
                  <a:pt x="30" y="45"/>
                  <a:pt x="30" y="45"/>
                  <a:pt x="30" y="45"/>
                </a:cubicBezTo>
                <a:cubicBezTo>
                  <a:pt x="30" y="36"/>
                  <a:pt x="37" y="29"/>
                  <a:pt x="46" y="29"/>
                </a:cubicBezTo>
                <a:cubicBezTo>
                  <a:pt x="99" y="29"/>
                  <a:pt x="99" y="29"/>
                  <a:pt x="99" y="29"/>
                </a:cubicBezTo>
                <a:close/>
                <a:moveTo>
                  <a:pt x="99" y="93"/>
                </a:moveTo>
                <a:cubicBezTo>
                  <a:pt x="99" y="115"/>
                  <a:pt x="99" y="115"/>
                  <a:pt x="99" y="115"/>
                </a:cubicBezTo>
                <a:cubicBezTo>
                  <a:pt x="98" y="115"/>
                  <a:pt x="97" y="116"/>
                  <a:pt x="96" y="118"/>
                </a:cubicBezTo>
                <a:cubicBezTo>
                  <a:pt x="94" y="120"/>
                  <a:pt x="93" y="122"/>
                  <a:pt x="94" y="125"/>
                </a:cubicBezTo>
                <a:cubicBezTo>
                  <a:pt x="94" y="127"/>
                  <a:pt x="95" y="128"/>
                  <a:pt x="97" y="129"/>
                </a:cubicBezTo>
                <a:cubicBezTo>
                  <a:pt x="97" y="127"/>
                  <a:pt x="98" y="125"/>
                  <a:pt x="99" y="123"/>
                </a:cubicBezTo>
                <a:cubicBezTo>
                  <a:pt x="99" y="150"/>
                  <a:pt x="99" y="150"/>
                  <a:pt x="99" y="150"/>
                </a:cubicBezTo>
                <a:cubicBezTo>
                  <a:pt x="98" y="150"/>
                  <a:pt x="97" y="149"/>
                  <a:pt x="96" y="149"/>
                </a:cubicBezTo>
                <a:cubicBezTo>
                  <a:pt x="95" y="148"/>
                  <a:pt x="94" y="146"/>
                  <a:pt x="93" y="142"/>
                </a:cubicBezTo>
                <a:cubicBezTo>
                  <a:pt x="92" y="140"/>
                  <a:pt x="92" y="137"/>
                  <a:pt x="91" y="133"/>
                </a:cubicBezTo>
                <a:cubicBezTo>
                  <a:pt x="91" y="128"/>
                  <a:pt x="90" y="124"/>
                  <a:pt x="90" y="119"/>
                </a:cubicBezTo>
                <a:cubicBezTo>
                  <a:pt x="90" y="111"/>
                  <a:pt x="91" y="104"/>
                  <a:pt x="93" y="100"/>
                </a:cubicBezTo>
                <a:cubicBezTo>
                  <a:pt x="95" y="97"/>
                  <a:pt x="97" y="94"/>
                  <a:pt x="99" y="93"/>
                </a:cubicBezTo>
                <a:close/>
              </a:path>
            </a:pathLst>
          </a:custGeom>
          <a:solidFill>
            <a:srgbClr val="0C8882"/>
          </a:solidFill>
          <a:ln>
            <a:noFill/>
          </a:ln>
        </p:spPr>
        <p:txBody>
          <a:bodyPr vert="horz" wrap="square" lIns="68562" tIns="34281" rIns="68562" bIns="34281" numCol="1" anchor="t" anchorCtr="0" compatLnSpc="1"/>
          <a:lstStyle/>
          <a:p>
            <a:endParaRPr lang="id-ID" sz="1010">
              <a:cs typeface="+mn-ea"/>
              <a:sym typeface="+mn-lt"/>
            </a:endParaRPr>
          </a:p>
        </p:txBody>
      </p:sp>
      <p:sp>
        <p:nvSpPr>
          <p:cNvPr id="114" name="Freeform 77"/>
          <p:cNvSpPr/>
          <p:nvPr/>
        </p:nvSpPr>
        <p:spPr bwMode="auto">
          <a:xfrm>
            <a:off x="6129174" y="1728550"/>
            <a:ext cx="160693" cy="120222"/>
          </a:xfrm>
          <a:custGeom>
            <a:avLst/>
            <a:gdLst>
              <a:gd name="T0" fmla="*/ 69 w 98"/>
              <a:gd name="T1" fmla="*/ 0 h 74"/>
              <a:gd name="T2" fmla="*/ 49 w 98"/>
              <a:gd name="T3" fmla="*/ 8 h 74"/>
              <a:gd name="T4" fmla="*/ 30 w 98"/>
              <a:gd name="T5" fmla="*/ 0 h 74"/>
              <a:gd name="T6" fmla="*/ 0 w 98"/>
              <a:gd name="T7" fmla="*/ 29 h 74"/>
              <a:gd name="T8" fmla="*/ 51 w 98"/>
              <a:gd name="T9" fmla="*/ 74 h 74"/>
              <a:gd name="T10" fmla="*/ 98 w 98"/>
              <a:gd name="T11" fmla="*/ 29 h 74"/>
              <a:gd name="T12" fmla="*/ 69 w 98"/>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98" h="74">
                <a:moveTo>
                  <a:pt x="69" y="0"/>
                </a:moveTo>
                <a:cubicBezTo>
                  <a:pt x="61" y="0"/>
                  <a:pt x="54" y="3"/>
                  <a:pt x="49" y="8"/>
                </a:cubicBezTo>
                <a:cubicBezTo>
                  <a:pt x="44" y="3"/>
                  <a:pt x="37" y="0"/>
                  <a:pt x="30" y="0"/>
                </a:cubicBezTo>
                <a:cubicBezTo>
                  <a:pt x="13" y="0"/>
                  <a:pt x="0" y="13"/>
                  <a:pt x="0" y="29"/>
                </a:cubicBezTo>
                <a:cubicBezTo>
                  <a:pt x="0" y="47"/>
                  <a:pt x="15" y="74"/>
                  <a:pt x="51" y="74"/>
                </a:cubicBezTo>
                <a:cubicBezTo>
                  <a:pt x="88" y="74"/>
                  <a:pt x="98" y="45"/>
                  <a:pt x="98" y="29"/>
                </a:cubicBezTo>
                <a:cubicBezTo>
                  <a:pt x="98" y="13"/>
                  <a:pt x="85" y="0"/>
                  <a:pt x="69"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15" name="Freeform 78"/>
          <p:cNvSpPr/>
          <p:nvPr/>
        </p:nvSpPr>
        <p:spPr bwMode="auto">
          <a:xfrm>
            <a:off x="6200592" y="1697602"/>
            <a:ext cx="44042" cy="54754"/>
          </a:xfrm>
          <a:custGeom>
            <a:avLst/>
            <a:gdLst>
              <a:gd name="T0" fmla="*/ 6 w 27"/>
              <a:gd name="T1" fmla="*/ 34 h 34"/>
              <a:gd name="T2" fmla="*/ 13 w 27"/>
              <a:gd name="T3" fmla="*/ 0 h 34"/>
              <a:gd name="T4" fmla="*/ 27 w 27"/>
              <a:gd name="T5" fmla="*/ 3 h 34"/>
              <a:gd name="T6" fmla="*/ 6 w 27"/>
              <a:gd name="T7" fmla="*/ 34 h 34"/>
            </a:gdLst>
            <a:ahLst/>
            <a:cxnLst>
              <a:cxn ang="0">
                <a:pos x="T0" y="T1"/>
              </a:cxn>
              <a:cxn ang="0">
                <a:pos x="T2" y="T3"/>
              </a:cxn>
              <a:cxn ang="0">
                <a:pos x="T4" y="T5"/>
              </a:cxn>
              <a:cxn ang="0">
                <a:pos x="T6" y="T7"/>
              </a:cxn>
            </a:cxnLst>
            <a:rect l="0" t="0" r="r" b="b"/>
            <a:pathLst>
              <a:path w="27" h="34">
                <a:moveTo>
                  <a:pt x="6" y="34"/>
                </a:moveTo>
                <a:cubicBezTo>
                  <a:pt x="0" y="22"/>
                  <a:pt x="4" y="9"/>
                  <a:pt x="13" y="0"/>
                </a:cubicBezTo>
                <a:cubicBezTo>
                  <a:pt x="27" y="3"/>
                  <a:pt x="27" y="3"/>
                  <a:pt x="27" y="3"/>
                </a:cubicBezTo>
                <a:cubicBezTo>
                  <a:pt x="14" y="10"/>
                  <a:pt x="6" y="18"/>
                  <a:pt x="6" y="34"/>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16" name="Freeform 79"/>
          <p:cNvSpPr>
            <a:spLocks noEditPoints="1"/>
          </p:cNvSpPr>
          <p:nvPr/>
        </p:nvSpPr>
        <p:spPr bwMode="auto">
          <a:xfrm>
            <a:off x="5950626" y="2699847"/>
            <a:ext cx="169025" cy="234492"/>
          </a:xfrm>
          <a:custGeom>
            <a:avLst/>
            <a:gdLst>
              <a:gd name="T0" fmla="*/ 87 w 103"/>
              <a:gd name="T1" fmla="*/ 88 h 143"/>
              <a:gd name="T2" fmla="*/ 103 w 103"/>
              <a:gd name="T3" fmla="*/ 112 h 143"/>
              <a:gd name="T4" fmla="*/ 102 w 103"/>
              <a:gd name="T5" fmla="*/ 143 h 143"/>
              <a:gd name="T6" fmla="*/ 87 w 103"/>
              <a:gd name="T7" fmla="*/ 137 h 143"/>
              <a:gd name="T8" fmla="*/ 87 w 103"/>
              <a:gd name="T9" fmla="*/ 134 h 143"/>
              <a:gd name="T10" fmla="*/ 91 w 103"/>
              <a:gd name="T11" fmla="*/ 136 h 143"/>
              <a:gd name="T12" fmla="*/ 100 w 103"/>
              <a:gd name="T13" fmla="*/ 130 h 143"/>
              <a:gd name="T14" fmla="*/ 100 w 103"/>
              <a:gd name="T15" fmla="*/ 113 h 143"/>
              <a:gd name="T16" fmla="*/ 100 w 103"/>
              <a:gd name="T17" fmla="*/ 113 h 143"/>
              <a:gd name="T18" fmla="*/ 99 w 103"/>
              <a:gd name="T19" fmla="*/ 111 h 143"/>
              <a:gd name="T20" fmla="*/ 92 w 103"/>
              <a:gd name="T21" fmla="*/ 110 h 143"/>
              <a:gd name="T22" fmla="*/ 90 w 103"/>
              <a:gd name="T23" fmla="*/ 116 h 143"/>
              <a:gd name="T24" fmla="*/ 87 w 103"/>
              <a:gd name="T25" fmla="*/ 115 h 143"/>
              <a:gd name="T26" fmla="*/ 87 w 103"/>
              <a:gd name="T27" fmla="*/ 88 h 143"/>
              <a:gd name="T28" fmla="*/ 73 w 103"/>
              <a:gd name="T29" fmla="*/ 132 h 143"/>
              <a:gd name="T30" fmla="*/ 32 w 103"/>
              <a:gd name="T31" fmla="*/ 70 h 143"/>
              <a:gd name="T32" fmla="*/ 28 w 103"/>
              <a:gd name="T33" fmla="*/ 68 h 143"/>
              <a:gd name="T34" fmla="*/ 28 w 103"/>
              <a:gd name="T35" fmla="*/ 67 h 143"/>
              <a:gd name="T36" fmla="*/ 28 w 103"/>
              <a:gd name="T37" fmla="*/ 63 h 143"/>
              <a:gd name="T38" fmla="*/ 29 w 103"/>
              <a:gd name="T39" fmla="*/ 65 h 143"/>
              <a:gd name="T40" fmla="*/ 34 w 103"/>
              <a:gd name="T41" fmla="*/ 66 h 143"/>
              <a:gd name="T42" fmla="*/ 41 w 103"/>
              <a:gd name="T43" fmla="*/ 61 h 143"/>
              <a:gd name="T44" fmla="*/ 41 w 103"/>
              <a:gd name="T45" fmla="*/ 61 h 143"/>
              <a:gd name="T46" fmla="*/ 37 w 103"/>
              <a:gd name="T47" fmla="*/ 59 h 143"/>
              <a:gd name="T48" fmla="*/ 28 w 103"/>
              <a:gd name="T49" fmla="*/ 45 h 143"/>
              <a:gd name="T50" fmla="*/ 28 w 103"/>
              <a:gd name="T51" fmla="*/ 26 h 143"/>
              <a:gd name="T52" fmla="*/ 39 w 103"/>
              <a:gd name="T53" fmla="*/ 19 h 143"/>
              <a:gd name="T54" fmla="*/ 44 w 103"/>
              <a:gd name="T55" fmla="*/ 21 h 143"/>
              <a:gd name="T56" fmla="*/ 61 w 103"/>
              <a:gd name="T57" fmla="*/ 46 h 143"/>
              <a:gd name="T58" fmla="*/ 61 w 103"/>
              <a:gd name="T59" fmla="*/ 50 h 143"/>
              <a:gd name="T60" fmla="*/ 87 w 103"/>
              <a:gd name="T61" fmla="*/ 88 h 143"/>
              <a:gd name="T62" fmla="*/ 87 w 103"/>
              <a:gd name="T63" fmla="*/ 115 h 143"/>
              <a:gd name="T64" fmla="*/ 84 w 103"/>
              <a:gd name="T65" fmla="*/ 116 h 143"/>
              <a:gd name="T66" fmla="*/ 82 w 103"/>
              <a:gd name="T67" fmla="*/ 122 h 143"/>
              <a:gd name="T68" fmla="*/ 75 w 103"/>
              <a:gd name="T69" fmla="*/ 121 h 143"/>
              <a:gd name="T70" fmla="*/ 74 w 103"/>
              <a:gd name="T71" fmla="*/ 128 h 143"/>
              <a:gd name="T72" fmla="*/ 75 w 103"/>
              <a:gd name="T73" fmla="*/ 130 h 143"/>
              <a:gd name="T74" fmla="*/ 87 w 103"/>
              <a:gd name="T75" fmla="*/ 134 h 143"/>
              <a:gd name="T76" fmla="*/ 87 w 103"/>
              <a:gd name="T77" fmla="*/ 137 h 143"/>
              <a:gd name="T78" fmla="*/ 73 w 103"/>
              <a:gd name="T79" fmla="*/ 132 h 143"/>
              <a:gd name="T80" fmla="*/ 28 w 103"/>
              <a:gd name="T81" fmla="*/ 4 h 143"/>
              <a:gd name="T82" fmla="*/ 28 w 103"/>
              <a:gd name="T83" fmla="*/ 24 h 143"/>
              <a:gd name="T84" fmla="*/ 36 w 103"/>
              <a:gd name="T85" fmla="*/ 15 h 143"/>
              <a:gd name="T86" fmla="*/ 32 w 103"/>
              <a:gd name="T87" fmla="*/ 8 h 143"/>
              <a:gd name="T88" fmla="*/ 28 w 103"/>
              <a:gd name="T89" fmla="*/ 4 h 143"/>
              <a:gd name="T90" fmla="*/ 28 w 103"/>
              <a:gd name="T91" fmla="*/ 67 h 143"/>
              <a:gd name="T92" fmla="*/ 11 w 103"/>
              <a:gd name="T93" fmla="*/ 43 h 143"/>
              <a:gd name="T94" fmla="*/ 11 w 103"/>
              <a:gd name="T95" fmla="*/ 37 h 143"/>
              <a:gd name="T96" fmla="*/ 5 w 103"/>
              <a:gd name="T97" fmla="*/ 27 h 143"/>
              <a:gd name="T98" fmla="*/ 9 w 103"/>
              <a:gd name="T99" fmla="*/ 4 h 143"/>
              <a:gd name="T100" fmla="*/ 28 w 103"/>
              <a:gd name="T101" fmla="*/ 4 h 143"/>
              <a:gd name="T102" fmla="*/ 28 w 103"/>
              <a:gd name="T103" fmla="*/ 24 h 143"/>
              <a:gd name="T104" fmla="*/ 21 w 103"/>
              <a:gd name="T105" fmla="*/ 31 h 143"/>
              <a:gd name="T106" fmla="*/ 28 w 103"/>
              <a:gd name="T107" fmla="*/ 26 h 143"/>
              <a:gd name="T108" fmla="*/ 28 w 103"/>
              <a:gd name="T109" fmla="*/ 45 h 143"/>
              <a:gd name="T110" fmla="*/ 22 w 103"/>
              <a:gd name="T111" fmla="*/ 37 h 143"/>
              <a:gd name="T112" fmla="*/ 22 w 103"/>
              <a:gd name="T113" fmla="*/ 33 h 143"/>
              <a:gd name="T114" fmla="*/ 15 w 103"/>
              <a:gd name="T115" fmla="*/ 37 h 143"/>
              <a:gd name="T116" fmla="*/ 14 w 103"/>
              <a:gd name="T117" fmla="*/ 43 h 143"/>
              <a:gd name="T118" fmla="*/ 28 w 103"/>
              <a:gd name="T119" fmla="*/ 63 h 143"/>
              <a:gd name="T120" fmla="*/ 28 w 103"/>
              <a:gd name="T121"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 h="143">
                <a:moveTo>
                  <a:pt x="87" y="88"/>
                </a:moveTo>
                <a:cubicBezTo>
                  <a:pt x="103" y="112"/>
                  <a:pt x="103" y="112"/>
                  <a:pt x="103" y="112"/>
                </a:cubicBezTo>
                <a:cubicBezTo>
                  <a:pt x="102" y="143"/>
                  <a:pt x="102" y="143"/>
                  <a:pt x="102" y="143"/>
                </a:cubicBezTo>
                <a:cubicBezTo>
                  <a:pt x="87" y="137"/>
                  <a:pt x="87" y="137"/>
                  <a:pt x="87" y="137"/>
                </a:cubicBezTo>
                <a:cubicBezTo>
                  <a:pt x="87" y="134"/>
                  <a:pt x="87" y="134"/>
                  <a:pt x="87" y="134"/>
                </a:cubicBezTo>
                <a:cubicBezTo>
                  <a:pt x="91" y="136"/>
                  <a:pt x="91" y="136"/>
                  <a:pt x="91" y="136"/>
                </a:cubicBezTo>
                <a:cubicBezTo>
                  <a:pt x="100" y="130"/>
                  <a:pt x="100" y="130"/>
                  <a:pt x="100" y="130"/>
                </a:cubicBezTo>
                <a:cubicBezTo>
                  <a:pt x="100" y="113"/>
                  <a:pt x="100" y="113"/>
                  <a:pt x="100" y="113"/>
                </a:cubicBezTo>
                <a:cubicBezTo>
                  <a:pt x="100" y="113"/>
                  <a:pt x="100" y="113"/>
                  <a:pt x="100" y="113"/>
                </a:cubicBezTo>
                <a:cubicBezTo>
                  <a:pt x="99" y="111"/>
                  <a:pt x="99" y="111"/>
                  <a:pt x="99" y="111"/>
                </a:cubicBezTo>
                <a:cubicBezTo>
                  <a:pt x="98" y="109"/>
                  <a:pt x="95" y="108"/>
                  <a:pt x="92" y="110"/>
                </a:cubicBezTo>
                <a:cubicBezTo>
                  <a:pt x="90" y="111"/>
                  <a:pt x="89" y="114"/>
                  <a:pt x="90" y="116"/>
                </a:cubicBezTo>
                <a:cubicBezTo>
                  <a:pt x="89" y="115"/>
                  <a:pt x="88" y="115"/>
                  <a:pt x="87" y="115"/>
                </a:cubicBezTo>
                <a:lnTo>
                  <a:pt x="87" y="88"/>
                </a:lnTo>
                <a:close/>
                <a:moveTo>
                  <a:pt x="73" y="132"/>
                </a:moveTo>
                <a:cubicBezTo>
                  <a:pt x="32" y="70"/>
                  <a:pt x="32" y="70"/>
                  <a:pt x="32" y="70"/>
                </a:cubicBezTo>
                <a:cubicBezTo>
                  <a:pt x="30" y="70"/>
                  <a:pt x="29" y="69"/>
                  <a:pt x="28" y="68"/>
                </a:cubicBezTo>
                <a:cubicBezTo>
                  <a:pt x="28" y="67"/>
                  <a:pt x="28" y="67"/>
                  <a:pt x="28" y="67"/>
                </a:cubicBezTo>
                <a:cubicBezTo>
                  <a:pt x="28" y="63"/>
                  <a:pt x="28" y="63"/>
                  <a:pt x="28" y="63"/>
                </a:cubicBezTo>
                <a:cubicBezTo>
                  <a:pt x="29" y="65"/>
                  <a:pt x="29" y="65"/>
                  <a:pt x="29" y="65"/>
                </a:cubicBezTo>
                <a:cubicBezTo>
                  <a:pt x="30" y="67"/>
                  <a:pt x="33" y="67"/>
                  <a:pt x="34" y="66"/>
                </a:cubicBezTo>
                <a:cubicBezTo>
                  <a:pt x="41" y="61"/>
                  <a:pt x="41" y="61"/>
                  <a:pt x="41" y="61"/>
                </a:cubicBezTo>
                <a:cubicBezTo>
                  <a:pt x="41" y="61"/>
                  <a:pt x="41" y="61"/>
                  <a:pt x="41" y="61"/>
                </a:cubicBezTo>
                <a:cubicBezTo>
                  <a:pt x="40" y="61"/>
                  <a:pt x="38" y="61"/>
                  <a:pt x="37" y="59"/>
                </a:cubicBezTo>
                <a:cubicBezTo>
                  <a:pt x="28" y="45"/>
                  <a:pt x="28" y="45"/>
                  <a:pt x="28" y="45"/>
                </a:cubicBezTo>
                <a:cubicBezTo>
                  <a:pt x="28" y="26"/>
                  <a:pt x="28" y="26"/>
                  <a:pt x="28" y="26"/>
                </a:cubicBezTo>
                <a:cubicBezTo>
                  <a:pt x="39" y="19"/>
                  <a:pt x="39" y="19"/>
                  <a:pt x="39" y="19"/>
                </a:cubicBezTo>
                <a:cubicBezTo>
                  <a:pt x="41" y="18"/>
                  <a:pt x="43" y="19"/>
                  <a:pt x="44" y="21"/>
                </a:cubicBezTo>
                <a:cubicBezTo>
                  <a:pt x="61" y="46"/>
                  <a:pt x="61" y="46"/>
                  <a:pt x="61" y="46"/>
                </a:cubicBezTo>
                <a:cubicBezTo>
                  <a:pt x="62" y="47"/>
                  <a:pt x="62" y="49"/>
                  <a:pt x="61" y="50"/>
                </a:cubicBezTo>
                <a:cubicBezTo>
                  <a:pt x="87" y="88"/>
                  <a:pt x="87" y="88"/>
                  <a:pt x="87" y="88"/>
                </a:cubicBezTo>
                <a:cubicBezTo>
                  <a:pt x="87" y="115"/>
                  <a:pt x="87" y="115"/>
                  <a:pt x="87" y="115"/>
                </a:cubicBezTo>
                <a:cubicBezTo>
                  <a:pt x="86" y="115"/>
                  <a:pt x="85" y="115"/>
                  <a:pt x="84" y="116"/>
                </a:cubicBezTo>
                <a:cubicBezTo>
                  <a:pt x="82" y="117"/>
                  <a:pt x="81" y="120"/>
                  <a:pt x="82" y="122"/>
                </a:cubicBezTo>
                <a:cubicBezTo>
                  <a:pt x="80" y="120"/>
                  <a:pt x="77" y="120"/>
                  <a:pt x="75" y="121"/>
                </a:cubicBezTo>
                <a:cubicBezTo>
                  <a:pt x="73" y="123"/>
                  <a:pt x="72" y="126"/>
                  <a:pt x="74" y="128"/>
                </a:cubicBezTo>
                <a:cubicBezTo>
                  <a:pt x="75" y="130"/>
                  <a:pt x="75" y="130"/>
                  <a:pt x="75" y="130"/>
                </a:cubicBezTo>
                <a:cubicBezTo>
                  <a:pt x="87" y="134"/>
                  <a:pt x="87" y="134"/>
                  <a:pt x="87" y="134"/>
                </a:cubicBezTo>
                <a:cubicBezTo>
                  <a:pt x="87" y="137"/>
                  <a:pt x="87" y="137"/>
                  <a:pt x="87" y="137"/>
                </a:cubicBezTo>
                <a:cubicBezTo>
                  <a:pt x="73" y="132"/>
                  <a:pt x="73" y="132"/>
                  <a:pt x="73" y="132"/>
                </a:cubicBezTo>
                <a:close/>
                <a:moveTo>
                  <a:pt x="28" y="4"/>
                </a:moveTo>
                <a:cubicBezTo>
                  <a:pt x="28" y="24"/>
                  <a:pt x="28" y="24"/>
                  <a:pt x="28" y="24"/>
                </a:cubicBezTo>
                <a:cubicBezTo>
                  <a:pt x="36" y="15"/>
                  <a:pt x="36" y="15"/>
                  <a:pt x="36" y="15"/>
                </a:cubicBezTo>
                <a:cubicBezTo>
                  <a:pt x="32" y="8"/>
                  <a:pt x="32" y="8"/>
                  <a:pt x="32" y="8"/>
                </a:cubicBezTo>
                <a:cubicBezTo>
                  <a:pt x="31" y="7"/>
                  <a:pt x="29" y="5"/>
                  <a:pt x="28" y="4"/>
                </a:cubicBezTo>
                <a:close/>
                <a:moveTo>
                  <a:pt x="28" y="67"/>
                </a:moveTo>
                <a:cubicBezTo>
                  <a:pt x="11" y="43"/>
                  <a:pt x="11" y="43"/>
                  <a:pt x="11" y="43"/>
                </a:cubicBezTo>
                <a:cubicBezTo>
                  <a:pt x="10" y="41"/>
                  <a:pt x="10" y="38"/>
                  <a:pt x="11" y="37"/>
                </a:cubicBezTo>
                <a:cubicBezTo>
                  <a:pt x="5" y="27"/>
                  <a:pt x="5" y="27"/>
                  <a:pt x="5" y="27"/>
                </a:cubicBezTo>
                <a:cubicBezTo>
                  <a:pt x="0" y="19"/>
                  <a:pt x="2" y="9"/>
                  <a:pt x="9" y="4"/>
                </a:cubicBezTo>
                <a:cubicBezTo>
                  <a:pt x="15" y="0"/>
                  <a:pt x="22" y="0"/>
                  <a:pt x="28" y="4"/>
                </a:cubicBezTo>
                <a:cubicBezTo>
                  <a:pt x="28" y="24"/>
                  <a:pt x="28" y="24"/>
                  <a:pt x="28" y="24"/>
                </a:cubicBezTo>
                <a:cubicBezTo>
                  <a:pt x="21" y="31"/>
                  <a:pt x="21" y="31"/>
                  <a:pt x="21" y="31"/>
                </a:cubicBezTo>
                <a:cubicBezTo>
                  <a:pt x="28" y="26"/>
                  <a:pt x="28" y="26"/>
                  <a:pt x="28" y="26"/>
                </a:cubicBezTo>
                <a:cubicBezTo>
                  <a:pt x="28" y="45"/>
                  <a:pt x="28" y="45"/>
                  <a:pt x="28" y="45"/>
                </a:cubicBezTo>
                <a:cubicBezTo>
                  <a:pt x="22" y="37"/>
                  <a:pt x="22" y="37"/>
                  <a:pt x="22" y="37"/>
                </a:cubicBezTo>
                <a:cubicBezTo>
                  <a:pt x="21" y="36"/>
                  <a:pt x="21" y="34"/>
                  <a:pt x="22" y="33"/>
                </a:cubicBezTo>
                <a:cubicBezTo>
                  <a:pt x="15" y="37"/>
                  <a:pt x="15" y="37"/>
                  <a:pt x="15" y="37"/>
                </a:cubicBezTo>
                <a:cubicBezTo>
                  <a:pt x="14" y="39"/>
                  <a:pt x="13" y="41"/>
                  <a:pt x="14" y="43"/>
                </a:cubicBezTo>
                <a:cubicBezTo>
                  <a:pt x="28" y="63"/>
                  <a:pt x="28" y="63"/>
                  <a:pt x="28" y="63"/>
                </a:cubicBezTo>
                <a:lnTo>
                  <a:pt x="28" y="67"/>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17" name="Freeform 80"/>
          <p:cNvSpPr>
            <a:spLocks noEditPoints="1"/>
          </p:cNvSpPr>
          <p:nvPr/>
        </p:nvSpPr>
        <p:spPr bwMode="auto">
          <a:xfrm>
            <a:off x="7249260" y="1497629"/>
            <a:ext cx="211876" cy="232112"/>
          </a:xfrm>
          <a:custGeom>
            <a:avLst/>
            <a:gdLst>
              <a:gd name="T0" fmla="*/ 101 w 130"/>
              <a:gd name="T1" fmla="*/ 65 h 142"/>
              <a:gd name="T2" fmla="*/ 97 w 130"/>
              <a:gd name="T3" fmla="*/ 81 h 142"/>
              <a:gd name="T4" fmla="*/ 97 w 130"/>
              <a:gd name="T5" fmla="*/ 94 h 142"/>
              <a:gd name="T6" fmla="*/ 100 w 130"/>
              <a:gd name="T7" fmla="*/ 95 h 142"/>
              <a:gd name="T8" fmla="*/ 111 w 130"/>
              <a:gd name="T9" fmla="*/ 112 h 142"/>
              <a:gd name="T10" fmla="*/ 97 w 130"/>
              <a:gd name="T11" fmla="*/ 103 h 142"/>
              <a:gd name="T12" fmla="*/ 97 w 130"/>
              <a:gd name="T13" fmla="*/ 28 h 142"/>
              <a:gd name="T14" fmla="*/ 111 w 130"/>
              <a:gd name="T15" fmla="*/ 19 h 142"/>
              <a:gd name="T16" fmla="*/ 100 w 130"/>
              <a:gd name="T17" fmla="*/ 35 h 142"/>
              <a:gd name="T18" fmla="*/ 97 w 130"/>
              <a:gd name="T19" fmla="*/ 36 h 142"/>
              <a:gd name="T20" fmla="*/ 127 w 130"/>
              <a:gd name="T21" fmla="*/ 62 h 142"/>
              <a:gd name="T22" fmla="*/ 108 w 130"/>
              <a:gd name="T23" fmla="*/ 65 h 142"/>
              <a:gd name="T24" fmla="*/ 127 w 130"/>
              <a:gd name="T25" fmla="*/ 69 h 142"/>
              <a:gd name="T26" fmla="*/ 127 w 130"/>
              <a:gd name="T27" fmla="*/ 62 h 142"/>
              <a:gd name="T28" fmla="*/ 67 w 130"/>
              <a:gd name="T29" fmla="*/ 142 h 142"/>
              <a:gd name="T30" fmla="*/ 85 w 130"/>
              <a:gd name="T31" fmla="*/ 95 h 142"/>
              <a:gd name="T32" fmla="*/ 97 w 130"/>
              <a:gd name="T33" fmla="*/ 50 h 142"/>
              <a:gd name="T34" fmla="*/ 65 w 130"/>
              <a:gd name="T35" fmla="*/ 37 h 142"/>
              <a:gd name="T36" fmla="*/ 93 w 130"/>
              <a:gd name="T37" fmla="*/ 65 h 142"/>
              <a:gd name="T38" fmla="*/ 79 w 130"/>
              <a:gd name="T39" fmla="*/ 90 h 142"/>
              <a:gd name="T40" fmla="*/ 78 w 130"/>
              <a:gd name="T41" fmla="*/ 110 h 142"/>
              <a:gd name="T42" fmla="*/ 65 w 130"/>
              <a:gd name="T43" fmla="*/ 142 h 142"/>
              <a:gd name="T44" fmla="*/ 97 w 130"/>
              <a:gd name="T45" fmla="*/ 36 h 142"/>
              <a:gd name="T46" fmla="*/ 95 w 130"/>
              <a:gd name="T47" fmla="*/ 31 h 142"/>
              <a:gd name="T48" fmla="*/ 97 w 130"/>
              <a:gd name="T49" fmla="*/ 94 h 142"/>
              <a:gd name="T50" fmla="*/ 95 w 130"/>
              <a:gd name="T51" fmla="*/ 100 h 142"/>
              <a:gd name="T52" fmla="*/ 97 w 130"/>
              <a:gd name="T53" fmla="*/ 94 h 142"/>
              <a:gd name="T54" fmla="*/ 65 w 130"/>
              <a:gd name="T55" fmla="*/ 0 h 142"/>
              <a:gd name="T56" fmla="*/ 68 w 130"/>
              <a:gd name="T57" fmla="*/ 3 h 142"/>
              <a:gd name="T58" fmla="*/ 65 w 130"/>
              <a:gd name="T59" fmla="*/ 23 h 142"/>
              <a:gd name="T60" fmla="*/ 65 w 130"/>
              <a:gd name="T61" fmla="*/ 23 h 142"/>
              <a:gd name="T62" fmla="*/ 32 w 130"/>
              <a:gd name="T63" fmla="*/ 50 h 142"/>
              <a:gd name="T64" fmla="*/ 45 w 130"/>
              <a:gd name="T65" fmla="*/ 96 h 142"/>
              <a:gd name="T66" fmla="*/ 63 w 130"/>
              <a:gd name="T67" fmla="*/ 142 h 142"/>
              <a:gd name="T68" fmla="*/ 65 w 130"/>
              <a:gd name="T69" fmla="*/ 110 h 142"/>
              <a:gd name="T70" fmla="*/ 52 w 130"/>
              <a:gd name="T71" fmla="*/ 93 h 142"/>
              <a:gd name="T72" fmla="*/ 36 w 130"/>
              <a:gd name="T73" fmla="*/ 65 h 142"/>
              <a:gd name="T74" fmla="*/ 65 w 130"/>
              <a:gd name="T75" fmla="*/ 37 h 142"/>
              <a:gd name="T76" fmla="*/ 65 w 130"/>
              <a:gd name="T77" fmla="*/ 29 h 142"/>
              <a:gd name="T78" fmla="*/ 65 w 130"/>
              <a:gd name="T79" fmla="*/ 0 h 142"/>
              <a:gd name="T80" fmla="*/ 62 w 130"/>
              <a:gd name="T81" fmla="*/ 20 h 142"/>
              <a:gd name="T82" fmla="*/ 65 w 130"/>
              <a:gd name="T83" fmla="*/ 0 h 142"/>
              <a:gd name="T84" fmla="*/ 32 w 130"/>
              <a:gd name="T85" fmla="*/ 94 h 142"/>
              <a:gd name="T86" fmla="*/ 35 w 130"/>
              <a:gd name="T87" fmla="*/ 100 h 142"/>
              <a:gd name="T88" fmla="*/ 32 w 130"/>
              <a:gd name="T89" fmla="*/ 36 h 142"/>
              <a:gd name="T90" fmla="*/ 35 w 130"/>
              <a:gd name="T91" fmla="*/ 31 h 142"/>
              <a:gd name="T92" fmla="*/ 32 w 130"/>
              <a:gd name="T93" fmla="*/ 36 h 142"/>
              <a:gd name="T94" fmla="*/ 29 w 130"/>
              <a:gd name="T95" fmla="*/ 65 h 142"/>
              <a:gd name="T96" fmla="*/ 32 w 130"/>
              <a:gd name="T97" fmla="*/ 50 h 142"/>
              <a:gd name="T98" fmla="*/ 32 w 130"/>
              <a:gd name="T99" fmla="*/ 36 h 142"/>
              <a:gd name="T100" fmla="*/ 30 w 130"/>
              <a:gd name="T101" fmla="*/ 35 h 142"/>
              <a:gd name="T102" fmla="*/ 19 w 130"/>
              <a:gd name="T103" fmla="*/ 19 h 142"/>
              <a:gd name="T104" fmla="*/ 32 w 130"/>
              <a:gd name="T105" fmla="*/ 28 h 142"/>
              <a:gd name="T106" fmla="*/ 32 w 130"/>
              <a:gd name="T107" fmla="*/ 103 h 142"/>
              <a:gd name="T108" fmla="*/ 19 w 130"/>
              <a:gd name="T109" fmla="*/ 112 h 142"/>
              <a:gd name="T110" fmla="*/ 30 w 130"/>
              <a:gd name="T111" fmla="*/ 95 h 142"/>
              <a:gd name="T112" fmla="*/ 32 w 130"/>
              <a:gd name="T113" fmla="*/ 94 h 142"/>
              <a:gd name="T114" fmla="*/ 22 w 130"/>
              <a:gd name="T115" fmla="*/ 65 h 142"/>
              <a:gd name="T116" fmla="*/ 3 w 130"/>
              <a:gd name="T117" fmla="*/ 62 h 142"/>
              <a:gd name="T118" fmla="*/ 3 w 130"/>
              <a:gd name="T119" fmla="*/ 69 h 142"/>
              <a:gd name="T120" fmla="*/ 22 w 130"/>
              <a:gd name="T121" fmla="*/ 6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 h="142">
                <a:moveTo>
                  <a:pt x="97" y="81"/>
                </a:moveTo>
                <a:cubicBezTo>
                  <a:pt x="100" y="76"/>
                  <a:pt x="101" y="71"/>
                  <a:pt x="101" y="65"/>
                </a:cubicBezTo>
                <a:cubicBezTo>
                  <a:pt x="101" y="60"/>
                  <a:pt x="100" y="55"/>
                  <a:pt x="97" y="50"/>
                </a:cubicBezTo>
                <a:cubicBezTo>
                  <a:pt x="97" y="81"/>
                  <a:pt x="97" y="81"/>
                  <a:pt x="97" y="81"/>
                </a:cubicBezTo>
                <a:close/>
                <a:moveTo>
                  <a:pt x="97" y="103"/>
                </a:moveTo>
                <a:cubicBezTo>
                  <a:pt x="97" y="94"/>
                  <a:pt x="97" y="94"/>
                  <a:pt x="97" y="94"/>
                </a:cubicBezTo>
                <a:cubicBezTo>
                  <a:pt x="98" y="94"/>
                  <a:pt x="99" y="95"/>
                  <a:pt x="100" y="95"/>
                </a:cubicBezTo>
                <a:cubicBezTo>
                  <a:pt x="100" y="95"/>
                  <a:pt x="100" y="95"/>
                  <a:pt x="100" y="95"/>
                </a:cubicBezTo>
                <a:cubicBezTo>
                  <a:pt x="111" y="107"/>
                  <a:pt x="111" y="107"/>
                  <a:pt x="111" y="107"/>
                </a:cubicBezTo>
                <a:cubicBezTo>
                  <a:pt x="113" y="108"/>
                  <a:pt x="113" y="110"/>
                  <a:pt x="111" y="112"/>
                </a:cubicBezTo>
                <a:cubicBezTo>
                  <a:pt x="110" y="113"/>
                  <a:pt x="108" y="113"/>
                  <a:pt x="106" y="112"/>
                </a:cubicBezTo>
                <a:cubicBezTo>
                  <a:pt x="97" y="103"/>
                  <a:pt x="97" y="103"/>
                  <a:pt x="97" y="103"/>
                </a:cubicBezTo>
                <a:close/>
                <a:moveTo>
                  <a:pt x="97" y="36"/>
                </a:moveTo>
                <a:cubicBezTo>
                  <a:pt x="97" y="28"/>
                  <a:pt x="97" y="28"/>
                  <a:pt x="97" y="28"/>
                </a:cubicBezTo>
                <a:cubicBezTo>
                  <a:pt x="106" y="19"/>
                  <a:pt x="106" y="19"/>
                  <a:pt x="106" y="19"/>
                </a:cubicBezTo>
                <a:cubicBezTo>
                  <a:pt x="108" y="18"/>
                  <a:pt x="110" y="18"/>
                  <a:pt x="111" y="19"/>
                </a:cubicBezTo>
                <a:cubicBezTo>
                  <a:pt x="113" y="20"/>
                  <a:pt x="113" y="23"/>
                  <a:pt x="111" y="24"/>
                </a:cubicBezTo>
                <a:cubicBezTo>
                  <a:pt x="100" y="35"/>
                  <a:pt x="100" y="35"/>
                  <a:pt x="100" y="35"/>
                </a:cubicBezTo>
                <a:cubicBezTo>
                  <a:pt x="100" y="35"/>
                  <a:pt x="100" y="35"/>
                  <a:pt x="100" y="35"/>
                </a:cubicBezTo>
                <a:cubicBezTo>
                  <a:pt x="99" y="36"/>
                  <a:pt x="98" y="36"/>
                  <a:pt x="97" y="36"/>
                </a:cubicBezTo>
                <a:close/>
                <a:moveTo>
                  <a:pt x="127" y="62"/>
                </a:moveTo>
                <a:cubicBezTo>
                  <a:pt x="127" y="62"/>
                  <a:pt x="127" y="62"/>
                  <a:pt x="127" y="62"/>
                </a:cubicBezTo>
                <a:cubicBezTo>
                  <a:pt x="111" y="62"/>
                  <a:pt x="111" y="62"/>
                  <a:pt x="111" y="62"/>
                </a:cubicBezTo>
                <a:cubicBezTo>
                  <a:pt x="109" y="62"/>
                  <a:pt x="108" y="64"/>
                  <a:pt x="108" y="65"/>
                </a:cubicBezTo>
                <a:cubicBezTo>
                  <a:pt x="108" y="67"/>
                  <a:pt x="109" y="69"/>
                  <a:pt x="111" y="69"/>
                </a:cubicBezTo>
                <a:cubicBezTo>
                  <a:pt x="127" y="69"/>
                  <a:pt x="127" y="69"/>
                  <a:pt x="127" y="69"/>
                </a:cubicBezTo>
                <a:cubicBezTo>
                  <a:pt x="129" y="69"/>
                  <a:pt x="130" y="67"/>
                  <a:pt x="130" y="65"/>
                </a:cubicBezTo>
                <a:cubicBezTo>
                  <a:pt x="130" y="64"/>
                  <a:pt x="129" y="62"/>
                  <a:pt x="127" y="62"/>
                </a:cubicBezTo>
                <a:close/>
                <a:moveTo>
                  <a:pt x="65" y="142"/>
                </a:moveTo>
                <a:cubicBezTo>
                  <a:pt x="67" y="142"/>
                  <a:pt x="67" y="142"/>
                  <a:pt x="67" y="142"/>
                </a:cubicBezTo>
                <a:cubicBezTo>
                  <a:pt x="77" y="142"/>
                  <a:pt x="85" y="134"/>
                  <a:pt x="85" y="124"/>
                </a:cubicBezTo>
                <a:cubicBezTo>
                  <a:pt x="85" y="95"/>
                  <a:pt x="85" y="95"/>
                  <a:pt x="85" y="95"/>
                </a:cubicBezTo>
                <a:cubicBezTo>
                  <a:pt x="90" y="92"/>
                  <a:pt x="95" y="87"/>
                  <a:pt x="97" y="81"/>
                </a:cubicBezTo>
                <a:cubicBezTo>
                  <a:pt x="97" y="50"/>
                  <a:pt x="97" y="50"/>
                  <a:pt x="97" y="50"/>
                </a:cubicBezTo>
                <a:cubicBezTo>
                  <a:pt x="92" y="38"/>
                  <a:pt x="79" y="29"/>
                  <a:pt x="65" y="29"/>
                </a:cubicBezTo>
                <a:cubicBezTo>
                  <a:pt x="65" y="37"/>
                  <a:pt x="65" y="37"/>
                  <a:pt x="65" y="37"/>
                </a:cubicBezTo>
                <a:cubicBezTo>
                  <a:pt x="73" y="37"/>
                  <a:pt x="80" y="40"/>
                  <a:pt x="85" y="45"/>
                </a:cubicBezTo>
                <a:cubicBezTo>
                  <a:pt x="90" y="50"/>
                  <a:pt x="93" y="57"/>
                  <a:pt x="93" y="65"/>
                </a:cubicBezTo>
                <a:cubicBezTo>
                  <a:pt x="93" y="76"/>
                  <a:pt x="88" y="85"/>
                  <a:pt x="79" y="90"/>
                </a:cubicBezTo>
                <a:cubicBezTo>
                  <a:pt x="79" y="90"/>
                  <a:pt x="79" y="90"/>
                  <a:pt x="79" y="90"/>
                </a:cubicBezTo>
                <a:cubicBezTo>
                  <a:pt x="78" y="91"/>
                  <a:pt x="78" y="92"/>
                  <a:pt x="78" y="93"/>
                </a:cubicBezTo>
                <a:cubicBezTo>
                  <a:pt x="78" y="110"/>
                  <a:pt x="78" y="110"/>
                  <a:pt x="78" y="110"/>
                </a:cubicBezTo>
                <a:cubicBezTo>
                  <a:pt x="65" y="110"/>
                  <a:pt x="65" y="110"/>
                  <a:pt x="65" y="110"/>
                </a:cubicBezTo>
                <a:cubicBezTo>
                  <a:pt x="65" y="142"/>
                  <a:pt x="65" y="142"/>
                  <a:pt x="65" y="142"/>
                </a:cubicBezTo>
                <a:close/>
                <a:moveTo>
                  <a:pt x="97" y="28"/>
                </a:moveTo>
                <a:cubicBezTo>
                  <a:pt x="97" y="36"/>
                  <a:pt x="97" y="36"/>
                  <a:pt x="97" y="36"/>
                </a:cubicBezTo>
                <a:cubicBezTo>
                  <a:pt x="97" y="36"/>
                  <a:pt x="96" y="36"/>
                  <a:pt x="95" y="35"/>
                </a:cubicBezTo>
                <a:cubicBezTo>
                  <a:pt x="94" y="34"/>
                  <a:pt x="94" y="32"/>
                  <a:pt x="95" y="31"/>
                </a:cubicBezTo>
                <a:cubicBezTo>
                  <a:pt x="97" y="28"/>
                  <a:pt x="97" y="28"/>
                  <a:pt x="97" y="28"/>
                </a:cubicBezTo>
                <a:close/>
                <a:moveTo>
                  <a:pt x="97" y="94"/>
                </a:moveTo>
                <a:cubicBezTo>
                  <a:pt x="97" y="103"/>
                  <a:pt x="97" y="103"/>
                  <a:pt x="97" y="103"/>
                </a:cubicBezTo>
                <a:cubicBezTo>
                  <a:pt x="95" y="100"/>
                  <a:pt x="95" y="100"/>
                  <a:pt x="95" y="100"/>
                </a:cubicBezTo>
                <a:cubicBezTo>
                  <a:pt x="94" y="99"/>
                  <a:pt x="94" y="97"/>
                  <a:pt x="95" y="95"/>
                </a:cubicBezTo>
                <a:cubicBezTo>
                  <a:pt x="96" y="95"/>
                  <a:pt x="97" y="94"/>
                  <a:pt x="97" y="94"/>
                </a:cubicBezTo>
                <a:close/>
                <a:moveTo>
                  <a:pt x="65" y="23"/>
                </a:moveTo>
                <a:cubicBezTo>
                  <a:pt x="65" y="0"/>
                  <a:pt x="65" y="0"/>
                  <a:pt x="65" y="0"/>
                </a:cubicBezTo>
                <a:cubicBezTo>
                  <a:pt x="65" y="0"/>
                  <a:pt x="65" y="0"/>
                  <a:pt x="65" y="0"/>
                </a:cubicBezTo>
                <a:cubicBezTo>
                  <a:pt x="67" y="0"/>
                  <a:pt x="68" y="2"/>
                  <a:pt x="68" y="3"/>
                </a:cubicBezTo>
                <a:cubicBezTo>
                  <a:pt x="68" y="20"/>
                  <a:pt x="68" y="20"/>
                  <a:pt x="68" y="20"/>
                </a:cubicBezTo>
                <a:cubicBezTo>
                  <a:pt x="68" y="21"/>
                  <a:pt x="67" y="23"/>
                  <a:pt x="65" y="23"/>
                </a:cubicBezTo>
                <a:cubicBezTo>
                  <a:pt x="65" y="23"/>
                  <a:pt x="65" y="23"/>
                  <a:pt x="65" y="23"/>
                </a:cubicBezTo>
                <a:cubicBezTo>
                  <a:pt x="65" y="23"/>
                  <a:pt x="65" y="23"/>
                  <a:pt x="65" y="23"/>
                </a:cubicBezTo>
                <a:close/>
                <a:moveTo>
                  <a:pt x="65" y="29"/>
                </a:moveTo>
                <a:cubicBezTo>
                  <a:pt x="50" y="29"/>
                  <a:pt x="38" y="37"/>
                  <a:pt x="32" y="50"/>
                </a:cubicBezTo>
                <a:cubicBezTo>
                  <a:pt x="32" y="81"/>
                  <a:pt x="32" y="81"/>
                  <a:pt x="32" y="81"/>
                </a:cubicBezTo>
                <a:cubicBezTo>
                  <a:pt x="35" y="87"/>
                  <a:pt x="40" y="92"/>
                  <a:pt x="45" y="96"/>
                </a:cubicBezTo>
                <a:cubicBezTo>
                  <a:pt x="45" y="124"/>
                  <a:pt x="45" y="124"/>
                  <a:pt x="45" y="124"/>
                </a:cubicBezTo>
                <a:cubicBezTo>
                  <a:pt x="45" y="134"/>
                  <a:pt x="53" y="142"/>
                  <a:pt x="63" y="142"/>
                </a:cubicBezTo>
                <a:cubicBezTo>
                  <a:pt x="65" y="142"/>
                  <a:pt x="65" y="142"/>
                  <a:pt x="65" y="142"/>
                </a:cubicBezTo>
                <a:cubicBezTo>
                  <a:pt x="65" y="110"/>
                  <a:pt x="65" y="110"/>
                  <a:pt x="65" y="110"/>
                </a:cubicBezTo>
                <a:cubicBezTo>
                  <a:pt x="52" y="110"/>
                  <a:pt x="52" y="110"/>
                  <a:pt x="52" y="110"/>
                </a:cubicBezTo>
                <a:cubicBezTo>
                  <a:pt x="52" y="93"/>
                  <a:pt x="52" y="93"/>
                  <a:pt x="52" y="93"/>
                </a:cubicBezTo>
                <a:cubicBezTo>
                  <a:pt x="52" y="92"/>
                  <a:pt x="52" y="91"/>
                  <a:pt x="51" y="90"/>
                </a:cubicBezTo>
                <a:cubicBezTo>
                  <a:pt x="42" y="85"/>
                  <a:pt x="36" y="76"/>
                  <a:pt x="36" y="65"/>
                </a:cubicBezTo>
                <a:cubicBezTo>
                  <a:pt x="36" y="57"/>
                  <a:pt x="39" y="50"/>
                  <a:pt x="44" y="45"/>
                </a:cubicBezTo>
                <a:cubicBezTo>
                  <a:pt x="50" y="40"/>
                  <a:pt x="57" y="37"/>
                  <a:pt x="65" y="37"/>
                </a:cubicBezTo>
                <a:cubicBezTo>
                  <a:pt x="65" y="37"/>
                  <a:pt x="65" y="37"/>
                  <a:pt x="65" y="37"/>
                </a:cubicBezTo>
                <a:cubicBezTo>
                  <a:pt x="65" y="29"/>
                  <a:pt x="65" y="29"/>
                  <a:pt x="65" y="29"/>
                </a:cubicBezTo>
                <a:cubicBezTo>
                  <a:pt x="65" y="29"/>
                  <a:pt x="65" y="29"/>
                  <a:pt x="65" y="29"/>
                </a:cubicBezTo>
                <a:close/>
                <a:moveTo>
                  <a:pt x="65" y="0"/>
                </a:moveTo>
                <a:cubicBezTo>
                  <a:pt x="65" y="23"/>
                  <a:pt x="65" y="23"/>
                  <a:pt x="65" y="23"/>
                </a:cubicBezTo>
                <a:cubicBezTo>
                  <a:pt x="63" y="23"/>
                  <a:pt x="62" y="21"/>
                  <a:pt x="62" y="20"/>
                </a:cubicBezTo>
                <a:cubicBezTo>
                  <a:pt x="62" y="3"/>
                  <a:pt x="62" y="3"/>
                  <a:pt x="62" y="3"/>
                </a:cubicBezTo>
                <a:cubicBezTo>
                  <a:pt x="62" y="2"/>
                  <a:pt x="63" y="0"/>
                  <a:pt x="65" y="0"/>
                </a:cubicBezTo>
                <a:close/>
                <a:moveTo>
                  <a:pt x="32" y="103"/>
                </a:moveTo>
                <a:cubicBezTo>
                  <a:pt x="32" y="94"/>
                  <a:pt x="32" y="94"/>
                  <a:pt x="32" y="94"/>
                </a:cubicBezTo>
                <a:cubicBezTo>
                  <a:pt x="33" y="94"/>
                  <a:pt x="34" y="95"/>
                  <a:pt x="35" y="95"/>
                </a:cubicBezTo>
                <a:cubicBezTo>
                  <a:pt x="36" y="97"/>
                  <a:pt x="36" y="99"/>
                  <a:pt x="35" y="100"/>
                </a:cubicBezTo>
                <a:cubicBezTo>
                  <a:pt x="32" y="103"/>
                  <a:pt x="32" y="103"/>
                  <a:pt x="32" y="103"/>
                </a:cubicBezTo>
                <a:close/>
                <a:moveTo>
                  <a:pt x="32" y="36"/>
                </a:moveTo>
                <a:cubicBezTo>
                  <a:pt x="32" y="28"/>
                  <a:pt x="32" y="28"/>
                  <a:pt x="32" y="28"/>
                </a:cubicBezTo>
                <a:cubicBezTo>
                  <a:pt x="35" y="31"/>
                  <a:pt x="35" y="31"/>
                  <a:pt x="35" y="31"/>
                </a:cubicBezTo>
                <a:cubicBezTo>
                  <a:pt x="36" y="32"/>
                  <a:pt x="36" y="34"/>
                  <a:pt x="35" y="35"/>
                </a:cubicBezTo>
                <a:cubicBezTo>
                  <a:pt x="34" y="36"/>
                  <a:pt x="33" y="36"/>
                  <a:pt x="32" y="36"/>
                </a:cubicBezTo>
                <a:close/>
                <a:moveTo>
                  <a:pt x="32" y="50"/>
                </a:moveTo>
                <a:cubicBezTo>
                  <a:pt x="30" y="54"/>
                  <a:pt x="29" y="60"/>
                  <a:pt x="29" y="65"/>
                </a:cubicBezTo>
                <a:cubicBezTo>
                  <a:pt x="29" y="71"/>
                  <a:pt x="30" y="76"/>
                  <a:pt x="32" y="81"/>
                </a:cubicBezTo>
                <a:cubicBezTo>
                  <a:pt x="32" y="50"/>
                  <a:pt x="32" y="50"/>
                  <a:pt x="32" y="50"/>
                </a:cubicBezTo>
                <a:close/>
                <a:moveTo>
                  <a:pt x="32" y="28"/>
                </a:moveTo>
                <a:cubicBezTo>
                  <a:pt x="32" y="36"/>
                  <a:pt x="32" y="36"/>
                  <a:pt x="32" y="36"/>
                </a:cubicBezTo>
                <a:cubicBezTo>
                  <a:pt x="32" y="36"/>
                  <a:pt x="31" y="36"/>
                  <a:pt x="30" y="35"/>
                </a:cubicBezTo>
                <a:cubicBezTo>
                  <a:pt x="30" y="35"/>
                  <a:pt x="30" y="35"/>
                  <a:pt x="30" y="35"/>
                </a:cubicBezTo>
                <a:cubicBezTo>
                  <a:pt x="19" y="24"/>
                  <a:pt x="19" y="24"/>
                  <a:pt x="19" y="24"/>
                </a:cubicBezTo>
                <a:cubicBezTo>
                  <a:pt x="17" y="23"/>
                  <a:pt x="17" y="20"/>
                  <a:pt x="19" y="19"/>
                </a:cubicBezTo>
                <a:cubicBezTo>
                  <a:pt x="20" y="18"/>
                  <a:pt x="22" y="18"/>
                  <a:pt x="24" y="19"/>
                </a:cubicBezTo>
                <a:cubicBezTo>
                  <a:pt x="32" y="28"/>
                  <a:pt x="32" y="28"/>
                  <a:pt x="32" y="28"/>
                </a:cubicBezTo>
                <a:close/>
                <a:moveTo>
                  <a:pt x="32" y="94"/>
                </a:moveTo>
                <a:cubicBezTo>
                  <a:pt x="32" y="103"/>
                  <a:pt x="32" y="103"/>
                  <a:pt x="32" y="103"/>
                </a:cubicBezTo>
                <a:cubicBezTo>
                  <a:pt x="24" y="112"/>
                  <a:pt x="24" y="112"/>
                  <a:pt x="24" y="112"/>
                </a:cubicBezTo>
                <a:cubicBezTo>
                  <a:pt x="22" y="113"/>
                  <a:pt x="20" y="113"/>
                  <a:pt x="19" y="112"/>
                </a:cubicBezTo>
                <a:cubicBezTo>
                  <a:pt x="17" y="110"/>
                  <a:pt x="17" y="108"/>
                  <a:pt x="19" y="107"/>
                </a:cubicBezTo>
                <a:cubicBezTo>
                  <a:pt x="30" y="95"/>
                  <a:pt x="30" y="95"/>
                  <a:pt x="30" y="95"/>
                </a:cubicBezTo>
                <a:cubicBezTo>
                  <a:pt x="30" y="95"/>
                  <a:pt x="30" y="95"/>
                  <a:pt x="30" y="95"/>
                </a:cubicBezTo>
                <a:cubicBezTo>
                  <a:pt x="31" y="95"/>
                  <a:pt x="32" y="95"/>
                  <a:pt x="32" y="94"/>
                </a:cubicBezTo>
                <a:close/>
                <a:moveTo>
                  <a:pt x="22" y="65"/>
                </a:moveTo>
                <a:cubicBezTo>
                  <a:pt x="22" y="65"/>
                  <a:pt x="22" y="65"/>
                  <a:pt x="22" y="65"/>
                </a:cubicBezTo>
                <a:cubicBezTo>
                  <a:pt x="22" y="64"/>
                  <a:pt x="21" y="62"/>
                  <a:pt x="19" y="62"/>
                </a:cubicBezTo>
                <a:cubicBezTo>
                  <a:pt x="3" y="62"/>
                  <a:pt x="3" y="62"/>
                  <a:pt x="3" y="62"/>
                </a:cubicBezTo>
                <a:cubicBezTo>
                  <a:pt x="1" y="62"/>
                  <a:pt x="0" y="64"/>
                  <a:pt x="0" y="65"/>
                </a:cubicBezTo>
                <a:cubicBezTo>
                  <a:pt x="0" y="67"/>
                  <a:pt x="1" y="69"/>
                  <a:pt x="3" y="69"/>
                </a:cubicBezTo>
                <a:cubicBezTo>
                  <a:pt x="19" y="69"/>
                  <a:pt x="19" y="69"/>
                  <a:pt x="19" y="69"/>
                </a:cubicBezTo>
                <a:cubicBezTo>
                  <a:pt x="21" y="69"/>
                  <a:pt x="22" y="67"/>
                  <a:pt x="22" y="65"/>
                </a:cubicBez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118" name="Freeform 81"/>
          <p:cNvSpPr>
            <a:spLocks noEditPoints="1"/>
          </p:cNvSpPr>
          <p:nvPr/>
        </p:nvSpPr>
        <p:spPr bwMode="auto">
          <a:xfrm>
            <a:off x="6189879" y="1185766"/>
            <a:ext cx="320195" cy="460652"/>
          </a:xfrm>
          <a:custGeom>
            <a:avLst/>
            <a:gdLst>
              <a:gd name="T0" fmla="*/ 98 w 196"/>
              <a:gd name="T1" fmla="*/ 5 h 282"/>
              <a:gd name="T2" fmla="*/ 113 w 196"/>
              <a:gd name="T3" fmla="*/ 0 h 282"/>
              <a:gd name="T4" fmla="*/ 155 w 196"/>
              <a:gd name="T5" fmla="*/ 128 h 282"/>
              <a:gd name="T6" fmla="*/ 108 w 196"/>
              <a:gd name="T7" fmla="*/ 143 h 282"/>
              <a:gd name="T8" fmla="*/ 98 w 196"/>
              <a:gd name="T9" fmla="*/ 111 h 282"/>
              <a:gd name="T10" fmla="*/ 98 w 196"/>
              <a:gd name="T11" fmla="*/ 5 h 282"/>
              <a:gd name="T12" fmla="*/ 98 w 196"/>
              <a:gd name="T13" fmla="*/ 222 h 282"/>
              <a:gd name="T14" fmla="*/ 136 w 196"/>
              <a:gd name="T15" fmla="*/ 209 h 282"/>
              <a:gd name="T16" fmla="*/ 107 w 196"/>
              <a:gd name="T17" fmla="*/ 209 h 282"/>
              <a:gd name="T18" fmla="*/ 107 w 196"/>
              <a:gd name="T19" fmla="*/ 192 h 282"/>
              <a:gd name="T20" fmla="*/ 152 w 196"/>
              <a:gd name="T21" fmla="*/ 192 h 282"/>
              <a:gd name="T22" fmla="*/ 189 w 196"/>
              <a:gd name="T23" fmla="*/ 192 h 282"/>
              <a:gd name="T24" fmla="*/ 196 w 196"/>
              <a:gd name="T25" fmla="*/ 192 h 282"/>
              <a:gd name="T26" fmla="*/ 196 w 196"/>
              <a:gd name="T27" fmla="*/ 209 h 282"/>
              <a:gd name="T28" fmla="*/ 180 w 196"/>
              <a:gd name="T29" fmla="*/ 209 h 282"/>
              <a:gd name="T30" fmla="*/ 134 w 196"/>
              <a:gd name="T31" fmla="*/ 247 h 282"/>
              <a:gd name="T32" fmla="*/ 169 w 196"/>
              <a:gd name="T33" fmla="*/ 267 h 282"/>
              <a:gd name="T34" fmla="*/ 169 w 196"/>
              <a:gd name="T35" fmla="*/ 282 h 282"/>
              <a:gd name="T36" fmla="*/ 98 w 196"/>
              <a:gd name="T37" fmla="*/ 282 h 282"/>
              <a:gd name="T38" fmla="*/ 98 w 196"/>
              <a:gd name="T39" fmla="*/ 268 h 282"/>
              <a:gd name="T40" fmla="*/ 111 w 196"/>
              <a:gd name="T41" fmla="*/ 255 h 282"/>
              <a:gd name="T42" fmla="*/ 98 w 196"/>
              <a:gd name="T43" fmla="*/ 242 h 282"/>
              <a:gd name="T44" fmla="*/ 98 w 196"/>
              <a:gd name="T45" fmla="*/ 222 h 282"/>
              <a:gd name="T46" fmla="*/ 67 w 196"/>
              <a:gd name="T47" fmla="*/ 15 h 282"/>
              <a:gd name="T48" fmla="*/ 98 w 196"/>
              <a:gd name="T49" fmla="*/ 5 h 282"/>
              <a:gd name="T50" fmla="*/ 98 w 196"/>
              <a:gd name="T51" fmla="*/ 111 h 282"/>
              <a:gd name="T52" fmla="*/ 92 w 196"/>
              <a:gd name="T53" fmla="*/ 92 h 282"/>
              <a:gd name="T54" fmla="*/ 33 w 196"/>
              <a:gd name="T55" fmla="*/ 157 h 282"/>
              <a:gd name="T56" fmla="*/ 98 w 196"/>
              <a:gd name="T57" fmla="*/ 222 h 282"/>
              <a:gd name="T58" fmla="*/ 98 w 196"/>
              <a:gd name="T59" fmla="*/ 222 h 282"/>
              <a:gd name="T60" fmla="*/ 98 w 196"/>
              <a:gd name="T61" fmla="*/ 242 h 282"/>
              <a:gd name="T62" fmla="*/ 85 w 196"/>
              <a:gd name="T63" fmla="*/ 255 h 282"/>
              <a:gd name="T64" fmla="*/ 98 w 196"/>
              <a:gd name="T65" fmla="*/ 268 h 282"/>
              <a:gd name="T66" fmla="*/ 98 w 196"/>
              <a:gd name="T67" fmla="*/ 282 h 282"/>
              <a:gd name="T68" fmla="*/ 27 w 196"/>
              <a:gd name="T69" fmla="*/ 282 h 282"/>
              <a:gd name="T70" fmla="*/ 27 w 196"/>
              <a:gd name="T71" fmla="*/ 267 h 282"/>
              <a:gd name="T72" fmla="*/ 61 w 196"/>
              <a:gd name="T73" fmla="*/ 247 h 282"/>
              <a:gd name="T74" fmla="*/ 0 w 196"/>
              <a:gd name="T75" fmla="*/ 157 h 282"/>
              <a:gd name="T76" fmla="*/ 82 w 196"/>
              <a:gd name="T77" fmla="*/ 61 h 282"/>
              <a:gd name="T78" fmla="*/ 67 w 196"/>
              <a:gd name="T79" fmla="*/ 1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282">
                <a:moveTo>
                  <a:pt x="98" y="5"/>
                </a:moveTo>
                <a:cubicBezTo>
                  <a:pt x="113" y="0"/>
                  <a:pt x="113" y="0"/>
                  <a:pt x="113" y="0"/>
                </a:cubicBezTo>
                <a:cubicBezTo>
                  <a:pt x="155" y="128"/>
                  <a:pt x="155" y="128"/>
                  <a:pt x="155" y="128"/>
                </a:cubicBezTo>
                <a:cubicBezTo>
                  <a:pt x="108" y="143"/>
                  <a:pt x="108" y="143"/>
                  <a:pt x="108" y="143"/>
                </a:cubicBezTo>
                <a:cubicBezTo>
                  <a:pt x="98" y="111"/>
                  <a:pt x="98" y="111"/>
                  <a:pt x="98" y="111"/>
                </a:cubicBezTo>
                <a:cubicBezTo>
                  <a:pt x="98" y="5"/>
                  <a:pt x="98" y="5"/>
                  <a:pt x="98" y="5"/>
                </a:cubicBezTo>
                <a:close/>
                <a:moveTo>
                  <a:pt x="98" y="222"/>
                </a:moveTo>
                <a:cubicBezTo>
                  <a:pt x="112" y="222"/>
                  <a:pt x="125" y="217"/>
                  <a:pt x="136" y="209"/>
                </a:cubicBezTo>
                <a:cubicBezTo>
                  <a:pt x="107" y="209"/>
                  <a:pt x="107" y="209"/>
                  <a:pt x="107" y="209"/>
                </a:cubicBezTo>
                <a:cubicBezTo>
                  <a:pt x="107" y="192"/>
                  <a:pt x="107" y="192"/>
                  <a:pt x="107" y="192"/>
                </a:cubicBezTo>
                <a:cubicBezTo>
                  <a:pt x="152" y="192"/>
                  <a:pt x="152" y="192"/>
                  <a:pt x="152" y="192"/>
                </a:cubicBezTo>
                <a:cubicBezTo>
                  <a:pt x="189" y="192"/>
                  <a:pt x="189" y="192"/>
                  <a:pt x="189" y="192"/>
                </a:cubicBezTo>
                <a:cubicBezTo>
                  <a:pt x="196" y="192"/>
                  <a:pt x="196" y="192"/>
                  <a:pt x="196" y="192"/>
                </a:cubicBezTo>
                <a:cubicBezTo>
                  <a:pt x="196" y="209"/>
                  <a:pt x="196" y="209"/>
                  <a:pt x="196" y="209"/>
                </a:cubicBezTo>
                <a:cubicBezTo>
                  <a:pt x="180" y="209"/>
                  <a:pt x="180" y="209"/>
                  <a:pt x="180" y="209"/>
                </a:cubicBezTo>
                <a:cubicBezTo>
                  <a:pt x="169" y="226"/>
                  <a:pt x="153" y="239"/>
                  <a:pt x="134" y="247"/>
                </a:cubicBezTo>
                <a:cubicBezTo>
                  <a:pt x="154" y="251"/>
                  <a:pt x="169" y="257"/>
                  <a:pt x="169" y="267"/>
                </a:cubicBezTo>
                <a:cubicBezTo>
                  <a:pt x="169" y="282"/>
                  <a:pt x="169" y="282"/>
                  <a:pt x="169" y="282"/>
                </a:cubicBezTo>
                <a:cubicBezTo>
                  <a:pt x="98" y="282"/>
                  <a:pt x="98" y="282"/>
                  <a:pt x="98" y="282"/>
                </a:cubicBezTo>
                <a:cubicBezTo>
                  <a:pt x="98" y="268"/>
                  <a:pt x="98" y="268"/>
                  <a:pt x="98" y="268"/>
                </a:cubicBezTo>
                <a:cubicBezTo>
                  <a:pt x="105" y="268"/>
                  <a:pt x="111" y="262"/>
                  <a:pt x="111" y="255"/>
                </a:cubicBezTo>
                <a:cubicBezTo>
                  <a:pt x="111" y="248"/>
                  <a:pt x="105" y="242"/>
                  <a:pt x="98" y="242"/>
                </a:cubicBezTo>
                <a:lnTo>
                  <a:pt x="98" y="222"/>
                </a:lnTo>
                <a:close/>
                <a:moveTo>
                  <a:pt x="67" y="15"/>
                </a:moveTo>
                <a:cubicBezTo>
                  <a:pt x="98" y="5"/>
                  <a:pt x="98" y="5"/>
                  <a:pt x="98" y="5"/>
                </a:cubicBezTo>
                <a:cubicBezTo>
                  <a:pt x="98" y="111"/>
                  <a:pt x="98" y="111"/>
                  <a:pt x="98" y="111"/>
                </a:cubicBezTo>
                <a:cubicBezTo>
                  <a:pt x="92" y="92"/>
                  <a:pt x="92" y="92"/>
                  <a:pt x="92" y="92"/>
                </a:cubicBezTo>
                <a:cubicBezTo>
                  <a:pt x="59" y="95"/>
                  <a:pt x="33" y="123"/>
                  <a:pt x="33" y="157"/>
                </a:cubicBezTo>
                <a:cubicBezTo>
                  <a:pt x="33" y="193"/>
                  <a:pt x="62" y="222"/>
                  <a:pt x="98" y="222"/>
                </a:cubicBezTo>
                <a:cubicBezTo>
                  <a:pt x="98" y="222"/>
                  <a:pt x="98" y="222"/>
                  <a:pt x="98" y="222"/>
                </a:cubicBezTo>
                <a:cubicBezTo>
                  <a:pt x="98" y="242"/>
                  <a:pt x="98" y="242"/>
                  <a:pt x="98" y="242"/>
                </a:cubicBezTo>
                <a:cubicBezTo>
                  <a:pt x="91" y="242"/>
                  <a:pt x="85" y="248"/>
                  <a:pt x="85" y="255"/>
                </a:cubicBezTo>
                <a:cubicBezTo>
                  <a:pt x="85" y="262"/>
                  <a:pt x="91" y="268"/>
                  <a:pt x="98" y="268"/>
                </a:cubicBezTo>
                <a:cubicBezTo>
                  <a:pt x="98" y="282"/>
                  <a:pt x="98" y="282"/>
                  <a:pt x="98" y="282"/>
                </a:cubicBezTo>
                <a:cubicBezTo>
                  <a:pt x="27" y="282"/>
                  <a:pt x="27" y="282"/>
                  <a:pt x="27" y="282"/>
                </a:cubicBezTo>
                <a:cubicBezTo>
                  <a:pt x="27" y="267"/>
                  <a:pt x="27" y="267"/>
                  <a:pt x="27" y="267"/>
                </a:cubicBezTo>
                <a:cubicBezTo>
                  <a:pt x="27" y="257"/>
                  <a:pt x="41" y="251"/>
                  <a:pt x="61" y="247"/>
                </a:cubicBezTo>
                <a:cubicBezTo>
                  <a:pt x="26" y="233"/>
                  <a:pt x="0" y="198"/>
                  <a:pt x="0" y="157"/>
                </a:cubicBezTo>
                <a:cubicBezTo>
                  <a:pt x="0" y="108"/>
                  <a:pt x="36" y="68"/>
                  <a:pt x="82" y="61"/>
                </a:cubicBezTo>
                <a:lnTo>
                  <a:pt x="67" y="15"/>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19" name="Freeform 82"/>
          <p:cNvSpPr>
            <a:spLocks noEditPoints="1"/>
          </p:cNvSpPr>
          <p:nvPr/>
        </p:nvSpPr>
        <p:spPr bwMode="auto">
          <a:xfrm>
            <a:off x="6075609" y="1120299"/>
            <a:ext cx="184499" cy="163074"/>
          </a:xfrm>
          <a:custGeom>
            <a:avLst/>
            <a:gdLst>
              <a:gd name="T0" fmla="*/ 103 w 113"/>
              <a:gd name="T1" fmla="*/ 31 h 100"/>
              <a:gd name="T2" fmla="*/ 57 w 113"/>
              <a:gd name="T3" fmla="*/ 0 h 100"/>
              <a:gd name="T4" fmla="*/ 57 w 113"/>
              <a:gd name="T5" fmla="*/ 9 h 100"/>
              <a:gd name="T6" fmla="*/ 95 w 113"/>
              <a:gd name="T7" fmla="*/ 35 h 100"/>
              <a:gd name="T8" fmla="*/ 72 w 113"/>
              <a:gd name="T9" fmla="*/ 88 h 100"/>
              <a:gd name="T10" fmla="*/ 57 w 113"/>
              <a:gd name="T11" fmla="*/ 91 h 100"/>
              <a:gd name="T12" fmla="*/ 57 w 113"/>
              <a:gd name="T13" fmla="*/ 100 h 100"/>
              <a:gd name="T14" fmla="*/ 75 w 113"/>
              <a:gd name="T15" fmla="*/ 96 h 100"/>
              <a:gd name="T16" fmla="*/ 103 w 113"/>
              <a:gd name="T17" fmla="*/ 31 h 100"/>
              <a:gd name="T18" fmla="*/ 57 w 113"/>
              <a:gd name="T19" fmla="*/ 0 h 100"/>
              <a:gd name="T20" fmla="*/ 38 w 113"/>
              <a:gd name="T21" fmla="*/ 4 h 100"/>
              <a:gd name="T22" fmla="*/ 11 w 113"/>
              <a:gd name="T23" fmla="*/ 68 h 100"/>
              <a:gd name="T24" fmla="*/ 57 w 113"/>
              <a:gd name="T25" fmla="*/ 100 h 100"/>
              <a:gd name="T26" fmla="*/ 57 w 113"/>
              <a:gd name="T27" fmla="*/ 91 h 100"/>
              <a:gd name="T28" fmla="*/ 19 w 113"/>
              <a:gd name="T29" fmla="*/ 65 h 100"/>
              <a:gd name="T30" fmla="*/ 19 w 113"/>
              <a:gd name="T31" fmla="*/ 65 h 100"/>
              <a:gd name="T32" fmla="*/ 42 w 113"/>
              <a:gd name="T33" fmla="*/ 12 h 100"/>
              <a:gd name="T34" fmla="*/ 57 w 113"/>
              <a:gd name="T35" fmla="*/ 9 h 100"/>
              <a:gd name="T36" fmla="*/ 57 w 113"/>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100">
                <a:moveTo>
                  <a:pt x="103" y="31"/>
                </a:moveTo>
                <a:cubicBezTo>
                  <a:pt x="95" y="12"/>
                  <a:pt x="77" y="0"/>
                  <a:pt x="57" y="0"/>
                </a:cubicBezTo>
                <a:cubicBezTo>
                  <a:pt x="57" y="9"/>
                  <a:pt x="57" y="9"/>
                  <a:pt x="57" y="9"/>
                </a:cubicBezTo>
                <a:cubicBezTo>
                  <a:pt x="73" y="9"/>
                  <a:pt x="88" y="19"/>
                  <a:pt x="95" y="35"/>
                </a:cubicBezTo>
                <a:cubicBezTo>
                  <a:pt x="103" y="56"/>
                  <a:pt x="93" y="79"/>
                  <a:pt x="72" y="88"/>
                </a:cubicBezTo>
                <a:cubicBezTo>
                  <a:pt x="67" y="90"/>
                  <a:pt x="62" y="91"/>
                  <a:pt x="57" y="91"/>
                </a:cubicBezTo>
                <a:cubicBezTo>
                  <a:pt x="57" y="100"/>
                  <a:pt x="57" y="100"/>
                  <a:pt x="57" y="100"/>
                </a:cubicBezTo>
                <a:cubicBezTo>
                  <a:pt x="63" y="100"/>
                  <a:pt x="69" y="99"/>
                  <a:pt x="75" y="96"/>
                </a:cubicBezTo>
                <a:cubicBezTo>
                  <a:pt x="101" y="86"/>
                  <a:pt x="113" y="57"/>
                  <a:pt x="103" y="31"/>
                </a:cubicBezTo>
                <a:close/>
                <a:moveTo>
                  <a:pt x="57" y="0"/>
                </a:moveTo>
                <a:cubicBezTo>
                  <a:pt x="51" y="0"/>
                  <a:pt x="44" y="1"/>
                  <a:pt x="38" y="4"/>
                </a:cubicBezTo>
                <a:cubicBezTo>
                  <a:pt x="13" y="14"/>
                  <a:pt x="0" y="43"/>
                  <a:pt x="11" y="68"/>
                </a:cubicBezTo>
                <a:cubicBezTo>
                  <a:pt x="18" y="88"/>
                  <a:pt x="37" y="100"/>
                  <a:pt x="57" y="100"/>
                </a:cubicBezTo>
                <a:cubicBezTo>
                  <a:pt x="57" y="91"/>
                  <a:pt x="57" y="91"/>
                  <a:pt x="57" y="91"/>
                </a:cubicBezTo>
                <a:cubicBezTo>
                  <a:pt x="41" y="90"/>
                  <a:pt x="26" y="81"/>
                  <a:pt x="19" y="65"/>
                </a:cubicBezTo>
                <a:cubicBezTo>
                  <a:pt x="19" y="65"/>
                  <a:pt x="19" y="65"/>
                  <a:pt x="19" y="65"/>
                </a:cubicBezTo>
                <a:cubicBezTo>
                  <a:pt x="11" y="44"/>
                  <a:pt x="21" y="21"/>
                  <a:pt x="42" y="12"/>
                </a:cubicBezTo>
                <a:cubicBezTo>
                  <a:pt x="47" y="10"/>
                  <a:pt x="52" y="9"/>
                  <a:pt x="57" y="9"/>
                </a:cubicBezTo>
                <a:lnTo>
                  <a:pt x="57" y="0"/>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120" name="Freeform 83"/>
          <p:cNvSpPr/>
          <p:nvPr/>
        </p:nvSpPr>
        <p:spPr bwMode="auto">
          <a:xfrm>
            <a:off x="6023235" y="1217905"/>
            <a:ext cx="80941" cy="51184"/>
          </a:xfrm>
          <a:custGeom>
            <a:avLst/>
            <a:gdLst>
              <a:gd name="T0" fmla="*/ 7 w 68"/>
              <a:gd name="T1" fmla="*/ 43 h 43"/>
              <a:gd name="T2" fmla="*/ 0 w 68"/>
              <a:gd name="T3" fmla="*/ 25 h 43"/>
              <a:gd name="T4" fmla="*/ 62 w 68"/>
              <a:gd name="T5" fmla="*/ 0 h 43"/>
              <a:gd name="T6" fmla="*/ 68 w 68"/>
              <a:gd name="T7" fmla="*/ 18 h 43"/>
              <a:gd name="T8" fmla="*/ 7 w 68"/>
              <a:gd name="T9" fmla="*/ 43 h 43"/>
            </a:gdLst>
            <a:ahLst/>
            <a:cxnLst>
              <a:cxn ang="0">
                <a:pos x="T0" y="T1"/>
              </a:cxn>
              <a:cxn ang="0">
                <a:pos x="T2" y="T3"/>
              </a:cxn>
              <a:cxn ang="0">
                <a:pos x="T4" y="T5"/>
              </a:cxn>
              <a:cxn ang="0">
                <a:pos x="T6" y="T7"/>
              </a:cxn>
              <a:cxn ang="0">
                <a:pos x="T8" y="T9"/>
              </a:cxn>
            </a:cxnLst>
            <a:rect l="0" t="0" r="r" b="b"/>
            <a:pathLst>
              <a:path w="68" h="43">
                <a:moveTo>
                  <a:pt x="7" y="43"/>
                </a:moveTo>
                <a:lnTo>
                  <a:pt x="0" y="25"/>
                </a:lnTo>
                <a:lnTo>
                  <a:pt x="62" y="0"/>
                </a:lnTo>
                <a:lnTo>
                  <a:pt x="68" y="18"/>
                </a:lnTo>
                <a:lnTo>
                  <a:pt x="7" y="43"/>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121" name="Freeform 84"/>
          <p:cNvSpPr/>
          <p:nvPr/>
        </p:nvSpPr>
        <p:spPr bwMode="auto">
          <a:xfrm>
            <a:off x="5972052" y="1225047"/>
            <a:ext cx="109509" cy="66658"/>
          </a:xfrm>
          <a:custGeom>
            <a:avLst/>
            <a:gdLst>
              <a:gd name="T0" fmla="*/ 16 w 67"/>
              <a:gd name="T1" fmla="*/ 39 h 41"/>
              <a:gd name="T2" fmla="*/ 2 w 67"/>
              <a:gd name="T3" fmla="*/ 33 h 41"/>
              <a:gd name="T4" fmla="*/ 8 w 67"/>
              <a:gd name="T5" fmla="*/ 19 h 41"/>
              <a:gd name="T6" fmla="*/ 50 w 67"/>
              <a:gd name="T7" fmla="*/ 2 h 41"/>
              <a:gd name="T8" fmla="*/ 64 w 67"/>
              <a:gd name="T9" fmla="*/ 8 h 41"/>
              <a:gd name="T10" fmla="*/ 58 w 67"/>
              <a:gd name="T11" fmla="*/ 22 h 41"/>
              <a:gd name="T12" fmla="*/ 16 w 67"/>
              <a:gd name="T13" fmla="*/ 39 h 41"/>
            </a:gdLst>
            <a:ahLst/>
            <a:cxnLst>
              <a:cxn ang="0">
                <a:pos x="T0" y="T1"/>
              </a:cxn>
              <a:cxn ang="0">
                <a:pos x="T2" y="T3"/>
              </a:cxn>
              <a:cxn ang="0">
                <a:pos x="T4" y="T5"/>
              </a:cxn>
              <a:cxn ang="0">
                <a:pos x="T6" y="T7"/>
              </a:cxn>
              <a:cxn ang="0">
                <a:pos x="T8" y="T9"/>
              </a:cxn>
              <a:cxn ang="0">
                <a:pos x="T10" y="T11"/>
              </a:cxn>
              <a:cxn ang="0">
                <a:pos x="T12" y="T13"/>
              </a:cxn>
            </a:cxnLst>
            <a:rect l="0" t="0" r="r" b="b"/>
            <a:pathLst>
              <a:path w="67" h="41">
                <a:moveTo>
                  <a:pt x="16" y="39"/>
                </a:moveTo>
                <a:cubicBezTo>
                  <a:pt x="10" y="41"/>
                  <a:pt x="4" y="39"/>
                  <a:pt x="2" y="33"/>
                </a:cubicBezTo>
                <a:cubicBezTo>
                  <a:pt x="0" y="28"/>
                  <a:pt x="2" y="21"/>
                  <a:pt x="8" y="19"/>
                </a:cubicBezTo>
                <a:cubicBezTo>
                  <a:pt x="50" y="2"/>
                  <a:pt x="50" y="2"/>
                  <a:pt x="50" y="2"/>
                </a:cubicBezTo>
                <a:cubicBezTo>
                  <a:pt x="56" y="0"/>
                  <a:pt x="62" y="3"/>
                  <a:pt x="64" y="8"/>
                </a:cubicBezTo>
                <a:cubicBezTo>
                  <a:pt x="67" y="14"/>
                  <a:pt x="64" y="20"/>
                  <a:pt x="58" y="22"/>
                </a:cubicBezTo>
                <a:lnTo>
                  <a:pt x="16" y="39"/>
                </a:ln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122" name="Freeform 85"/>
          <p:cNvSpPr>
            <a:spLocks noEditPoints="1"/>
          </p:cNvSpPr>
          <p:nvPr/>
        </p:nvSpPr>
        <p:spPr bwMode="auto">
          <a:xfrm>
            <a:off x="5908965" y="2093976"/>
            <a:ext cx="334479" cy="119032"/>
          </a:xfrm>
          <a:custGeom>
            <a:avLst/>
            <a:gdLst>
              <a:gd name="T0" fmla="*/ 142 w 205"/>
              <a:gd name="T1" fmla="*/ 5 h 73"/>
              <a:gd name="T2" fmla="*/ 157 w 205"/>
              <a:gd name="T3" fmla="*/ 2 h 73"/>
              <a:gd name="T4" fmla="*/ 164 w 205"/>
              <a:gd name="T5" fmla="*/ 5 h 73"/>
              <a:gd name="T6" fmla="*/ 179 w 205"/>
              <a:gd name="T7" fmla="*/ 2 h 73"/>
              <a:gd name="T8" fmla="*/ 202 w 205"/>
              <a:gd name="T9" fmla="*/ 18 h 73"/>
              <a:gd name="T10" fmla="*/ 187 w 205"/>
              <a:gd name="T11" fmla="*/ 42 h 73"/>
              <a:gd name="T12" fmla="*/ 177 w 205"/>
              <a:gd name="T13" fmla="*/ 43 h 73"/>
              <a:gd name="T14" fmla="*/ 166 w 205"/>
              <a:gd name="T15" fmla="*/ 18 h 73"/>
              <a:gd name="T16" fmla="*/ 172 w 205"/>
              <a:gd name="T17" fmla="*/ 45 h 73"/>
              <a:gd name="T18" fmla="*/ 167 w 205"/>
              <a:gd name="T19" fmla="*/ 50 h 73"/>
              <a:gd name="T20" fmla="*/ 142 w 205"/>
              <a:gd name="T21" fmla="*/ 55 h 73"/>
              <a:gd name="T22" fmla="*/ 142 w 205"/>
              <a:gd name="T23" fmla="*/ 20 h 73"/>
              <a:gd name="T24" fmla="*/ 158 w 205"/>
              <a:gd name="T25" fmla="*/ 17 h 73"/>
              <a:gd name="T26" fmla="*/ 163 w 205"/>
              <a:gd name="T27" fmla="*/ 19 h 73"/>
              <a:gd name="T28" fmla="*/ 161 w 205"/>
              <a:gd name="T29" fmla="*/ 9 h 73"/>
              <a:gd name="T30" fmla="*/ 155 w 205"/>
              <a:gd name="T31" fmla="*/ 5 h 73"/>
              <a:gd name="T32" fmla="*/ 142 w 205"/>
              <a:gd name="T33" fmla="*/ 8 h 73"/>
              <a:gd name="T34" fmla="*/ 142 w 205"/>
              <a:gd name="T35" fmla="*/ 5 h 73"/>
              <a:gd name="T36" fmla="*/ 28 w 205"/>
              <a:gd name="T37" fmla="*/ 30 h 73"/>
              <a:gd name="T38" fmla="*/ 116 w 205"/>
              <a:gd name="T39" fmla="*/ 13 h 73"/>
              <a:gd name="T40" fmla="*/ 121 w 205"/>
              <a:gd name="T41" fmla="*/ 9 h 73"/>
              <a:gd name="T42" fmla="*/ 142 w 205"/>
              <a:gd name="T43" fmla="*/ 5 h 73"/>
              <a:gd name="T44" fmla="*/ 142 w 205"/>
              <a:gd name="T45" fmla="*/ 8 h 73"/>
              <a:gd name="T46" fmla="*/ 124 w 205"/>
              <a:gd name="T47" fmla="*/ 11 h 73"/>
              <a:gd name="T48" fmla="*/ 120 w 205"/>
              <a:gd name="T49" fmla="*/ 17 h 73"/>
              <a:gd name="T50" fmla="*/ 122 w 205"/>
              <a:gd name="T51" fmla="*/ 28 h 73"/>
              <a:gd name="T52" fmla="*/ 122 w 205"/>
              <a:gd name="T53" fmla="*/ 28 h 73"/>
              <a:gd name="T54" fmla="*/ 126 w 205"/>
              <a:gd name="T55" fmla="*/ 24 h 73"/>
              <a:gd name="T56" fmla="*/ 142 w 205"/>
              <a:gd name="T57" fmla="*/ 20 h 73"/>
              <a:gd name="T58" fmla="*/ 142 w 205"/>
              <a:gd name="T59" fmla="*/ 55 h 73"/>
              <a:gd name="T60" fmla="*/ 130 w 205"/>
              <a:gd name="T61" fmla="*/ 57 h 73"/>
              <a:gd name="T62" fmla="*/ 125 w 205"/>
              <a:gd name="T63" fmla="*/ 56 h 73"/>
              <a:gd name="T64" fmla="*/ 35 w 205"/>
              <a:gd name="T65" fmla="*/ 73 h 73"/>
              <a:gd name="T66" fmla="*/ 28 w 205"/>
              <a:gd name="T67" fmla="*/ 70 h 73"/>
              <a:gd name="T68" fmla="*/ 28 w 205"/>
              <a:gd name="T69" fmla="*/ 67 h 73"/>
              <a:gd name="T70" fmla="*/ 35 w 205"/>
              <a:gd name="T71" fmla="*/ 70 h 73"/>
              <a:gd name="T72" fmla="*/ 35 w 205"/>
              <a:gd name="T73" fmla="*/ 70 h 73"/>
              <a:gd name="T74" fmla="*/ 37 w 205"/>
              <a:gd name="T75" fmla="*/ 70 h 73"/>
              <a:gd name="T76" fmla="*/ 42 w 205"/>
              <a:gd name="T77" fmla="*/ 62 h 73"/>
              <a:gd name="T78" fmla="*/ 36 w 205"/>
              <a:gd name="T79" fmla="*/ 57 h 73"/>
              <a:gd name="T80" fmla="*/ 40 w 205"/>
              <a:gd name="T81" fmla="*/ 50 h 73"/>
              <a:gd name="T82" fmla="*/ 34 w 205"/>
              <a:gd name="T83" fmla="*/ 45 h 73"/>
              <a:gd name="T84" fmla="*/ 37 w 205"/>
              <a:gd name="T85" fmla="*/ 38 h 73"/>
              <a:gd name="T86" fmla="*/ 30 w 205"/>
              <a:gd name="T87" fmla="*/ 33 h 73"/>
              <a:gd name="T88" fmla="*/ 28 w 205"/>
              <a:gd name="T89" fmla="*/ 33 h 73"/>
              <a:gd name="T90" fmla="*/ 28 w 205"/>
              <a:gd name="T91" fmla="*/ 34 h 73"/>
              <a:gd name="T92" fmla="*/ 28 w 205"/>
              <a:gd name="T93" fmla="*/ 30 h 73"/>
              <a:gd name="T94" fmla="*/ 26 w 205"/>
              <a:gd name="T95" fmla="*/ 31 h 73"/>
              <a:gd name="T96" fmla="*/ 28 w 205"/>
              <a:gd name="T97" fmla="*/ 30 h 73"/>
              <a:gd name="T98" fmla="*/ 28 w 205"/>
              <a:gd name="T99" fmla="*/ 34 h 73"/>
              <a:gd name="T100" fmla="*/ 13 w 205"/>
              <a:gd name="T101" fmla="*/ 49 h 73"/>
              <a:gd name="T102" fmla="*/ 15 w 205"/>
              <a:gd name="T103" fmla="*/ 62 h 73"/>
              <a:gd name="T104" fmla="*/ 28 w 205"/>
              <a:gd name="T105" fmla="*/ 67 h 73"/>
              <a:gd name="T106" fmla="*/ 28 w 205"/>
              <a:gd name="T107" fmla="*/ 70 h 73"/>
              <a:gd name="T108" fmla="*/ 0 w 205"/>
              <a:gd name="T109" fmla="*/ 58 h 73"/>
              <a:gd name="T110" fmla="*/ 26 w 205"/>
              <a:gd name="T111" fmla="*/ 3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 h="73">
                <a:moveTo>
                  <a:pt x="142" y="5"/>
                </a:moveTo>
                <a:cubicBezTo>
                  <a:pt x="157" y="2"/>
                  <a:pt x="157" y="2"/>
                  <a:pt x="157" y="2"/>
                </a:cubicBezTo>
                <a:cubicBezTo>
                  <a:pt x="160" y="1"/>
                  <a:pt x="163" y="3"/>
                  <a:pt x="164" y="5"/>
                </a:cubicBezTo>
                <a:cubicBezTo>
                  <a:pt x="179" y="2"/>
                  <a:pt x="179" y="2"/>
                  <a:pt x="179" y="2"/>
                </a:cubicBezTo>
                <a:cubicBezTo>
                  <a:pt x="190" y="0"/>
                  <a:pt x="200" y="7"/>
                  <a:pt x="202" y="18"/>
                </a:cubicBezTo>
                <a:cubicBezTo>
                  <a:pt x="205" y="29"/>
                  <a:pt x="197" y="39"/>
                  <a:pt x="187" y="42"/>
                </a:cubicBezTo>
                <a:cubicBezTo>
                  <a:pt x="177" y="43"/>
                  <a:pt x="177" y="43"/>
                  <a:pt x="177" y="43"/>
                </a:cubicBezTo>
                <a:cubicBezTo>
                  <a:pt x="166" y="18"/>
                  <a:pt x="166" y="18"/>
                  <a:pt x="166" y="18"/>
                </a:cubicBezTo>
                <a:cubicBezTo>
                  <a:pt x="172" y="45"/>
                  <a:pt x="172" y="45"/>
                  <a:pt x="172" y="45"/>
                </a:cubicBezTo>
                <a:cubicBezTo>
                  <a:pt x="172" y="47"/>
                  <a:pt x="170" y="50"/>
                  <a:pt x="167" y="50"/>
                </a:cubicBezTo>
                <a:cubicBezTo>
                  <a:pt x="142" y="55"/>
                  <a:pt x="142" y="55"/>
                  <a:pt x="142" y="55"/>
                </a:cubicBezTo>
                <a:cubicBezTo>
                  <a:pt x="142" y="20"/>
                  <a:pt x="142" y="20"/>
                  <a:pt x="142" y="20"/>
                </a:cubicBezTo>
                <a:cubicBezTo>
                  <a:pt x="158" y="17"/>
                  <a:pt x="158" y="17"/>
                  <a:pt x="158" y="17"/>
                </a:cubicBezTo>
                <a:cubicBezTo>
                  <a:pt x="160" y="17"/>
                  <a:pt x="162" y="18"/>
                  <a:pt x="163" y="19"/>
                </a:cubicBezTo>
                <a:cubicBezTo>
                  <a:pt x="161" y="9"/>
                  <a:pt x="161" y="9"/>
                  <a:pt x="161" y="9"/>
                </a:cubicBezTo>
                <a:cubicBezTo>
                  <a:pt x="161" y="6"/>
                  <a:pt x="158" y="5"/>
                  <a:pt x="155" y="5"/>
                </a:cubicBezTo>
                <a:cubicBezTo>
                  <a:pt x="142" y="8"/>
                  <a:pt x="142" y="8"/>
                  <a:pt x="142" y="8"/>
                </a:cubicBezTo>
                <a:lnTo>
                  <a:pt x="142" y="5"/>
                </a:lnTo>
                <a:close/>
                <a:moveTo>
                  <a:pt x="28" y="30"/>
                </a:moveTo>
                <a:cubicBezTo>
                  <a:pt x="116" y="13"/>
                  <a:pt x="116" y="13"/>
                  <a:pt x="116" y="13"/>
                </a:cubicBezTo>
                <a:cubicBezTo>
                  <a:pt x="117" y="11"/>
                  <a:pt x="119" y="9"/>
                  <a:pt x="121" y="9"/>
                </a:cubicBezTo>
                <a:cubicBezTo>
                  <a:pt x="142" y="5"/>
                  <a:pt x="142" y="5"/>
                  <a:pt x="142" y="5"/>
                </a:cubicBezTo>
                <a:cubicBezTo>
                  <a:pt x="142" y="8"/>
                  <a:pt x="142" y="8"/>
                  <a:pt x="142" y="8"/>
                </a:cubicBezTo>
                <a:cubicBezTo>
                  <a:pt x="124" y="11"/>
                  <a:pt x="124" y="11"/>
                  <a:pt x="124" y="11"/>
                </a:cubicBezTo>
                <a:cubicBezTo>
                  <a:pt x="121" y="12"/>
                  <a:pt x="119" y="15"/>
                  <a:pt x="120" y="17"/>
                </a:cubicBezTo>
                <a:cubicBezTo>
                  <a:pt x="122" y="28"/>
                  <a:pt x="122" y="28"/>
                  <a:pt x="122" y="28"/>
                </a:cubicBezTo>
                <a:cubicBezTo>
                  <a:pt x="122" y="28"/>
                  <a:pt x="122" y="28"/>
                  <a:pt x="122" y="28"/>
                </a:cubicBezTo>
                <a:cubicBezTo>
                  <a:pt x="122" y="26"/>
                  <a:pt x="124" y="24"/>
                  <a:pt x="126" y="24"/>
                </a:cubicBezTo>
                <a:cubicBezTo>
                  <a:pt x="142" y="20"/>
                  <a:pt x="142" y="20"/>
                  <a:pt x="142" y="20"/>
                </a:cubicBezTo>
                <a:cubicBezTo>
                  <a:pt x="142" y="55"/>
                  <a:pt x="142" y="55"/>
                  <a:pt x="142" y="55"/>
                </a:cubicBezTo>
                <a:cubicBezTo>
                  <a:pt x="130" y="57"/>
                  <a:pt x="130" y="57"/>
                  <a:pt x="130" y="57"/>
                </a:cubicBezTo>
                <a:cubicBezTo>
                  <a:pt x="128" y="58"/>
                  <a:pt x="126" y="57"/>
                  <a:pt x="125" y="56"/>
                </a:cubicBezTo>
                <a:cubicBezTo>
                  <a:pt x="35" y="73"/>
                  <a:pt x="35" y="73"/>
                  <a:pt x="35" y="73"/>
                </a:cubicBezTo>
                <a:cubicBezTo>
                  <a:pt x="28" y="70"/>
                  <a:pt x="28" y="70"/>
                  <a:pt x="28" y="70"/>
                </a:cubicBezTo>
                <a:cubicBezTo>
                  <a:pt x="28" y="67"/>
                  <a:pt x="28" y="67"/>
                  <a:pt x="28" y="67"/>
                </a:cubicBezTo>
                <a:cubicBezTo>
                  <a:pt x="35" y="70"/>
                  <a:pt x="35" y="70"/>
                  <a:pt x="35" y="70"/>
                </a:cubicBezTo>
                <a:cubicBezTo>
                  <a:pt x="35" y="70"/>
                  <a:pt x="35" y="70"/>
                  <a:pt x="35" y="70"/>
                </a:cubicBezTo>
                <a:cubicBezTo>
                  <a:pt x="37" y="70"/>
                  <a:pt x="37" y="70"/>
                  <a:pt x="37" y="70"/>
                </a:cubicBezTo>
                <a:cubicBezTo>
                  <a:pt x="41" y="69"/>
                  <a:pt x="43" y="66"/>
                  <a:pt x="42" y="62"/>
                </a:cubicBezTo>
                <a:cubicBezTo>
                  <a:pt x="42" y="59"/>
                  <a:pt x="39" y="57"/>
                  <a:pt x="36" y="57"/>
                </a:cubicBezTo>
                <a:cubicBezTo>
                  <a:pt x="39" y="56"/>
                  <a:pt x="40" y="53"/>
                  <a:pt x="40" y="50"/>
                </a:cubicBezTo>
                <a:cubicBezTo>
                  <a:pt x="39" y="47"/>
                  <a:pt x="37" y="45"/>
                  <a:pt x="34" y="45"/>
                </a:cubicBezTo>
                <a:cubicBezTo>
                  <a:pt x="36" y="44"/>
                  <a:pt x="38" y="41"/>
                  <a:pt x="37" y="38"/>
                </a:cubicBezTo>
                <a:cubicBezTo>
                  <a:pt x="37" y="34"/>
                  <a:pt x="33" y="32"/>
                  <a:pt x="30" y="33"/>
                </a:cubicBezTo>
                <a:cubicBezTo>
                  <a:pt x="28" y="33"/>
                  <a:pt x="28" y="33"/>
                  <a:pt x="28" y="33"/>
                </a:cubicBezTo>
                <a:cubicBezTo>
                  <a:pt x="28" y="34"/>
                  <a:pt x="28" y="34"/>
                  <a:pt x="28" y="34"/>
                </a:cubicBezTo>
                <a:lnTo>
                  <a:pt x="28" y="30"/>
                </a:lnTo>
                <a:close/>
                <a:moveTo>
                  <a:pt x="26" y="31"/>
                </a:moveTo>
                <a:cubicBezTo>
                  <a:pt x="28" y="30"/>
                  <a:pt x="28" y="30"/>
                  <a:pt x="28" y="30"/>
                </a:cubicBezTo>
                <a:cubicBezTo>
                  <a:pt x="28" y="34"/>
                  <a:pt x="28" y="34"/>
                  <a:pt x="28" y="34"/>
                </a:cubicBezTo>
                <a:cubicBezTo>
                  <a:pt x="13" y="49"/>
                  <a:pt x="13" y="49"/>
                  <a:pt x="13" y="49"/>
                </a:cubicBezTo>
                <a:cubicBezTo>
                  <a:pt x="15" y="62"/>
                  <a:pt x="15" y="62"/>
                  <a:pt x="15" y="62"/>
                </a:cubicBezTo>
                <a:cubicBezTo>
                  <a:pt x="28" y="67"/>
                  <a:pt x="28" y="67"/>
                  <a:pt x="28" y="67"/>
                </a:cubicBezTo>
                <a:cubicBezTo>
                  <a:pt x="28" y="70"/>
                  <a:pt x="28" y="70"/>
                  <a:pt x="28" y="70"/>
                </a:cubicBezTo>
                <a:cubicBezTo>
                  <a:pt x="0" y="58"/>
                  <a:pt x="0" y="58"/>
                  <a:pt x="0" y="58"/>
                </a:cubicBezTo>
                <a:lnTo>
                  <a:pt x="26" y="31"/>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23" name="Freeform 86"/>
          <p:cNvSpPr/>
          <p:nvPr/>
        </p:nvSpPr>
        <p:spPr bwMode="auto">
          <a:xfrm>
            <a:off x="7294492" y="2401078"/>
            <a:ext cx="184499" cy="236873"/>
          </a:xfrm>
          <a:custGeom>
            <a:avLst/>
            <a:gdLst>
              <a:gd name="T0" fmla="*/ 113 w 113"/>
              <a:gd name="T1" fmla="*/ 25 h 145"/>
              <a:gd name="T2" fmla="*/ 108 w 113"/>
              <a:gd name="T3" fmla="*/ 22 h 145"/>
              <a:gd name="T4" fmla="*/ 42 w 113"/>
              <a:gd name="T5" fmla="*/ 128 h 145"/>
              <a:gd name="T6" fmla="*/ 19 w 113"/>
              <a:gd name="T7" fmla="*/ 132 h 145"/>
              <a:gd name="T8" fmla="*/ 12 w 113"/>
              <a:gd name="T9" fmla="*/ 109 h 145"/>
              <a:gd name="T10" fmla="*/ 78 w 113"/>
              <a:gd name="T11" fmla="*/ 3 h 145"/>
              <a:gd name="T12" fmla="*/ 73 w 113"/>
              <a:gd name="T13" fmla="*/ 0 h 145"/>
              <a:gd name="T14" fmla="*/ 6 w 113"/>
              <a:gd name="T15" fmla="*/ 107 h 145"/>
              <a:gd name="T16" fmla="*/ 15 w 113"/>
              <a:gd name="T17" fmla="*/ 138 h 145"/>
              <a:gd name="T18" fmla="*/ 47 w 113"/>
              <a:gd name="T19" fmla="*/ 132 h 145"/>
              <a:gd name="T20" fmla="*/ 113 w 113"/>
              <a:gd name="T21" fmla="*/ 2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45">
                <a:moveTo>
                  <a:pt x="113" y="25"/>
                </a:moveTo>
                <a:cubicBezTo>
                  <a:pt x="108" y="22"/>
                  <a:pt x="108" y="22"/>
                  <a:pt x="108" y="22"/>
                </a:cubicBezTo>
                <a:cubicBezTo>
                  <a:pt x="42" y="128"/>
                  <a:pt x="42" y="128"/>
                  <a:pt x="42" y="128"/>
                </a:cubicBezTo>
                <a:cubicBezTo>
                  <a:pt x="38" y="135"/>
                  <a:pt x="27" y="137"/>
                  <a:pt x="19" y="132"/>
                </a:cubicBezTo>
                <a:cubicBezTo>
                  <a:pt x="11" y="127"/>
                  <a:pt x="8" y="117"/>
                  <a:pt x="12" y="109"/>
                </a:cubicBezTo>
                <a:cubicBezTo>
                  <a:pt x="78" y="3"/>
                  <a:pt x="78" y="3"/>
                  <a:pt x="78" y="3"/>
                </a:cubicBezTo>
                <a:cubicBezTo>
                  <a:pt x="73" y="0"/>
                  <a:pt x="73" y="0"/>
                  <a:pt x="73" y="0"/>
                </a:cubicBezTo>
                <a:cubicBezTo>
                  <a:pt x="6" y="107"/>
                  <a:pt x="6" y="107"/>
                  <a:pt x="6" y="107"/>
                </a:cubicBezTo>
                <a:cubicBezTo>
                  <a:pt x="0" y="117"/>
                  <a:pt x="4" y="131"/>
                  <a:pt x="15" y="138"/>
                </a:cubicBezTo>
                <a:cubicBezTo>
                  <a:pt x="26" y="145"/>
                  <a:pt x="40" y="142"/>
                  <a:pt x="47" y="132"/>
                </a:cubicBezTo>
                <a:lnTo>
                  <a:pt x="113" y="25"/>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24" name="Freeform 87"/>
          <p:cNvSpPr/>
          <p:nvPr/>
        </p:nvSpPr>
        <p:spPr bwMode="auto">
          <a:xfrm>
            <a:off x="7399240" y="2392746"/>
            <a:ext cx="89274" cy="61896"/>
          </a:xfrm>
          <a:custGeom>
            <a:avLst/>
            <a:gdLst>
              <a:gd name="T0" fmla="*/ 54 w 55"/>
              <a:gd name="T1" fmla="*/ 35 h 38"/>
              <a:gd name="T2" fmla="*/ 48 w 55"/>
              <a:gd name="T3" fmla="*/ 37 h 38"/>
              <a:gd name="T4" fmla="*/ 3 w 55"/>
              <a:gd name="T5" fmla="*/ 9 h 38"/>
              <a:gd name="T6" fmla="*/ 2 w 55"/>
              <a:gd name="T7" fmla="*/ 3 h 38"/>
              <a:gd name="T8" fmla="*/ 8 w 55"/>
              <a:gd name="T9" fmla="*/ 1 h 38"/>
              <a:gd name="T10" fmla="*/ 53 w 55"/>
              <a:gd name="T11" fmla="*/ 29 h 38"/>
              <a:gd name="T12" fmla="*/ 54 w 55"/>
              <a:gd name="T13" fmla="*/ 35 h 38"/>
            </a:gdLst>
            <a:ahLst/>
            <a:cxnLst>
              <a:cxn ang="0">
                <a:pos x="T0" y="T1"/>
              </a:cxn>
              <a:cxn ang="0">
                <a:pos x="T2" y="T3"/>
              </a:cxn>
              <a:cxn ang="0">
                <a:pos x="T4" y="T5"/>
              </a:cxn>
              <a:cxn ang="0">
                <a:pos x="T6" y="T7"/>
              </a:cxn>
              <a:cxn ang="0">
                <a:pos x="T8" y="T9"/>
              </a:cxn>
              <a:cxn ang="0">
                <a:pos x="T10" y="T11"/>
              </a:cxn>
              <a:cxn ang="0">
                <a:pos x="T12" y="T13"/>
              </a:cxn>
            </a:cxnLst>
            <a:rect l="0" t="0" r="r" b="b"/>
            <a:pathLst>
              <a:path w="55" h="38">
                <a:moveTo>
                  <a:pt x="54" y="35"/>
                </a:moveTo>
                <a:cubicBezTo>
                  <a:pt x="53" y="37"/>
                  <a:pt x="50" y="38"/>
                  <a:pt x="48" y="37"/>
                </a:cubicBezTo>
                <a:cubicBezTo>
                  <a:pt x="3" y="9"/>
                  <a:pt x="3" y="9"/>
                  <a:pt x="3" y="9"/>
                </a:cubicBezTo>
                <a:cubicBezTo>
                  <a:pt x="1" y="7"/>
                  <a:pt x="0" y="5"/>
                  <a:pt x="2" y="3"/>
                </a:cubicBezTo>
                <a:cubicBezTo>
                  <a:pt x="3" y="1"/>
                  <a:pt x="6" y="0"/>
                  <a:pt x="8" y="1"/>
                </a:cubicBezTo>
                <a:cubicBezTo>
                  <a:pt x="53" y="29"/>
                  <a:pt x="53" y="29"/>
                  <a:pt x="53" y="29"/>
                </a:cubicBezTo>
                <a:cubicBezTo>
                  <a:pt x="55" y="31"/>
                  <a:pt x="55" y="33"/>
                  <a:pt x="54" y="35"/>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25" name="Freeform 88"/>
          <p:cNvSpPr/>
          <p:nvPr/>
        </p:nvSpPr>
        <p:spPr bwMode="auto">
          <a:xfrm>
            <a:off x="7330201" y="2441549"/>
            <a:ext cx="122603" cy="170215"/>
          </a:xfrm>
          <a:custGeom>
            <a:avLst/>
            <a:gdLst>
              <a:gd name="T0" fmla="*/ 75 w 75"/>
              <a:gd name="T1" fmla="*/ 4 h 104"/>
              <a:gd name="T2" fmla="*/ 69 w 75"/>
              <a:gd name="T3" fmla="*/ 0 h 104"/>
              <a:gd name="T4" fmla="*/ 10 w 75"/>
              <a:gd name="T5" fmla="*/ 95 h 104"/>
              <a:gd name="T6" fmla="*/ 0 w 75"/>
              <a:gd name="T7" fmla="*/ 100 h 104"/>
              <a:gd name="T8" fmla="*/ 1 w 75"/>
              <a:gd name="T9" fmla="*/ 101 h 104"/>
              <a:gd name="T10" fmla="*/ 17 w 75"/>
              <a:gd name="T11" fmla="*/ 98 h 104"/>
              <a:gd name="T12" fmla="*/ 75 w 75"/>
              <a:gd name="T13" fmla="*/ 4 h 104"/>
            </a:gdLst>
            <a:ahLst/>
            <a:cxnLst>
              <a:cxn ang="0">
                <a:pos x="T0" y="T1"/>
              </a:cxn>
              <a:cxn ang="0">
                <a:pos x="T2" y="T3"/>
              </a:cxn>
              <a:cxn ang="0">
                <a:pos x="T4" y="T5"/>
              </a:cxn>
              <a:cxn ang="0">
                <a:pos x="T6" y="T7"/>
              </a:cxn>
              <a:cxn ang="0">
                <a:pos x="T8" y="T9"/>
              </a:cxn>
              <a:cxn ang="0">
                <a:pos x="T10" y="T11"/>
              </a:cxn>
              <a:cxn ang="0">
                <a:pos x="T12" y="T13"/>
              </a:cxn>
            </a:cxnLst>
            <a:rect l="0" t="0" r="r" b="b"/>
            <a:pathLst>
              <a:path w="75" h="104">
                <a:moveTo>
                  <a:pt x="75" y="4"/>
                </a:moveTo>
                <a:cubicBezTo>
                  <a:pt x="69" y="0"/>
                  <a:pt x="69" y="0"/>
                  <a:pt x="69" y="0"/>
                </a:cubicBezTo>
                <a:cubicBezTo>
                  <a:pt x="10" y="95"/>
                  <a:pt x="10" y="95"/>
                  <a:pt x="10" y="95"/>
                </a:cubicBezTo>
                <a:cubicBezTo>
                  <a:pt x="8" y="98"/>
                  <a:pt x="4" y="100"/>
                  <a:pt x="0" y="100"/>
                </a:cubicBezTo>
                <a:cubicBezTo>
                  <a:pt x="0" y="100"/>
                  <a:pt x="1" y="100"/>
                  <a:pt x="1" y="101"/>
                </a:cubicBezTo>
                <a:cubicBezTo>
                  <a:pt x="7" y="104"/>
                  <a:pt x="14" y="103"/>
                  <a:pt x="17" y="98"/>
                </a:cubicBezTo>
                <a:lnTo>
                  <a:pt x="75" y="4"/>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26" name="Freeform 89"/>
          <p:cNvSpPr>
            <a:spLocks noEditPoints="1"/>
          </p:cNvSpPr>
          <p:nvPr/>
        </p:nvSpPr>
        <p:spPr bwMode="auto">
          <a:xfrm>
            <a:off x="7044525" y="1472633"/>
            <a:ext cx="166644" cy="121412"/>
          </a:xfrm>
          <a:custGeom>
            <a:avLst/>
            <a:gdLst>
              <a:gd name="T0" fmla="*/ 84 w 102"/>
              <a:gd name="T1" fmla="*/ 71 h 74"/>
              <a:gd name="T2" fmla="*/ 79 w 102"/>
              <a:gd name="T3" fmla="*/ 69 h 74"/>
              <a:gd name="T4" fmla="*/ 79 w 102"/>
              <a:gd name="T5" fmla="*/ 69 h 74"/>
              <a:gd name="T6" fmla="*/ 79 w 102"/>
              <a:gd name="T7" fmla="*/ 52 h 74"/>
              <a:gd name="T8" fmla="*/ 86 w 102"/>
              <a:gd name="T9" fmla="*/ 49 h 74"/>
              <a:gd name="T10" fmla="*/ 90 w 102"/>
              <a:gd name="T11" fmla="*/ 38 h 74"/>
              <a:gd name="T12" fmla="*/ 79 w 102"/>
              <a:gd name="T13" fmla="*/ 31 h 74"/>
              <a:gd name="T14" fmla="*/ 85 w 102"/>
              <a:gd name="T15" fmla="*/ 20 h 74"/>
              <a:gd name="T16" fmla="*/ 79 w 102"/>
              <a:gd name="T17" fmla="*/ 16 h 74"/>
              <a:gd name="T18" fmla="*/ 72 w 102"/>
              <a:gd name="T19" fmla="*/ 3 h 74"/>
              <a:gd name="T20" fmla="*/ 79 w 102"/>
              <a:gd name="T21" fmla="*/ 16 h 74"/>
              <a:gd name="T22" fmla="*/ 72 w 102"/>
              <a:gd name="T23" fmla="*/ 21 h 74"/>
              <a:gd name="T24" fmla="*/ 72 w 102"/>
              <a:gd name="T25" fmla="*/ 9 h 74"/>
              <a:gd name="T26" fmla="*/ 79 w 102"/>
              <a:gd name="T27" fmla="*/ 73 h 74"/>
              <a:gd name="T28" fmla="*/ 72 w 102"/>
              <a:gd name="T29" fmla="*/ 69 h 74"/>
              <a:gd name="T30" fmla="*/ 79 w 102"/>
              <a:gd name="T31" fmla="*/ 73 h 74"/>
              <a:gd name="T32" fmla="*/ 79 w 102"/>
              <a:gd name="T33" fmla="*/ 34 h 74"/>
              <a:gd name="T34" fmla="*/ 75 w 102"/>
              <a:gd name="T35" fmla="*/ 45 h 74"/>
              <a:gd name="T36" fmla="*/ 79 w 102"/>
              <a:gd name="T37" fmla="*/ 52 h 74"/>
              <a:gd name="T38" fmla="*/ 72 w 102"/>
              <a:gd name="T39" fmla="*/ 25 h 74"/>
              <a:gd name="T40" fmla="*/ 79 w 102"/>
              <a:gd name="T41" fmla="*/ 31 h 74"/>
              <a:gd name="T42" fmla="*/ 72 w 102"/>
              <a:gd name="T43" fmla="*/ 3 h 74"/>
              <a:gd name="T44" fmla="*/ 71 w 102"/>
              <a:gd name="T45" fmla="*/ 8 h 74"/>
              <a:gd name="T46" fmla="*/ 66 w 102"/>
              <a:gd name="T47" fmla="*/ 2 h 74"/>
              <a:gd name="T48" fmla="*/ 66 w 102"/>
              <a:gd name="T49" fmla="*/ 73 h 74"/>
              <a:gd name="T50" fmla="*/ 67 w 102"/>
              <a:gd name="T51" fmla="*/ 65 h 74"/>
              <a:gd name="T52" fmla="*/ 72 w 102"/>
              <a:gd name="T53" fmla="*/ 74 h 74"/>
              <a:gd name="T54" fmla="*/ 72 w 102"/>
              <a:gd name="T55" fmla="*/ 21 h 74"/>
              <a:gd name="T56" fmla="*/ 72 w 102"/>
              <a:gd name="T57" fmla="*/ 52 h 74"/>
              <a:gd name="T58" fmla="*/ 66 w 102"/>
              <a:gd name="T59" fmla="*/ 57 h 74"/>
              <a:gd name="T60" fmla="*/ 69 w 102"/>
              <a:gd name="T61" fmla="*/ 16 h 74"/>
              <a:gd name="T62" fmla="*/ 22 w 102"/>
              <a:gd name="T63" fmla="*/ 10 h 74"/>
              <a:gd name="T64" fmla="*/ 66 w 102"/>
              <a:gd name="T65" fmla="*/ 5 h 74"/>
              <a:gd name="T66" fmla="*/ 64 w 102"/>
              <a:gd name="T67" fmla="*/ 6 h 74"/>
              <a:gd name="T68" fmla="*/ 66 w 102"/>
              <a:gd name="T69" fmla="*/ 16 h 74"/>
              <a:gd name="T70" fmla="*/ 66 w 102"/>
              <a:gd name="T71" fmla="*/ 64 h 74"/>
              <a:gd name="T72" fmla="*/ 37 w 102"/>
              <a:gd name="T73" fmla="*/ 57 h 74"/>
              <a:gd name="T74" fmla="*/ 22 w 102"/>
              <a:gd name="T75" fmla="*/ 49 h 74"/>
              <a:gd name="T76" fmla="*/ 27 w 102"/>
              <a:gd name="T77" fmla="*/ 48 h 74"/>
              <a:gd name="T78" fmla="*/ 22 w 102"/>
              <a:gd name="T79" fmla="*/ 27 h 74"/>
              <a:gd name="T80" fmla="*/ 2 w 102"/>
              <a:gd name="T81" fmla="*/ 41 h 74"/>
              <a:gd name="T82" fmla="*/ 22 w 102"/>
              <a:gd name="T83" fmla="*/ 10 h 74"/>
              <a:gd name="T84" fmla="*/ 17 w 102"/>
              <a:gd name="T85" fmla="*/ 28 h 74"/>
              <a:gd name="T86" fmla="*/ 22 w 102"/>
              <a:gd name="T87" fmla="*/ 49 h 74"/>
              <a:gd name="T88" fmla="*/ 2 w 102"/>
              <a:gd name="T89" fmla="*/ 4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74">
                <a:moveTo>
                  <a:pt x="79" y="7"/>
                </a:moveTo>
                <a:cubicBezTo>
                  <a:pt x="102" y="22"/>
                  <a:pt x="98" y="62"/>
                  <a:pt x="84" y="71"/>
                </a:cubicBezTo>
                <a:cubicBezTo>
                  <a:pt x="82" y="72"/>
                  <a:pt x="80" y="73"/>
                  <a:pt x="79" y="73"/>
                </a:cubicBezTo>
                <a:cubicBezTo>
                  <a:pt x="79" y="69"/>
                  <a:pt x="79" y="69"/>
                  <a:pt x="79" y="69"/>
                </a:cubicBezTo>
                <a:cubicBezTo>
                  <a:pt x="79" y="69"/>
                  <a:pt x="79" y="69"/>
                  <a:pt x="79" y="69"/>
                </a:cubicBezTo>
                <a:cubicBezTo>
                  <a:pt x="79" y="69"/>
                  <a:pt x="79" y="69"/>
                  <a:pt x="79" y="69"/>
                </a:cubicBezTo>
                <a:cubicBezTo>
                  <a:pt x="83" y="67"/>
                  <a:pt x="85" y="61"/>
                  <a:pt x="83" y="57"/>
                </a:cubicBezTo>
                <a:cubicBezTo>
                  <a:pt x="82" y="55"/>
                  <a:pt x="80" y="53"/>
                  <a:pt x="79" y="52"/>
                </a:cubicBezTo>
                <a:cubicBezTo>
                  <a:pt x="79" y="49"/>
                  <a:pt x="79" y="49"/>
                  <a:pt x="79" y="49"/>
                </a:cubicBezTo>
                <a:cubicBezTo>
                  <a:pt x="81" y="50"/>
                  <a:pt x="84" y="50"/>
                  <a:pt x="86" y="49"/>
                </a:cubicBezTo>
                <a:cubicBezTo>
                  <a:pt x="86" y="49"/>
                  <a:pt x="86" y="49"/>
                  <a:pt x="86" y="49"/>
                </a:cubicBezTo>
                <a:cubicBezTo>
                  <a:pt x="90" y="47"/>
                  <a:pt x="92" y="42"/>
                  <a:pt x="90" y="38"/>
                </a:cubicBezTo>
                <a:cubicBezTo>
                  <a:pt x="88" y="34"/>
                  <a:pt x="83" y="32"/>
                  <a:pt x="79" y="34"/>
                </a:cubicBezTo>
                <a:cubicBezTo>
                  <a:pt x="79" y="31"/>
                  <a:pt x="79" y="31"/>
                  <a:pt x="79" y="31"/>
                </a:cubicBezTo>
                <a:cubicBezTo>
                  <a:pt x="80" y="31"/>
                  <a:pt x="81" y="30"/>
                  <a:pt x="82" y="30"/>
                </a:cubicBezTo>
                <a:cubicBezTo>
                  <a:pt x="86" y="28"/>
                  <a:pt x="87" y="24"/>
                  <a:pt x="85" y="20"/>
                </a:cubicBezTo>
                <a:cubicBezTo>
                  <a:pt x="85" y="20"/>
                  <a:pt x="85" y="20"/>
                  <a:pt x="85" y="20"/>
                </a:cubicBezTo>
                <a:cubicBezTo>
                  <a:pt x="84" y="17"/>
                  <a:pt x="81" y="16"/>
                  <a:pt x="79" y="16"/>
                </a:cubicBezTo>
                <a:lnTo>
                  <a:pt x="79" y="7"/>
                </a:lnTo>
                <a:close/>
                <a:moveTo>
                  <a:pt x="72" y="3"/>
                </a:moveTo>
                <a:cubicBezTo>
                  <a:pt x="74" y="4"/>
                  <a:pt x="76" y="5"/>
                  <a:pt x="79" y="7"/>
                </a:cubicBezTo>
                <a:cubicBezTo>
                  <a:pt x="79" y="16"/>
                  <a:pt x="79" y="16"/>
                  <a:pt x="79" y="16"/>
                </a:cubicBezTo>
                <a:cubicBezTo>
                  <a:pt x="77" y="16"/>
                  <a:pt x="76" y="16"/>
                  <a:pt x="75" y="17"/>
                </a:cubicBezTo>
                <a:cubicBezTo>
                  <a:pt x="73" y="17"/>
                  <a:pt x="72" y="19"/>
                  <a:pt x="72" y="21"/>
                </a:cubicBezTo>
                <a:cubicBezTo>
                  <a:pt x="72" y="13"/>
                  <a:pt x="72" y="13"/>
                  <a:pt x="72" y="13"/>
                </a:cubicBezTo>
                <a:cubicBezTo>
                  <a:pt x="72" y="12"/>
                  <a:pt x="72" y="10"/>
                  <a:pt x="72" y="9"/>
                </a:cubicBezTo>
                <a:cubicBezTo>
                  <a:pt x="72" y="3"/>
                  <a:pt x="72" y="3"/>
                  <a:pt x="72" y="3"/>
                </a:cubicBezTo>
                <a:close/>
                <a:moveTo>
                  <a:pt x="79" y="73"/>
                </a:moveTo>
                <a:cubicBezTo>
                  <a:pt x="76" y="74"/>
                  <a:pt x="74" y="74"/>
                  <a:pt x="72" y="74"/>
                </a:cubicBezTo>
                <a:cubicBezTo>
                  <a:pt x="72" y="69"/>
                  <a:pt x="72" y="69"/>
                  <a:pt x="72" y="69"/>
                </a:cubicBezTo>
                <a:cubicBezTo>
                  <a:pt x="74" y="70"/>
                  <a:pt x="76" y="70"/>
                  <a:pt x="79" y="69"/>
                </a:cubicBezTo>
                <a:cubicBezTo>
                  <a:pt x="79" y="73"/>
                  <a:pt x="79" y="73"/>
                  <a:pt x="79" y="73"/>
                </a:cubicBezTo>
                <a:close/>
                <a:moveTo>
                  <a:pt x="79" y="31"/>
                </a:moveTo>
                <a:cubicBezTo>
                  <a:pt x="79" y="34"/>
                  <a:pt x="79" y="34"/>
                  <a:pt x="79" y="34"/>
                </a:cubicBezTo>
                <a:cubicBezTo>
                  <a:pt x="78" y="34"/>
                  <a:pt x="78" y="34"/>
                  <a:pt x="78" y="34"/>
                </a:cubicBezTo>
                <a:cubicBezTo>
                  <a:pt x="74" y="36"/>
                  <a:pt x="73" y="41"/>
                  <a:pt x="75" y="45"/>
                </a:cubicBezTo>
                <a:cubicBezTo>
                  <a:pt x="76" y="47"/>
                  <a:pt x="77" y="48"/>
                  <a:pt x="79" y="49"/>
                </a:cubicBezTo>
                <a:cubicBezTo>
                  <a:pt x="79" y="52"/>
                  <a:pt x="79" y="52"/>
                  <a:pt x="79" y="52"/>
                </a:cubicBezTo>
                <a:cubicBezTo>
                  <a:pt x="76" y="51"/>
                  <a:pt x="74" y="51"/>
                  <a:pt x="72" y="52"/>
                </a:cubicBezTo>
                <a:cubicBezTo>
                  <a:pt x="72" y="25"/>
                  <a:pt x="72" y="25"/>
                  <a:pt x="72" y="25"/>
                </a:cubicBezTo>
                <a:cubicBezTo>
                  <a:pt x="72" y="26"/>
                  <a:pt x="72" y="26"/>
                  <a:pt x="72" y="26"/>
                </a:cubicBezTo>
                <a:cubicBezTo>
                  <a:pt x="73" y="29"/>
                  <a:pt x="76" y="31"/>
                  <a:pt x="79" y="31"/>
                </a:cubicBezTo>
                <a:close/>
                <a:moveTo>
                  <a:pt x="66" y="2"/>
                </a:moveTo>
                <a:cubicBezTo>
                  <a:pt x="68" y="2"/>
                  <a:pt x="70" y="3"/>
                  <a:pt x="72" y="3"/>
                </a:cubicBezTo>
                <a:cubicBezTo>
                  <a:pt x="72" y="9"/>
                  <a:pt x="72" y="9"/>
                  <a:pt x="72" y="9"/>
                </a:cubicBezTo>
                <a:cubicBezTo>
                  <a:pt x="71" y="9"/>
                  <a:pt x="71" y="9"/>
                  <a:pt x="71" y="8"/>
                </a:cubicBezTo>
                <a:cubicBezTo>
                  <a:pt x="70" y="7"/>
                  <a:pt x="68" y="5"/>
                  <a:pt x="66" y="5"/>
                </a:cubicBezTo>
                <a:cubicBezTo>
                  <a:pt x="66" y="2"/>
                  <a:pt x="66" y="2"/>
                  <a:pt x="66" y="2"/>
                </a:cubicBezTo>
                <a:close/>
                <a:moveTo>
                  <a:pt x="72" y="74"/>
                </a:moveTo>
                <a:cubicBezTo>
                  <a:pt x="70" y="74"/>
                  <a:pt x="68" y="73"/>
                  <a:pt x="66" y="73"/>
                </a:cubicBezTo>
                <a:cubicBezTo>
                  <a:pt x="66" y="64"/>
                  <a:pt x="66" y="64"/>
                  <a:pt x="66" y="64"/>
                </a:cubicBezTo>
                <a:cubicBezTo>
                  <a:pt x="66" y="64"/>
                  <a:pt x="67" y="64"/>
                  <a:pt x="67" y="65"/>
                </a:cubicBezTo>
                <a:cubicBezTo>
                  <a:pt x="68" y="67"/>
                  <a:pt x="70" y="68"/>
                  <a:pt x="72" y="69"/>
                </a:cubicBezTo>
                <a:cubicBezTo>
                  <a:pt x="72" y="74"/>
                  <a:pt x="72" y="74"/>
                  <a:pt x="72" y="74"/>
                </a:cubicBezTo>
                <a:close/>
                <a:moveTo>
                  <a:pt x="72" y="13"/>
                </a:moveTo>
                <a:cubicBezTo>
                  <a:pt x="72" y="21"/>
                  <a:pt x="72" y="21"/>
                  <a:pt x="72" y="21"/>
                </a:cubicBezTo>
                <a:cubicBezTo>
                  <a:pt x="71" y="22"/>
                  <a:pt x="71" y="24"/>
                  <a:pt x="72" y="25"/>
                </a:cubicBezTo>
                <a:cubicBezTo>
                  <a:pt x="72" y="52"/>
                  <a:pt x="72" y="52"/>
                  <a:pt x="72" y="52"/>
                </a:cubicBezTo>
                <a:cubicBezTo>
                  <a:pt x="71" y="52"/>
                  <a:pt x="71" y="52"/>
                  <a:pt x="71" y="52"/>
                </a:cubicBezTo>
                <a:cubicBezTo>
                  <a:pt x="69" y="54"/>
                  <a:pt x="67" y="55"/>
                  <a:pt x="66" y="57"/>
                </a:cubicBezTo>
                <a:cubicBezTo>
                  <a:pt x="66" y="16"/>
                  <a:pt x="66" y="16"/>
                  <a:pt x="66" y="16"/>
                </a:cubicBezTo>
                <a:cubicBezTo>
                  <a:pt x="67" y="16"/>
                  <a:pt x="68" y="16"/>
                  <a:pt x="69" y="16"/>
                </a:cubicBezTo>
                <a:cubicBezTo>
                  <a:pt x="70" y="15"/>
                  <a:pt x="71" y="14"/>
                  <a:pt x="72" y="13"/>
                </a:cubicBezTo>
                <a:close/>
                <a:moveTo>
                  <a:pt x="22" y="10"/>
                </a:moveTo>
                <a:cubicBezTo>
                  <a:pt x="41" y="2"/>
                  <a:pt x="55" y="0"/>
                  <a:pt x="66" y="2"/>
                </a:cubicBezTo>
                <a:cubicBezTo>
                  <a:pt x="66" y="5"/>
                  <a:pt x="66" y="5"/>
                  <a:pt x="66" y="5"/>
                </a:cubicBezTo>
                <a:cubicBezTo>
                  <a:pt x="65" y="5"/>
                  <a:pt x="65" y="6"/>
                  <a:pt x="64" y="6"/>
                </a:cubicBezTo>
                <a:cubicBezTo>
                  <a:pt x="64" y="6"/>
                  <a:pt x="64" y="6"/>
                  <a:pt x="64" y="6"/>
                </a:cubicBezTo>
                <a:cubicBezTo>
                  <a:pt x="61" y="7"/>
                  <a:pt x="60" y="11"/>
                  <a:pt x="61" y="13"/>
                </a:cubicBezTo>
                <a:cubicBezTo>
                  <a:pt x="62" y="15"/>
                  <a:pt x="64" y="16"/>
                  <a:pt x="66" y="16"/>
                </a:cubicBezTo>
                <a:cubicBezTo>
                  <a:pt x="66" y="57"/>
                  <a:pt x="66" y="57"/>
                  <a:pt x="66" y="57"/>
                </a:cubicBezTo>
                <a:cubicBezTo>
                  <a:pt x="66" y="59"/>
                  <a:pt x="66" y="62"/>
                  <a:pt x="66" y="64"/>
                </a:cubicBezTo>
                <a:cubicBezTo>
                  <a:pt x="66" y="73"/>
                  <a:pt x="66" y="73"/>
                  <a:pt x="66" y="73"/>
                </a:cubicBezTo>
                <a:cubicBezTo>
                  <a:pt x="56" y="68"/>
                  <a:pt x="48" y="56"/>
                  <a:pt x="37" y="57"/>
                </a:cubicBezTo>
                <a:cubicBezTo>
                  <a:pt x="32" y="57"/>
                  <a:pt x="27" y="58"/>
                  <a:pt x="22" y="57"/>
                </a:cubicBezTo>
                <a:cubicBezTo>
                  <a:pt x="22" y="49"/>
                  <a:pt x="22" y="49"/>
                  <a:pt x="22" y="49"/>
                </a:cubicBezTo>
                <a:cubicBezTo>
                  <a:pt x="24" y="49"/>
                  <a:pt x="25" y="48"/>
                  <a:pt x="27" y="48"/>
                </a:cubicBezTo>
                <a:cubicBezTo>
                  <a:pt x="27" y="48"/>
                  <a:pt x="27" y="48"/>
                  <a:pt x="27" y="48"/>
                </a:cubicBezTo>
                <a:cubicBezTo>
                  <a:pt x="32" y="45"/>
                  <a:pt x="34" y="38"/>
                  <a:pt x="32" y="33"/>
                </a:cubicBezTo>
                <a:cubicBezTo>
                  <a:pt x="30" y="29"/>
                  <a:pt x="26" y="27"/>
                  <a:pt x="22" y="27"/>
                </a:cubicBezTo>
                <a:lnTo>
                  <a:pt x="22" y="10"/>
                </a:lnTo>
                <a:close/>
                <a:moveTo>
                  <a:pt x="2" y="41"/>
                </a:moveTo>
                <a:cubicBezTo>
                  <a:pt x="0" y="23"/>
                  <a:pt x="18" y="12"/>
                  <a:pt x="18" y="12"/>
                </a:cubicBezTo>
                <a:cubicBezTo>
                  <a:pt x="20" y="12"/>
                  <a:pt x="21" y="11"/>
                  <a:pt x="22" y="10"/>
                </a:cubicBezTo>
                <a:cubicBezTo>
                  <a:pt x="22" y="27"/>
                  <a:pt x="22" y="27"/>
                  <a:pt x="22" y="27"/>
                </a:cubicBezTo>
                <a:cubicBezTo>
                  <a:pt x="20" y="27"/>
                  <a:pt x="19" y="27"/>
                  <a:pt x="17" y="28"/>
                </a:cubicBezTo>
                <a:cubicBezTo>
                  <a:pt x="12" y="31"/>
                  <a:pt x="9" y="37"/>
                  <a:pt x="12" y="43"/>
                </a:cubicBezTo>
                <a:cubicBezTo>
                  <a:pt x="14" y="47"/>
                  <a:pt x="18" y="49"/>
                  <a:pt x="22" y="49"/>
                </a:cubicBezTo>
                <a:cubicBezTo>
                  <a:pt x="22" y="57"/>
                  <a:pt x="22" y="57"/>
                  <a:pt x="22" y="57"/>
                </a:cubicBezTo>
                <a:cubicBezTo>
                  <a:pt x="12" y="57"/>
                  <a:pt x="4" y="53"/>
                  <a:pt x="2" y="41"/>
                </a:cubicBez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127" name="Freeform 90"/>
          <p:cNvSpPr/>
          <p:nvPr/>
        </p:nvSpPr>
        <p:spPr bwMode="auto">
          <a:xfrm>
            <a:off x="5655428" y="2267763"/>
            <a:ext cx="154741" cy="199973"/>
          </a:xfrm>
          <a:custGeom>
            <a:avLst/>
            <a:gdLst>
              <a:gd name="T0" fmla="*/ 0 w 95"/>
              <a:gd name="T1" fmla="*/ 21 h 123"/>
              <a:gd name="T2" fmla="*/ 4 w 95"/>
              <a:gd name="T3" fmla="*/ 19 h 123"/>
              <a:gd name="T4" fmla="*/ 59 w 95"/>
              <a:gd name="T5" fmla="*/ 109 h 123"/>
              <a:gd name="T6" fmla="*/ 79 w 95"/>
              <a:gd name="T7" fmla="*/ 112 h 123"/>
              <a:gd name="T8" fmla="*/ 85 w 95"/>
              <a:gd name="T9" fmla="*/ 93 h 123"/>
              <a:gd name="T10" fmla="*/ 29 w 95"/>
              <a:gd name="T11" fmla="*/ 3 h 123"/>
              <a:gd name="T12" fmla="*/ 34 w 95"/>
              <a:gd name="T13" fmla="*/ 0 h 123"/>
              <a:gd name="T14" fmla="*/ 90 w 95"/>
              <a:gd name="T15" fmla="*/ 91 h 123"/>
              <a:gd name="T16" fmla="*/ 82 w 95"/>
              <a:gd name="T17" fmla="*/ 117 h 123"/>
              <a:gd name="T18" fmla="*/ 56 w 95"/>
              <a:gd name="T19" fmla="*/ 112 h 123"/>
              <a:gd name="T20" fmla="*/ 0 w 95"/>
              <a:gd name="T21" fmla="*/ 2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123">
                <a:moveTo>
                  <a:pt x="0" y="21"/>
                </a:moveTo>
                <a:cubicBezTo>
                  <a:pt x="4" y="19"/>
                  <a:pt x="4" y="19"/>
                  <a:pt x="4" y="19"/>
                </a:cubicBezTo>
                <a:cubicBezTo>
                  <a:pt x="59" y="109"/>
                  <a:pt x="59" y="109"/>
                  <a:pt x="59" y="109"/>
                </a:cubicBezTo>
                <a:cubicBezTo>
                  <a:pt x="63" y="115"/>
                  <a:pt x="72" y="117"/>
                  <a:pt x="79" y="112"/>
                </a:cubicBezTo>
                <a:cubicBezTo>
                  <a:pt x="87" y="108"/>
                  <a:pt x="89" y="99"/>
                  <a:pt x="85" y="93"/>
                </a:cubicBezTo>
                <a:cubicBezTo>
                  <a:pt x="29" y="3"/>
                  <a:pt x="29" y="3"/>
                  <a:pt x="29" y="3"/>
                </a:cubicBezTo>
                <a:cubicBezTo>
                  <a:pt x="34" y="0"/>
                  <a:pt x="34" y="0"/>
                  <a:pt x="34" y="0"/>
                </a:cubicBezTo>
                <a:cubicBezTo>
                  <a:pt x="90" y="91"/>
                  <a:pt x="90" y="91"/>
                  <a:pt x="90" y="91"/>
                </a:cubicBezTo>
                <a:cubicBezTo>
                  <a:pt x="95" y="100"/>
                  <a:pt x="92" y="111"/>
                  <a:pt x="82" y="117"/>
                </a:cubicBezTo>
                <a:cubicBezTo>
                  <a:pt x="73" y="123"/>
                  <a:pt x="61" y="121"/>
                  <a:pt x="56" y="112"/>
                </a:cubicBezTo>
                <a:lnTo>
                  <a:pt x="0" y="21"/>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28" name="Freeform 91"/>
          <p:cNvSpPr/>
          <p:nvPr/>
        </p:nvSpPr>
        <p:spPr bwMode="auto">
          <a:xfrm>
            <a:off x="5645906" y="2260621"/>
            <a:ext cx="76180" cy="52374"/>
          </a:xfrm>
          <a:custGeom>
            <a:avLst/>
            <a:gdLst>
              <a:gd name="T0" fmla="*/ 1 w 47"/>
              <a:gd name="T1" fmla="*/ 30 h 32"/>
              <a:gd name="T2" fmla="*/ 6 w 47"/>
              <a:gd name="T3" fmla="*/ 31 h 32"/>
              <a:gd name="T4" fmla="*/ 44 w 47"/>
              <a:gd name="T5" fmla="*/ 7 h 32"/>
              <a:gd name="T6" fmla="*/ 46 w 47"/>
              <a:gd name="T7" fmla="*/ 2 h 32"/>
              <a:gd name="T8" fmla="*/ 41 w 47"/>
              <a:gd name="T9" fmla="*/ 1 h 32"/>
              <a:gd name="T10" fmla="*/ 2 w 47"/>
              <a:gd name="T11" fmla="*/ 25 h 32"/>
              <a:gd name="T12" fmla="*/ 1 w 47"/>
              <a:gd name="T13" fmla="*/ 30 h 32"/>
            </a:gdLst>
            <a:ahLst/>
            <a:cxnLst>
              <a:cxn ang="0">
                <a:pos x="T0" y="T1"/>
              </a:cxn>
              <a:cxn ang="0">
                <a:pos x="T2" y="T3"/>
              </a:cxn>
              <a:cxn ang="0">
                <a:pos x="T4" y="T5"/>
              </a:cxn>
              <a:cxn ang="0">
                <a:pos x="T6" y="T7"/>
              </a:cxn>
              <a:cxn ang="0">
                <a:pos x="T8" y="T9"/>
              </a:cxn>
              <a:cxn ang="0">
                <a:pos x="T10" y="T11"/>
              </a:cxn>
              <a:cxn ang="0">
                <a:pos x="T12" y="T13"/>
              </a:cxn>
            </a:cxnLst>
            <a:rect l="0" t="0" r="r" b="b"/>
            <a:pathLst>
              <a:path w="47" h="32">
                <a:moveTo>
                  <a:pt x="1" y="30"/>
                </a:moveTo>
                <a:cubicBezTo>
                  <a:pt x="2" y="32"/>
                  <a:pt x="4" y="32"/>
                  <a:pt x="6" y="31"/>
                </a:cubicBezTo>
                <a:cubicBezTo>
                  <a:pt x="44" y="7"/>
                  <a:pt x="44" y="7"/>
                  <a:pt x="44" y="7"/>
                </a:cubicBezTo>
                <a:cubicBezTo>
                  <a:pt x="46" y="6"/>
                  <a:pt x="47" y="4"/>
                  <a:pt x="46" y="2"/>
                </a:cubicBezTo>
                <a:cubicBezTo>
                  <a:pt x="45" y="1"/>
                  <a:pt x="42" y="0"/>
                  <a:pt x="41" y="1"/>
                </a:cubicBezTo>
                <a:cubicBezTo>
                  <a:pt x="2" y="25"/>
                  <a:pt x="2" y="25"/>
                  <a:pt x="2" y="25"/>
                </a:cubicBezTo>
                <a:cubicBezTo>
                  <a:pt x="1" y="26"/>
                  <a:pt x="0" y="28"/>
                  <a:pt x="1" y="3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29" name="Freeform 92"/>
          <p:cNvSpPr/>
          <p:nvPr/>
        </p:nvSpPr>
        <p:spPr bwMode="auto">
          <a:xfrm>
            <a:off x="5676854" y="2303472"/>
            <a:ext cx="104748" cy="144028"/>
          </a:xfrm>
          <a:custGeom>
            <a:avLst/>
            <a:gdLst>
              <a:gd name="T0" fmla="*/ 0 w 64"/>
              <a:gd name="T1" fmla="*/ 3 h 88"/>
              <a:gd name="T2" fmla="*/ 5 w 64"/>
              <a:gd name="T3" fmla="*/ 0 h 88"/>
              <a:gd name="T4" fmla="*/ 55 w 64"/>
              <a:gd name="T5" fmla="*/ 80 h 88"/>
              <a:gd name="T6" fmla="*/ 64 w 64"/>
              <a:gd name="T7" fmla="*/ 85 h 88"/>
              <a:gd name="T8" fmla="*/ 63 w 64"/>
              <a:gd name="T9" fmla="*/ 85 h 88"/>
              <a:gd name="T10" fmla="*/ 49 w 64"/>
              <a:gd name="T11" fmla="*/ 82 h 88"/>
              <a:gd name="T12" fmla="*/ 0 w 64"/>
              <a:gd name="T13" fmla="*/ 3 h 88"/>
            </a:gdLst>
            <a:ahLst/>
            <a:cxnLst>
              <a:cxn ang="0">
                <a:pos x="T0" y="T1"/>
              </a:cxn>
              <a:cxn ang="0">
                <a:pos x="T2" y="T3"/>
              </a:cxn>
              <a:cxn ang="0">
                <a:pos x="T4" y="T5"/>
              </a:cxn>
              <a:cxn ang="0">
                <a:pos x="T6" y="T7"/>
              </a:cxn>
              <a:cxn ang="0">
                <a:pos x="T8" y="T9"/>
              </a:cxn>
              <a:cxn ang="0">
                <a:pos x="T10" y="T11"/>
              </a:cxn>
              <a:cxn ang="0">
                <a:pos x="T12" y="T13"/>
              </a:cxn>
            </a:cxnLst>
            <a:rect l="0" t="0" r="r" b="b"/>
            <a:pathLst>
              <a:path w="64" h="88">
                <a:moveTo>
                  <a:pt x="0" y="3"/>
                </a:moveTo>
                <a:cubicBezTo>
                  <a:pt x="5" y="0"/>
                  <a:pt x="5" y="0"/>
                  <a:pt x="5" y="0"/>
                </a:cubicBezTo>
                <a:cubicBezTo>
                  <a:pt x="55" y="80"/>
                  <a:pt x="55" y="80"/>
                  <a:pt x="55" y="80"/>
                </a:cubicBezTo>
                <a:cubicBezTo>
                  <a:pt x="57" y="83"/>
                  <a:pt x="60" y="85"/>
                  <a:pt x="64" y="85"/>
                </a:cubicBezTo>
                <a:cubicBezTo>
                  <a:pt x="63" y="85"/>
                  <a:pt x="63" y="85"/>
                  <a:pt x="63" y="85"/>
                </a:cubicBezTo>
                <a:cubicBezTo>
                  <a:pt x="58" y="88"/>
                  <a:pt x="52" y="87"/>
                  <a:pt x="49" y="82"/>
                </a:cubicBezTo>
                <a:lnTo>
                  <a:pt x="0" y="3"/>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30" name="Freeform 93"/>
          <p:cNvSpPr>
            <a:spLocks noEditPoints="1"/>
          </p:cNvSpPr>
          <p:nvPr/>
        </p:nvSpPr>
        <p:spPr bwMode="auto">
          <a:xfrm>
            <a:off x="6675528" y="3505691"/>
            <a:ext cx="164263" cy="179738"/>
          </a:xfrm>
          <a:custGeom>
            <a:avLst/>
            <a:gdLst>
              <a:gd name="T0" fmla="*/ 78 w 101"/>
              <a:gd name="T1" fmla="*/ 51 h 110"/>
              <a:gd name="T2" fmla="*/ 75 w 101"/>
              <a:gd name="T3" fmla="*/ 63 h 110"/>
              <a:gd name="T4" fmla="*/ 75 w 101"/>
              <a:gd name="T5" fmla="*/ 73 h 110"/>
              <a:gd name="T6" fmla="*/ 77 w 101"/>
              <a:gd name="T7" fmla="*/ 74 h 110"/>
              <a:gd name="T8" fmla="*/ 86 w 101"/>
              <a:gd name="T9" fmla="*/ 86 h 110"/>
              <a:gd name="T10" fmla="*/ 75 w 101"/>
              <a:gd name="T11" fmla="*/ 80 h 110"/>
              <a:gd name="T12" fmla="*/ 75 w 101"/>
              <a:gd name="T13" fmla="*/ 22 h 110"/>
              <a:gd name="T14" fmla="*/ 86 w 101"/>
              <a:gd name="T15" fmla="*/ 15 h 110"/>
              <a:gd name="T16" fmla="*/ 77 w 101"/>
              <a:gd name="T17" fmla="*/ 28 h 110"/>
              <a:gd name="T18" fmla="*/ 75 w 101"/>
              <a:gd name="T19" fmla="*/ 28 h 110"/>
              <a:gd name="T20" fmla="*/ 98 w 101"/>
              <a:gd name="T21" fmla="*/ 48 h 110"/>
              <a:gd name="T22" fmla="*/ 83 w 101"/>
              <a:gd name="T23" fmla="*/ 51 h 110"/>
              <a:gd name="T24" fmla="*/ 98 w 101"/>
              <a:gd name="T25" fmla="*/ 53 h 110"/>
              <a:gd name="T26" fmla="*/ 98 w 101"/>
              <a:gd name="T27" fmla="*/ 48 h 110"/>
              <a:gd name="T28" fmla="*/ 52 w 101"/>
              <a:gd name="T29" fmla="*/ 110 h 110"/>
              <a:gd name="T30" fmla="*/ 66 w 101"/>
              <a:gd name="T31" fmla="*/ 74 h 110"/>
              <a:gd name="T32" fmla="*/ 75 w 101"/>
              <a:gd name="T33" fmla="*/ 39 h 110"/>
              <a:gd name="T34" fmla="*/ 50 w 101"/>
              <a:gd name="T35" fmla="*/ 29 h 110"/>
              <a:gd name="T36" fmla="*/ 72 w 101"/>
              <a:gd name="T37" fmla="*/ 51 h 110"/>
              <a:gd name="T38" fmla="*/ 62 w 101"/>
              <a:gd name="T39" fmla="*/ 70 h 110"/>
              <a:gd name="T40" fmla="*/ 60 w 101"/>
              <a:gd name="T41" fmla="*/ 85 h 110"/>
              <a:gd name="T42" fmla="*/ 50 w 101"/>
              <a:gd name="T43" fmla="*/ 110 h 110"/>
              <a:gd name="T44" fmla="*/ 75 w 101"/>
              <a:gd name="T45" fmla="*/ 28 h 110"/>
              <a:gd name="T46" fmla="*/ 74 w 101"/>
              <a:gd name="T47" fmla="*/ 24 h 110"/>
              <a:gd name="T48" fmla="*/ 75 w 101"/>
              <a:gd name="T49" fmla="*/ 73 h 110"/>
              <a:gd name="T50" fmla="*/ 74 w 101"/>
              <a:gd name="T51" fmla="*/ 78 h 110"/>
              <a:gd name="T52" fmla="*/ 75 w 101"/>
              <a:gd name="T53" fmla="*/ 73 h 110"/>
              <a:gd name="T54" fmla="*/ 50 w 101"/>
              <a:gd name="T55" fmla="*/ 0 h 110"/>
              <a:gd name="T56" fmla="*/ 53 w 101"/>
              <a:gd name="T57" fmla="*/ 3 h 110"/>
              <a:gd name="T58" fmla="*/ 50 w 101"/>
              <a:gd name="T59" fmla="*/ 18 h 110"/>
              <a:gd name="T60" fmla="*/ 50 w 101"/>
              <a:gd name="T61" fmla="*/ 23 h 110"/>
              <a:gd name="T62" fmla="*/ 25 w 101"/>
              <a:gd name="T63" fmla="*/ 63 h 110"/>
              <a:gd name="T64" fmla="*/ 35 w 101"/>
              <a:gd name="T65" fmla="*/ 96 h 110"/>
              <a:gd name="T66" fmla="*/ 50 w 101"/>
              <a:gd name="T67" fmla="*/ 110 h 110"/>
              <a:gd name="T68" fmla="*/ 41 w 101"/>
              <a:gd name="T69" fmla="*/ 85 h 110"/>
              <a:gd name="T70" fmla="*/ 39 w 101"/>
              <a:gd name="T71" fmla="*/ 70 h 110"/>
              <a:gd name="T72" fmla="*/ 34 w 101"/>
              <a:gd name="T73" fmla="*/ 35 h 110"/>
              <a:gd name="T74" fmla="*/ 50 w 101"/>
              <a:gd name="T75" fmla="*/ 23 h 110"/>
              <a:gd name="T76" fmla="*/ 50 w 101"/>
              <a:gd name="T77" fmla="*/ 18 h 110"/>
              <a:gd name="T78" fmla="*/ 48 w 101"/>
              <a:gd name="T79" fmla="*/ 3 h 110"/>
              <a:gd name="T80" fmla="*/ 25 w 101"/>
              <a:gd name="T81" fmla="*/ 80 h 110"/>
              <a:gd name="T82" fmla="*/ 27 w 101"/>
              <a:gd name="T83" fmla="*/ 74 h 110"/>
              <a:gd name="T84" fmla="*/ 25 w 101"/>
              <a:gd name="T85" fmla="*/ 80 h 110"/>
              <a:gd name="T86" fmla="*/ 25 w 101"/>
              <a:gd name="T87" fmla="*/ 22 h 110"/>
              <a:gd name="T88" fmla="*/ 27 w 101"/>
              <a:gd name="T89" fmla="*/ 28 h 110"/>
              <a:gd name="T90" fmla="*/ 25 w 101"/>
              <a:gd name="T91" fmla="*/ 39 h 110"/>
              <a:gd name="T92" fmla="*/ 25 w 101"/>
              <a:gd name="T93" fmla="*/ 63 h 110"/>
              <a:gd name="T94" fmla="*/ 25 w 101"/>
              <a:gd name="T95" fmla="*/ 22 h 110"/>
              <a:gd name="T96" fmla="*/ 23 w 101"/>
              <a:gd name="T97" fmla="*/ 28 h 110"/>
              <a:gd name="T98" fmla="*/ 15 w 101"/>
              <a:gd name="T99" fmla="*/ 19 h 110"/>
              <a:gd name="T100" fmla="*/ 18 w 101"/>
              <a:gd name="T101" fmla="*/ 15 h 110"/>
              <a:gd name="T102" fmla="*/ 25 w 101"/>
              <a:gd name="T103" fmla="*/ 73 h 110"/>
              <a:gd name="T104" fmla="*/ 18 w 101"/>
              <a:gd name="T105" fmla="*/ 86 h 110"/>
              <a:gd name="T106" fmla="*/ 15 w 101"/>
              <a:gd name="T107" fmla="*/ 83 h 110"/>
              <a:gd name="T108" fmla="*/ 23 w 101"/>
              <a:gd name="T109" fmla="*/ 74 h 110"/>
              <a:gd name="T110" fmla="*/ 18 w 101"/>
              <a:gd name="T111" fmla="*/ 51 h 110"/>
              <a:gd name="T112" fmla="*/ 15 w 101"/>
              <a:gd name="T113" fmla="*/ 48 h 110"/>
              <a:gd name="T114" fmla="*/ 0 w 101"/>
              <a:gd name="T115" fmla="*/ 51 h 110"/>
              <a:gd name="T116" fmla="*/ 15 w 101"/>
              <a:gd name="T117" fmla="*/ 5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10">
                <a:moveTo>
                  <a:pt x="75" y="63"/>
                </a:moveTo>
                <a:cubicBezTo>
                  <a:pt x="77" y="59"/>
                  <a:pt x="78" y="55"/>
                  <a:pt x="78" y="51"/>
                </a:cubicBezTo>
                <a:cubicBezTo>
                  <a:pt x="78" y="47"/>
                  <a:pt x="77" y="43"/>
                  <a:pt x="75" y="39"/>
                </a:cubicBezTo>
                <a:cubicBezTo>
                  <a:pt x="75" y="63"/>
                  <a:pt x="75" y="63"/>
                  <a:pt x="75" y="63"/>
                </a:cubicBezTo>
                <a:close/>
                <a:moveTo>
                  <a:pt x="75" y="80"/>
                </a:moveTo>
                <a:cubicBezTo>
                  <a:pt x="75" y="73"/>
                  <a:pt x="75" y="73"/>
                  <a:pt x="75" y="73"/>
                </a:cubicBezTo>
                <a:cubicBezTo>
                  <a:pt x="76" y="73"/>
                  <a:pt x="77" y="73"/>
                  <a:pt x="77" y="74"/>
                </a:cubicBezTo>
                <a:cubicBezTo>
                  <a:pt x="77" y="74"/>
                  <a:pt x="77" y="74"/>
                  <a:pt x="77" y="74"/>
                </a:cubicBezTo>
                <a:cubicBezTo>
                  <a:pt x="86" y="83"/>
                  <a:pt x="86" y="83"/>
                  <a:pt x="86" y="83"/>
                </a:cubicBezTo>
                <a:cubicBezTo>
                  <a:pt x="87" y="84"/>
                  <a:pt x="87" y="85"/>
                  <a:pt x="86" y="86"/>
                </a:cubicBezTo>
                <a:cubicBezTo>
                  <a:pt x="85" y="87"/>
                  <a:pt x="83" y="87"/>
                  <a:pt x="82" y="86"/>
                </a:cubicBezTo>
                <a:cubicBezTo>
                  <a:pt x="75" y="80"/>
                  <a:pt x="75" y="80"/>
                  <a:pt x="75" y="80"/>
                </a:cubicBezTo>
                <a:close/>
                <a:moveTo>
                  <a:pt x="75" y="28"/>
                </a:moveTo>
                <a:cubicBezTo>
                  <a:pt x="75" y="22"/>
                  <a:pt x="75" y="22"/>
                  <a:pt x="75" y="22"/>
                </a:cubicBezTo>
                <a:cubicBezTo>
                  <a:pt x="82" y="15"/>
                  <a:pt x="82" y="15"/>
                  <a:pt x="82" y="15"/>
                </a:cubicBezTo>
                <a:cubicBezTo>
                  <a:pt x="83" y="14"/>
                  <a:pt x="85" y="14"/>
                  <a:pt x="86" y="15"/>
                </a:cubicBezTo>
                <a:cubicBezTo>
                  <a:pt x="87" y="16"/>
                  <a:pt x="87" y="18"/>
                  <a:pt x="86" y="19"/>
                </a:cubicBezTo>
                <a:cubicBezTo>
                  <a:pt x="77" y="28"/>
                  <a:pt x="77" y="28"/>
                  <a:pt x="77" y="28"/>
                </a:cubicBezTo>
                <a:cubicBezTo>
                  <a:pt x="77" y="28"/>
                  <a:pt x="77" y="28"/>
                  <a:pt x="77" y="28"/>
                </a:cubicBezTo>
                <a:cubicBezTo>
                  <a:pt x="77" y="28"/>
                  <a:pt x="76" y="28"/>
                  <a:pt x="75" y="28"/>
                </a:cubicBezTo>
                <a:close/>
                <a:moveTo>
                  <a:pt x="98" y="48"/>
                </a:moveTo>
                <a:cubicBezTo>
                  <a:pt x="98" y="48"/>
                  <a:pt x="98" y="48"/>
                  <a:pt x="98" y="48"/>
                </a:cubicBezTo>
                <a:cubicBezTo>
                  <a:pt x="86" y="48"/>
                  <a:pt x="86" y="48"/>
                  <a:pt x="86" y="48"/>
                </a:cubicBezTo>
                <a:cubicBezTo>
                  <a:pt x="84" y="48"/>
                  <a:pt x="83" y="49"/>
                  <a:pt x="83" y="51"/>
                </a:cubicBezTo>
                <a:cubicBezTo>
                  <a:pt x="83" y="52"/>
                  <a:pt x="84" y="53"/>
                  <a:pt x="86" y="53"/>
                </a:cubicBezTo>
                <a:cubicBezTo>
                  <a:pt x="98" y="53"/>
                  <a:pt x="98" y="53"/>
                  <a:pt x="98" y="53"/>
                </a:cubicBezTo>
                <a:cubicBezTo>
                  <a:pt x="100" y="53"/>
                  <a:pt x="101" y="52"/>
                  <a:pt x="101" y="51"/>
                </a:cubicBezTo>
                <a:cubicBezTo>
                  <a:pt x="101" y="49"/>
                  <a:pt x="100" y="48"/>
                  <a:pt x="98" y="48"/>
                </a:cubicBezTo>
                <a:close/>
                <a:moveTo>
                  <a:pt x="50" y="110"/>
                </a:moveTo>
                <a:cubicBezTo>
                  <a:pt x="52" y="110"/>
                  <a:pt x="52" y="110"/>
                  <a:pt x="52" y="110"/>
                </a:cubicBezTo>
                <a:cubicBezTo>
                  <a:pt x="60" y="110"/>
                  <a:pt x="66" y="104"/>
                  <a:pt x="66" y="96"/>
                </a:cubicBezTo>
                <a:cubicBezTo>
                  <a:pt x="66" y="74"/>
                  <a:pt x="66" y="74"/>
                  <a:pt x="66" y="74"/>
                </a:cubicBezTo>
                <a:cubicBezTo>
                  <a:pt x="70" y="71"/>
                  <a:pt x="73" y="67"/>
                  <a:pt x="75" y="63"/>
                </a:cubicBezTo>
                <a:cubicBezTo>
                  <a:pt x="75" y="39"/>
                  <a:pt x="75" y="39"/>
                  <a:pt x="75" y="39"/>
                </a:cubicBezTo>
                <a:cubicBezTo>
                  <a:pt x="71" y="29"/>
                  <a:pt x="61" y="23"/>
                  <a:pt x="50" y="23"/>
                </a:cubicBezTo>
                <a:cubicBezTo>
                  <a:pt x="50" y="29"/>
                  <a:pt x="50" y="29"/>
                  <a:pt x="50" y="29"/>
                </a:cubicBezTo>
                <a:cubicBezTo>
                  <a:pt x="56" y="29"/>
                  <a:pt x="62" y="31"/>
                  <a:pt x="66" y="35"/>
                </a:cubicBezTo>
                <a:cubicBezTo>
                  <a:pt x="70" y="39"/>
                  <a:pt x="72" y="45"/>
                  <a:pt x="72" y="51"/>
                </a:cubicBezTo>
                <a:cubicBezTo>
                  <a:pt x="72" y="59"/>
                  <a:pt x="68" y="66"/>
                  <a:pt x="62" y="70"/>
                </a:cubicBezTo>
                <a:cubicBezTo>
                  <a:pt x="62" y="70"/>
                  <a:pt x="62" y="70"/>
                  <a:pt x="62" y="70"/>
                </a:cubicBezTo>
                <a:cubicBezTo>
                  <a:pt x="61" y="70"/>
                  <a:pt x="60" y="71"/>
                  <a:pt x="60" y="72"/>
                </a:cubicBezTo>
                <a:cubicBezTo>
                  <a:pt x="60" y="85"/>
                  <a:pt x="60" y="85"/>
                  <a:pt x="60" y="85"/>
                </a:cubicBezTo>
                <a:cubicBezTo>
                  <a:pt x="50" y="85"/>
                  <a:pt x="50" y="85"/>
                  <a:pt x="50" y="85"/>
                </a:cubicBezTo>
                <a:cubicBezTo>
                  <a:pt x="50" y="110"/>
                  <a:pt x="50" y="110"/>
                  <a:pt x="50" y="110"/>
                </a:cubicBezTo>
                <a:close/>
                <a:moveTo>
                  <a:pt x="75" y="22"/>
                </a:moveTo>
                <a:cubicBezTo>
                  <a:pt x="75" y="28"/>
                  <a:pt x="75" y="28"/>
                  <a:pt x="75" y="28"/>
                </a:cubicBezTo>
                <a:cubicBezTo>
                  <a:pt x="75" y="28"/>
                  <a:pt x="74" y="28"/>
                  <a:pt x="74" y="28"/>
                </a:cubicBezTo>
                <a:cubicBezTo>
                  <a:pt x="72" y="27"/>
                  <a:pt x="72" y="25"/>
                  <a:pt x="74" y="24"/>
                </a:cubicBezTo>
                <a:cubicBezTo>
                  <a:pt x="75" y="22"/>
                  <a:pt x="75" y="22"/>
                  <a:pt x="75" y="22"/>
                </a:cubicBezTo>
                <a:close/>
                <a:moveTo>
                  <a:pt x="75" y="73"/>
                </a:moveTo>
                <a:cubicBezTo>
                  <a:pt x="75" y="80"/>
                  <a:pt x="75" y="80"/>
                  <a:pt x="75" y="80"/>
                </a:cubicBezTo>
                <a:cubicBezTo>
                  <a:pt x="74" y="78"/>
                  <a:pt x="74" y="78"/>
                  <a:pt x="74" y="78"/>
                </a:cubicBezTo>
                <a:cubicBezTo>
                  <a:pt x="72" y="77"/>
                  <a:pt x="72" y="75"/>
                  <a:pt x="74" y="74"/>
                </a:cubicBezTo>
                <a:cubicBezTo>
                  <a:pt x="74" y="73"/>
                  <a:pt x="75" y="73"/>
                  <a:pt x="75" y="73"/>
                </a:cubicBezTo>
                <a:close/>
                <a:moveTo>
                  <a:pt x="50" y="18"/>
                </a:moveTo>
                <a:cubicBezTo>
                  <a:pt x="50" y="0"/>
                  <a:pt x="50" y="0"/>
                  <a:pt x="50" y="0"/>
                </a:cubicBezTo>
                <a:cubicBezTo>
                  <a:pt x="50" y="0"/>
                  <a:pt x="50" y="0"/>
                  <a:pt x="50" y="0"/>
                </a:cubicBezTo>
                <a:cubicBezTo>
                  <a:pt x="52" y="0"/>
                  <a:pt x="53" y="2"/>
                  <a:pt x="53" y="3"/>
                </a:cubicBezTo>
                <a:cubicBezTo>
                  <a:pt x="53" y="15"/>
                  <a:pt x="53" y="15"/>
                  <a:pt x="53" y="15"/>
                </a:cubicBezTo>
                <a:cubicBezTo>
                  <a:pt x="53" y="17"/>
                  <a:pt x="52" y="18"/>
                  <a:pt x="50" y="18"/>
                </a:cubicBezTo>
                <a:cubicBezTo>
                  <a:pt x="50" y="18"/>
                  <a:pt x="50" y="18"/>
                  <a:pt x="50" y="18"/>
                </a:cubicBezTo>
                <a:close/>
                <a:moveTo>
                  <a:pt x="50" y="23"/>
                </a:moveTo>
                <a:cubicBezTo>
                  <a:pt x="39" y="23"/>
                  <a:pt x="30" y="29"/>
                  <a:pt x="25" y="39"/>
                </a:cubicBezTo>
                <a:cubicBezTo>
                  <a:pt x="25" y="63"/>
                  <a:pt x="25" y="63"/>
                  <a:pt x="25" y="63"/>
                </a:cubicBezTo>
                <a:cubicBezTo>
                  <a:pt x="27" y="68"/>
                  <a:pt x="31" y="71"/>
                  <a:pt x="35" y="74"/>
                </a:cubicBezTo>
                <a:cubicBezTo>
                  <a:pt x="35" y="96"/>
                  <a:pt x="35" y="96"/>
                  <a:pt x="35" y="96"/>
                </a:cubicBezTo>
                <a:cubicBezTo>
                  <a:pt x="35" y="104"/>
                  <a:pt x="41" y="110"/>
                  <a:pt x="49" y="110"/>
                </a:cubicBezTo>
                <a:cubicBezTo>
                  <a:pt x="50" y="110"/>
                  <a:pt x="50" y="110"/>
                  <a:pt x="50" y="110"/>
                </a:cubicBezTo>
                <a:cubicBezTo>
                  <a:pt x="50" y="85"/>
                  <a:pt x="50" y="85"/>
                  <a:pt x="50" y="85"/>
                </a:cubicBezTo>
                <a:cubicBezTo>
                  <a:pt x="41" y="85"/>
                  <a:pt x="41" y="85"/>
                  <a:pt x="41" y="85"/>
                </a:cubicBezTo>
                <a:cubicBezTo>
                  <a:pt x="41" y="72"/>
                  <a:pt x="41" y="72"/>
                  <a:pt x="41" y="72"/>
                </a:cubicBezTo>
                <a:cubicBezTo>
                  <a:pt x="41" y="71"/>
                  <a:pt x="40" y="71"/>
                  <a:pt x="39" y="70"/>
                </a:cubicBezTo>
                <a:cubicBezTo>
                  <a:pt x="33" y="66"/>
                  <a:pt x="28" y="59"/>
                  <a:pt x="28" y="51"/>
                </a:cubicBezTo>
                <a:cubicBezTo>
                  <a:pt x="28" y="45"/>
                  <a:pt x="30" y="39"/>
                  <a:pt x="34" y="35"/>
                </a:cubicBezTo>
                <a:cubicBezTo>
                  <a:pt x="39" y="31"/>
                  <a:pt x="44" y="29"/>
                  <a:pt x="50" y="29"/>
                </a:cubicBezTo>
                <a:cubicBezTo>
                  <a:pt x="50" y="23"/>
                  <a:pt x="50" y="23"/>
                  <a:pt x="50" y="23"/>
                </a:cubicBezTo>
                <a:close/>
                <a:moveTo>
                  <a:pt x="50" y="0"/>
                </a:moveTo>
                <a:cubicBezTo>
                  <a:pt x="50" y="18"/>
                  <a:pt x="50" y="18"/>
                  <a:pt x="50" y="18"/>
                </a:cubicBezTo>
                <a:cubicBezTo>
                  <a:pt x="49" y="18"/>
                  <a:pt x="48" y="17"/>
                  <a:pt x="48" y="15"/>
                </a:cubicBezTo>
                <a:cubicBezTo>
                  <a:pt x="48" y="3"/>
                  <a:pt x="48" y="3"/>
                  <a:pt x="48" y="3"/>
                </a:cubicBezTo>
                <a:cubicBezTo>
                  <a:pt x="48" y="2"/>
                  <a:pt x="49" y="1"/>
                  <a:pt x="50" y="0"/>
                </a:cubicBezTo>
                <a:close/>
                <a:moveTo>
                  <a:pt x="25" y="80"/>
                </a:moveTo>
                <a:cubicBezTo>
                  <a:pt x="25" y="73"/>
                  <a:pt x="25" y="73"/>
                  <a:pt x="25" y="73"/>
                </a:cubicBezTo>
                <a:cubicBezTo>
                  <a:pt x="26" y="73"/>
                  <a:pt x="27" y="73"/>
                  <a:pt x="27" y="74"/>
                </a:cubicBezTo>
                <a:cubicBezTo>
                  <a:pt x="28" y="75"/>
                  <a:pt x="28" y="77"/>
                  <a:pt x="27" y="78"/>
                </a:cubicBezTo>
                <a:cubicBezTo>
                  <a:pt x="25" y="80"/>
                  <a:pt x="25" y="80"/>
                  <a:pt x="25" y="80"/>
                </a:cubicBezTo>
                <a:close/>
                <a:moveTo>
                  <a:pt x="25" y="28"/>
                </a:moveTo>
                <a:cubicBezTo>
                  <a:pt x="25" y="22"/>
                  <a:pt x="25" y="22"/>
                  <a:pt x="25" y="22"/>
                </a:cubicBezTo>
                <a:cubicBezTo>
                  <a:pt x="27" y="24"/>
                  <a:pt x="27" y="24"/>
                  <a:pt x="27" y="24"/>
                </a:cubicBezTo>
                <a:cubicBezTo>
                  <a:pt x="28" y="25"/>
                  <a:pt x="28" y="27"/>
                  <a:pt x="27" y="28"/>
                </a:cubicBezTo>
                <a:cubicBezTo>
                  <a:pt x="27" y="28"/>
                  <a:pt x="26" y="28"/>
                  <a:pt x="25" y="28"/>
                </a:cubicBezTo>
                <a:close/>
                <a:moveTo>
                  <a:pt x="25" y="39"/>
                </a:moveTo>
                <a:cubicBezTo>
                  <a:pt x="23" y="42"/>
                  <a:pt x="22" y="46"/>
                  <a:pt x="22" y="51"/>
                </a:cubicBezTo>
                <a:cubicBezTo>
                  <a:pt x="22" y="55"/>
                  <a:pt x="23" y="59"/>
                  <a:pt x="25" y="63"/>
                </a:cubicBezTo>
                <a:cubicBezTo>
                  <a:pt x="25" y="39"/>
                  <a:pt x="25" y="39"/>
                  <a:pt x="25" y="39"/>
                </a:cubicBezTo>
                <a:close/>
                <a:moveTo>
                  <a:pt x="25" y="22"/>
                </a:moveTo>
                <a:cubicBezTo>
                  <a:pt x="25" y="28"/>
                  <a:pt x="25" y="28"/>
                  <a:pt x="25" y="28"/>
                </a:cubicBezTo>
                <a:cubicBezTo>
                  <a:pt x="25" y="28"/>
                  <a:pt x="24" y="28"/>
                  <a:pt x="23" y="28"/>
                </a:cubicBezTo>
                <a:cubicBezTo>
                  <a:pt x="23" y="28"/>
                  <a:pt x="23" y="28"/>
                  <a:pt x="23" y="28"/>
                </a:cubicBezTo>
                <a:cubicBezTo>
                  <a:pt x="15" y="19"/>
                  <a:pt x="15" y="19"/>
                  <a:pt x="15" y="19"/>
                </a:cubicBezTo>
                <a:cubicBezTo>
                  <a:pt x="14" y="18"/>
                  <a:pt x="14" y="16"/>
                  <a:pt x="15" y="15"/>
                </a:cubicBezTo>
                <a:cubicBezTo>
                  <a:pt x="16" y="14"/>
                  <a:pt x="17" y="14"/>
                  <a:pt x="18" y="15"/>
                </a:cubicBezTo>
                <a:cubicBezTo>
                  <a:pt x="25" y="22"/>
                  <a:pt x="25" y="22"/>
                  <a:pt x="25" y="22"/>
                </a:cubicBezTo>
                <a:close/>
                <a:moveTo>
                  <a:pt x="25" y="73"/>
                </a:moveTo>
                <a:cubicBezTo>
                  <a:pt x="25" y="80"/>
                  <a:pt x="25" y="80"/>
                  <a:pt x="25" y="80"/>
                </a:cubicBezTo>
                <a:cubicBezTo>
                  <a:pt x="18" y="86"/>
                  <a:pt x="18" y="86"/>
                  <a:pt x="18" y="86"/>
                </a:cubicBezTo>
                <a:cubicBezTo>
                  <a:pt x="17" y="87"/>
                  <a:pt x="16" y="87"/>
                  <a:pt x="15" y="86"/>
                </a:cubicBezTo>
                <a:cubicBezTo>
                  <a:pt x="14" y="85"/>
                  <a:pt x="14" y="84"/>
                  <a:pt x="15" y="83"/>
                </a:cubicBezTo>
                <a:cubicBezTo>
                  <a:pt x="23" y="74"/>
                  <a:pt x="23" y="74"/>
                  <a:pt x="23" y="74"/>
                </a:cubicBezTo>
                <a:cubicBezTo>
                  <a:pt x="23" y="74"/>
                  <a:pt x="23" y="74"/>
                  <a:pt x="23" y="74"/>
                </a:cubicBezTo>
                <a:cubicBezTo>
                  <a:pt x="24" y="74"/>
                  <a:pt x="25" y="73"/>
                  <a:pt x="25" y="73"/>
                </a:cubicBezTo>
                <a:close/>
                <a:moveTo>
                  <a:pt x="18" y="51"/>
                </a:moveTo>
                <a:cubicBezTo>
                  <a:pt x="18" y="51"/>
                  <a:pt x="18" y="51"/>
                  <a:pt x="18" y="51"/>
                </a:cubicBezTo>
                <a:cubicBezTo>
                  <a:pt x="18" y="49"/>
                  <a:pt x="16" y="48"/>
                  <a:pt x="15" y="48"/>
                </a:cubicBezTo>
                <a:cubicBezTo>
                  <a:pt x="3" y="48"/>
                  <a:pt x="3" y="48"/>
                  <a:pt x="3" y="48"/>
                </a:cubicBezTo>
                <a:cubicBezTo>
                  <a:pt x="1" y="48"/>
                  <a:pt x="0" y="49"/>
                  <a:pt x="0" y="51"/>
                </a:cubicBezTo>
                <a:cubicBezTo>
                  <a:pt x="0" y="52"/>
                  <a:pt x="1" y="53"/>
                  <a:pt x="3" y="53"/>
                </a:cubicBezTo>
                <a:cubicBezTo>
                  <a:pt x="15" y="53"/>
                  <a:pt x="15" y="53"/>
                  <a:pt x="15" y="53"/>
                </a:cubicBezTo>
                <a:cubicBezTo>
                  <a:pt x="16" y="53"/>
                  <a:pt x="18" y="52"/>
                  <a:pt x="18" y="51"/>
                </a:cubicBezTo>
                <a:close/>
              </a:path>
            </a:pathLst>
          </a:custGeom>
          <a:solidFill>
            <a:srgbClr val="7F7F7F"/>
          </a:solidFill>
          <a:ln>
            <a:noFill/>
          </a:ln>
        </p:spPr>
        <p:txBody>
          <a:bodyPr vert="horz" wrap="square" lIns="68562" tIns="34281" rIns="68562" bIns="34281" numCol="1" anchor="t" anchorCtr="0" compatLnSpc="1"/>
          <a:lstStyle/>
          <a:p>
            <a:endParaRPr lang="id-ID" sz="1010">
              <a:cs typeface="+mn-ea"/>
              <a:sym typeface="+mn-lt"/>
            </a:endParaRPr>
          </a:p>
        </p:txBody>
      </p:sp>
      <p:sp>
        <p:nvSpPr>
          <p:cNvPr id="131" name="Freeform 94"/>
          <p:cNvSpPr/>
          <p:nvPr/>
        </p:nvSpPr>
        <p:spPr bwMode="auto">
          <a:xfrm>
            <a:off x="6476745" y="2321327"/>
            <a:ext cx="47613" cy="45232"/>
          </a:xfrm>
          <a:custGeom>
            <a:avLst/>
            <a:gdLst>
              <a:gd name="T0" fmla="*/ 28 w 29"/>
              <a:gd name="T1" fmla="*/ 16 h 28"/>
              <a:gd name="T2" fmla="*/ 12 w 29"/>
              <a:gd name="T3" fmla="*/ 27 h 28"/>
              <a:gd name="T4" fmla="*/ 1 w 29"/>
              <a:gd name="T5" fmla="*/ 12 h 28"/>
              <a:gd name="T6" fmla="*/ 17 w 29"/>
              <a:gd name="T7" fmla="*/ 1 h 28"/>
              <a:gd name="T8" fmla="*/ 28 w 29"/>
              <a:gd name="T9" fmla="*/ 16 h 28"/>
            </a:gdLst>
            <a:ahLst/>
            <a:cxnLst>
              <a:cxn ang="0">
                <a:pos x="T0" y="T1"/>
              </a:cxn>
              <a:cxn ang="0">
                <a:pos x="T2" y="T3"/>
              </a:cxn>
              <a:cxn ang="0">
                <a:pos x="T4" y="T5"/>
              </a:cxn>
              <a:cxn ang="0">
                <a:pos x="T6" y="T7"/>
              </a:cxn>
              <a:cxn ang="0">
                <a:pos x="T8" y="T9"/>
              </a:cxn>
            </a:cxnLst>
            <a:rect l="0" t="0" r="r" b="b"/>
            <a:pathLst>
              <a:path w="29" h="28">
                <a:moveTo>
                  <a:pt x="28" y="16"/>
                </a:moveTo>
                <a:cubicBezTo>
                  <a:pt x="26" y="23"/>
                  <a:pt x="19" y="28"/>
                  <a:pt x="12" y="27"/>
                </a:cubicBezTo>
                <a:cubicBezTo>
                  <a:pt x="5" y="26"/>
                  <a:pt x="0" y="19"/>
                  <a:pt x="1" y="12"/>
                </a:cubicBezTo>
                <a:cubicBezTo>
                  <a:pt x="3" y="4"/>
                  <a:pt x="10" y="0"/>
                  <a:pt x="17" y="1"/>
                </a:cubicBezTo>
                <a:cubicBezTo>
                  <a:pt x="24" y="2"/>
                  <a:pt x="29" y="9"/>
                  <a:pt x="28" y="16"/>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32" name="Freeform 95"/>
          <p:cNvSpPr/>
          <p:nvPr/>
        </p:nvSpPr>
        <p:spPr bwMode="auto">
          <a:xfrm>
            <a:off x="6466032" y="2184441"/>
            <a:ext cx="44042" cy="147599"/>
          </a:xfrm>
          <a:custGeom>
            <a:avLst/>
            <a:gdLst>
              <a:gd name="T0" fmla="*/ 27 w 27"/>
              <a:gd name="T1" fmla="*/ 90 h 91"/>
              <a:gd name="T2" fmla="*/ 12 w 27"/>
              <a:gd name="T3" fmla="*/ 14 h 91"/>
              <a:gd name="T4" fmla="*/ 1 w 27"/>
              <a:gd name="T5" fmla="*/ 0 h 91"/>
              <a:gd name="T6" fmla="*/ 17 w 27"/>
              <a:gd name="T7" fmla="*/ 91 h 91"/>
              <a:gd name="T8" fmla="*/ 27 w 27"/>
              <a:gd name="T9" fmla="*/ 90 h 91"/>
            </a:gdLst>
            <a:ahLst/>
            <a:cxnLst>
              <a:cxn ang="0">
                <a:pos x="T0" y="T1"/>
              </a:cxn>
              <a:cxn ang="0">
                <a:pos x="T2" y="T3"/>
              </a:cxn>
              <a:cxn ang="0">
                <a:pos x="T4" y="T5"/>
              </a:cxn>
              <a:cxn ang="0">
                <a:pos x="T6" y="T7"/>
              </a:cxn>
              <a:cxn ang="0">
                <a:pos x="T8" y="T9"/>
              </a:cxn>
            </a:cxnLst>
            <a:rect l="0" t="0" r="r" b="b"/>
            <a:pathLst>
              <a:path w="27" h="91">
                <a:moveTo>
                  <a:pt x="27" y="90"/>
                </a:moveTo>
                <a:cubicBezTo>
                  <a:pt x="27" y="90"/>
                  <a:pt x="12" y="14"/>
                  <a:pt x="12" y="14"/>
                </a:cubicBezTo>
                <a:cubicBezTo>
                  <a:pt x="12" y="14"/>
                  <a:pt x="3" y="0"/>
                  <a:pt x="1" y="0"/>
                </a:cubicBezTo>
                <a:cubicBezTo>
                  <a:pt x="0" y="0"/>
                  <a:pt x="17" y="91"/>
                  <a:pt x="17" y="91"/>
                </a:cubicBezTo>
                <a:lnTo>
                  <a:pt x="27" y="9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33" name="Freeform 96"/>
          <p:cNvSpPr/>
          <p:nvPr/>
        </p:nvSpPr>
        <p:spPr bwMode="auto">
          <a:xfrm>
            <a:off x="6496981" y="2208247"/>
            <a:ext cx="95225" cy="127364"/>
          </a:xfrm>
          <a:custGeom>
            <a:avLst/>
            <a:gdLst>
              <a:gd name="T0" fmla="*/ 1 w 80"/>
              <a:gd name="T1" fmla="*/ 99 h 107"/>
              <a:gd name="T2" fmla="*/ 60 w 80"/>
              <a:gd name="T3" fmla="*/ 13 h 107"/>
              <a:gd name="T4" fmla="*/ 80 w 80"/>
              <a:gd name="T5" fmla="*/ 0 h 107"/>
              <a:gd name="T6" fmla="*/ 71 w 80"/>
              <a:gd name="T7" fmla="*/ 21 h 107"/>
              <a:gd name="T8" fmla="*/ 12 w 80"/>
              <a:gd name="T9" fmla="*/ 107 h 107"/>
              <a:gd name="T10" fmla="*/ 0 w 80"/>
              <a:gd name="T11" fmla="*/ 100 h 107"/>
              <a:gd name="T12" fmla="*/ 1 w 80"/>
              <a:gd name="T13" fmla="*/ 99 h 107"/>
            </a:gdLst>
            <a:ahLst/>
            <a:cxnLst>
              <a:cxn ang="0">
                <a:pos x="T0" y="T1"/>
              </a:cxn>
              <a:cxn ang="0">
                <a:pos x="T2" y="T3"/>
              </a:cxn>
              <a:cxn ang="0">
                <a:pos x="T4" y="T5"/>
              </a:cxn>
              <a:cxn ang="0">
                <a:pos x="T6" y="T7"/>
              </a:cxn>
              <a:cxn ang="0">
                <a:pos x="T8" y="T9"/>
              </a:cxn>
              <a:cxn ang="0">
                <a:pos x="T10" y="T11"/>
              </a:cxn>
              <a:cxn ang="0">
                <a:pos x="T12" y="T13"/>
              </a:cxn>
            </a:cxnLst>
            <a:rect l="0" t="0" r="r" b="b"/>
            <a:pathLst>
              <a:path w="80" h="107">
                <a:moveTo>
                  <a:pt x="1" y="99"/>
                </a:moveTo>
                <a:lnTo>
                  <a:pt x="60" y="13"/>
                </a:lnTo>
                <a:lnTo>
                  <a:pt x="80" y="0"/>
                </a:lnTo>
                <a:lnTo>
                  <a:pt x="71" y="21"/>
                </a:lnTo>
                <a:lnTo>
                  <a:pt x="12" y="107"/>
                </a:lnTo>
                <a:lnTo>
                  <a:pt x="0" y="100"/>
                </a:lnTo>
                <a:lnTo>
                  <a:pt x="1" y="99"/>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34" name="Freeform 97"/>
          <p:cNvSpPr/>
          <p:nvPr/>
        </p:nvSpPr>
        <p:spPr bwMode="auto">
          <a:xfrm>
            <a:off x="6488649" y="2355846"/>
            <a:ext cx="11903" cy="23806"/>
          </a:xfrm>
          <a:custGeom>
            <a:avLst/>
            <a:gdLst>
              <a:gd name="T0" fmla="*/ 2 w 7"/>
              <a:gd name="T1" fmla="*/ 3 h 15"/>
              <a:gd name="T2" fmla="*/ 5 w 7"/>
              <a:gd name="T3" fmla="*/ 1 h 15"/>
              <a:gd name="T4" fmla="*/ 7 w 7"/>
              <a:gd name="T5" fmla="*/ 3 h 15"/>
              <a:gd name="T6" fmla="*/ 5 w 7"/>
              <a:gd name="T7" fmla="*/ 13 h 15"/>
              <a:gd name="T8" fmla="*/ 3 w 7"/>
              <a:gd name="T9" fmla="*/ 15 h 15"/>
              <a:gd name="T10" fmla="*/ 1 w 7"/>
              <a:gd name="T11" fmla="*/ 12 h 15"/>
              <a:gd name="T12" fmla="*/ 2 w 7"/>
              <a:gd name="T13" fmla="*/ 3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2" y="3"/>
                </a:moveTo>
                <a:cubicBezTo>
                  <a:pt x="3" y="1"/>
                  <a:pt x="4" y="0"/>
                  <a:pt x="5" y="1"/>
                </a:cubicBezTo>
                <a:cubicBezTo>
                  <a:pt x="6" y="1"/>
                  <a:pt x="7" y="2"/>
                  <a:pt x="7" y="3"/>
                </a:cubicBezTo>
                <a:cubicBezTo>
                  <a:pt x="5" y="13"/>
                  <a:pt x="5" y="13"/>
                  <a:pt x="5" y="13"/>
                </a:cubicBezTo>
                <a:cubicBezTo>
                  <a:pt x="5" y="14"/>
                  <a:pt x="4" y="15"/>
                  <a:pt x="3" y="15"/>
                </a:cubicBezTo>
                <a:cubicBezTo>
                  <a:pt x="1" y="15"/>
                  <a:pt x="0" y="13"/>
                  <a:pt x="1" y="12"/>
                </a:cubicBezTo>
                <a:lnTo>
                  <a:pt x="2" y="3"/>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35" name="Freeform 98"/>
          <p:cNvSpPr>
            <a:spLocks noEditPoints="1"/>
          </p:cNvSpPr>
          <p:nvPr/>
        </p:nvSpPr>
        <p:spPr bwMode="auto">
          <a:xfrm>
            <a:off x="6450559" y="1150057"/>
            <a:ext cx="165454" cy="177357"/>
          </a:xfrm>
          <a:custGeom>
            <a:avLst/>
            <a:gdLst>
              <a:gd name="T0" fmla="*/ 78 w 101"/>
              <a:gd name="T1" fmla="*/ 50 h 109"/>
              <a:gd name="T2" fmla="*/ 76 w 101"/>
              <a:gd name="T3" fmla="*/ 62 h 109"/>
              <a:gd name="T4" fmla="*/ 76 w 101"/>
              <a:gd name="T5" fmla="*/ 73 h 109"/>
              <a:gd name="T6" fmla="*/ 78 w 101"/>
              <a:gd name="T7" fmla="*/ 73 h 109"/>
              <a:gd name="T8" fmla="*/ 86 w 101"/>
              <a:gd name="T9" fmla="*/ 86 h 109"/>
              <a:gd name="T10" fmla="*/ 76 w 101"/>
              <a:gd name="T11" fmla="*/ 79 h 109"/>
              <a:gd name="T12" fmla="*/ 76 w 101"/>
              <a:gd name="T13" fmla="*/ 22 h 109"/>
              <a:gd name="T14" fmla="*/ 86 w 101"/>
              <a:gd name="T15" fmla="*/ 15 h 109"/>
              <a:gd name="T16" fmla="*/ 78 w 101"/>
              <a:gd name="T17" fmla="*/ 27 h 109"/>
              <a:gd name="T18" fmla="*/ 76 w 101"/>
              <a:gd name="T19" fmla="*/ 28 h 109"/>
              <a:gd name="T20" fmla="*/ 99 w 101"/>
              <a:gd name="T21" fmla="*/ 48 h 109"/>
              <a:gd name="T22" fmla="*/ 84 w 101"/>
              <a:gd name="T23" fmla="*/ 50 h 109"/>
              <a:gd name="T24" fmla="*/ 99 w 101"/>
              <a:gd name="T25" fmla="*/ 53 h 109"/>
              <a:gd name="T26" fmla="*/ 99 w 101"/>
              <a:gd name="T27" fmla="*/ 48 h 109"/>
              <a:gd name="T28" fmla="*/ 53 w 101"/>
              <a:gd name="T29" fmla="*/ 109 h 109"/>
              <a:gd name="T30" fmla="*/ 66 w 101"/>
              <a:gd name="T31" fmla="*/ 73 h 109"/>
              <a:gd name="T32" fmla="*/ 76 w 101"/>
              <a:gd name="T33" fmla="*/ 38 h 109"/>
              <a:gd name="T34" fmla="*/ 51 w 101"/>
              <a:gd name="T35" fmla="*/ 28 h 109"/>
              <a:gd name="T36" fmla="*/ 73 w 101"/>
              <a:gd name="T37" fmla="*/ 50 h 109"/>
              <a:gd name="T38" fmla="*/ 62 w 101"/>
              <a:gd name="T39" fmla="*/ 69 h 109"/>
              <a:gd name="T40" fmla="*/ 61 w 101"/>
              <a:gd name="T41" fmla="*/ 84 h 109"/>
              <a:gd name="T42" fmla="*/ 51 w 101"/>
              <a:gd name="T43" fmla="*/ 109 h 109"/>
              <a:gd name="T44" fmla="*/ 76 w 101"/>
              <a:gd name="T45" fmla="*/ 28 h 109"/>
              <a:gd name="T46" fmla="*/ 74 w 101"/>
              <a:gd name="T47" fmla="*/ 23 h 109"/>
              <a:gd name="T48" fmla="*/ 76 w 101"/>
              <a:gd name="T49" fmla="*/ 73 h 109"/>
              <a:gd name="T50" fmla="*/ 74 w 101"/>
              <a:gd name="T51" fmla="*/ 77 h 109"/>
              <a:gd name="T52" fmla="*/ 76 w 101"/>
              <a:gd name="T53" fmla="*/ 73 h 109"/>
              <a:gd name="T54" fmla="*/ 51 w 101"/>
              <a:gd name="T55" fmla="*/ 0 h 109"/>
              <a:gd name="T56" fmla="*/ 53 w 101"/>
              <a:gd name="T57" fmla="*/ 2 h 109"/>
              <a:gd name="T58" fmla="*/ 51 w 101"/>
              <a:gd name="T59" fmla="*/ 17 h 109"/>
              <a:gd name="T60" fmla="*/ 51 w 101"/>
              <a:gd name="T61" fmla="*/ 22 h 109"/>
              <a:gd name="T62" fmla="*/ 26 w 101"/>
              <a:gd name="T63" fmla="*/ 62 h 109"/>
              <a:gd name="T64" fmla="*/ 35 w 101"/>
              <a:gd name="T65" fmla="*/ 95 h 109"/>
              <a:gd name="T66" fmla="*/ 51 w 101"/>
              <a:gd name="T67" fmla="*/ 109 h 109"/>
              <a:gd name="T68" fmla="*/ 41 w 101"/>
              <a:gd name="T69" fmla="*/ 84 h 109"/>
              <a:gd name="T70" fmla="*/ 40 w 101"/>
              <a:gd name="T71" fmla="*/ 69 h 109"/>
              <a:gd name="T72" fmla="*/ 35 w 101"/>
              <a:gd name="T73" fmla="*/ 35 h 109"/>
              <a:gd name="T74" fmla="*/ 51 w 101"/>
              <a:gd name="T75" fmla="*/ 22 h 109"/>
              <a:gd name="T76" fmla="*/ 51 w 101"/>
              <a:gd name="T77" fmla="*/ 17 h 109"/>
              <a:gd name="T78" fmla="*/ 48 w 101"/>
              <a:gd name="T79" fmla="*/ 2 h 109"/>
              <a:gd name="T80" fmla="*/ 26 w 101"/>
              <a:gd name="T81" fmla="*/ 79 h 109"/>
              <a:gd name="T82" fmla="*/ 28 w 101"/>
              <a:gd name="T83" fmla="*/ 73 h 109"/>
              <a:gd name="T84" fmla="*/ 26 w 101"/>
              <a:gd name="T85" fmla="*/ 79 h 109"/>
              <a:gd name="T86" fmla="*/ 26 w 101"/>
              <a:gd name="T87" fmla="*/ 21 h 109"/>
              <a:gd name="T88" fmla="*/ 28 w 101"/>
              <a:gd name="T89" fmla="*/ 27 h 109"/>
              <a:gd name="T90" fmla="*/ 26 w 101"/>
              <a:gd name="T91" fmla="*/ 38 h 109"/>
              <a:gd name="T92" fmla="*/ 26 w 101"/>
              <a:gd name="T93" fmla="*/ 62 h 109"/>
              <a:gd name="T94" fmla="*/ 26 w 101"/>
              <a:gd name="T95" fmla="*/ 21 h 109"/>
              <a:gd name="T96" fmla="*/ 24 w 101"/>
              <a:gd name="T97" fmla="*/ 27 h 109"/>
              <a:gd name="T98" fmla="*/ 15 w 101"/>
              <a:gd name="T99" fmla="*/ 18 h 109"/>
              <a:gd name="T100" fmla="*/ 19 w 101"/>
              <a:gd name="T101" fmla="*/ 15 h 109"/>
              <a:gd name="T102" fmla="*/ 26 w 101"/>
              <a:gd name="T103" fmla="*/ 73 h 109"/>
              <a:gd name="T104" fmla="*/ 19 w 101"/>
              <a:gd name="T105" fmla="*/ 86 h 109"/>
              <a:gd name="T106" fmla="*/ 15 w 101"/>
              <a:gd name="T107" fmla="*/ 82 h 109"/>
              <a:gd name="T108" fmla="*/ 24 w 101"/>
              <a:gd name="T109" fmla="*/ 73 h 109"/>
              <a:gd name="T110" fmla="*/ 18 w 101"/>
              <a:gd name="T111" fmla="*/ 50 h 109"/>
              <a:gd name="T112" fmla="*/ 15 w 101"/>
              <a:gd name="T113" fmla="*/ 48 h 109"/>
              <a:gd name="T114" fmla="*/ 0 w 101"/>
              <a:gd name="T115" fmla="*/ 50 h 109"/>
              <a:gd name="T116" fmla="*/ 15 w 101"/>
              <a:gd name="T117" fmla="*/ 5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09">
                <a:moveTo>
                  <a:pt x="76" y="62"/>
                </a:moveTo>
                <a:cubicBezTo>
                  <a:pt x="78" y="58"/>
                  <a:pt x="78" y="54"/>
                  <a:pt x="78" y="50"/>
                </a:cubicBezTo>
                <a:cubicBezTo>
                  <a:pt x="78" y="46"/>
                  <a:pt x="78" y="42"/>
                  <a:pt x="76" y="38"/>
                </a:cubicBezTo>
                <a:cubicBezTo>
                  <a:pt x="76" y="62"/>
                  <a:pt x="76" y="62"/>
                  <a:pt x="76" y="62"/>
                </a:cubicBezTo>
                <a:close/>
                <a:moveTo>
                  <a:pt x="76" y="79"/>
                </a:moveTo>
                <a:cubicBezTo>
                  <a:pt x="76" y="73"/>
                  <a:pt x="76" y="73"/>
                  <a:pt x="76" y="73"/>
                </a:cubicBezTo>
                <a:cubicBezTo>
                  <a:pt x="77" y="73"/>
                  <a:pt x="77" y="73"/>
                  <a:pt x="78" y="73"/>
                </a:cubicBezTo>
                <a:cubicBezTo>
                  <a:pt x="78" y="73"/>
                  <a:pt x="78" y="73"/>
                  <a:pt x="78" y="73"/>
                </a:cubicBezTo>
                <a:cubicBezTo>
                  <a:pt x="86" y="82"/>
                  <a:pt x="86" y="82"/>
                  <a:pt x="86" y="82"/>
                </a:cubicBezTo>
                <a:cubicBezTo>
                  <a:pt x="87" y="83"/>
                  <a:pt x="87" y="85"/>
                  <a:pt x="86" y="86"/>
                </a:cubicBezTo>
                <a:cubicBezTo>
                  <a:pt x="85" y="87"/>
                  <a:pt x="84" y="87"/>
                  <a:pt x="83" y="86"/>
                </a:cubicBezTo>
                <a:cubicBezTo>
                  <a:pt x="76" y="79"/>
                  <a:pt x="76" y="79"/>
                  <a:pt x="76" y="79"/>
                </a:cubicBezTo>
                <a:close/>
                <a:moveTo>
                  <a:pt x="76" y="28"/>
                </a:moveTo>
                <a:cubicBezTo>
                  <a:pt x="76" y="22"/>
                  <a:pt x="76" y="22"/>
                  <a:pt x="76" y="22"/>
                </a:cubicBezTo>
                <a:cubicBezTo>
                  <a:pt x="83" y="15"/>
                  <a:pt x="83" y="15"/>
                  <a:pt x="83" y="15"/>
                </a:cubicBezTo>
                <a:cubicBezTo>
                  <a:pt x="84" y="14"/>
                  <a:pt x="85" y="14"/>
                  <a:pt x="86" y="15"/>
                </a:cubicBezTo>
                <a:cubicBezTo>
                  <a:pt x="87" y="16"/>
                  <a:pt x="87" y="17"/>
                  <a:pt x="86" y="18"/>
                </a:cubicBezTo>
                <a:cubicBezTo>
                  <a:pt x="78" y="27"/>
                  <a:pt x="78" y="27"/>
                  <a:pt x="78" y="27"/>
                </a:cubicBezTo>
                <a:cubicBezTo>
                  <a:pt x="78" y="27"/>
                  <a:pt x="78" y="27"/>
                  <a:pt x="78" y="27"/>
                </a:cubicBezTo>
                <a:cubicBezTo>
                  <a:pt x="77" y="28"/>
                  <a:pt x="77" y="28"/>
                  <a:pt x="76" y="28"/>
                </a:cubicBezTo>
                <a:close/>
                <a:moveTo>
                  <a:pt x="99" y="48"/>
                </a:moveTo>
                <a:cubicBezTo>
                  <a:pt x="99" y="48"/>
                  <a:pt x="99" y="48"/>
                  <a:pt x="99" y="48"/>
                </a:cubicBezTo>
                <a:cubicBezTo>
                  <a:pt x="86" y="48"/>
                  <a:pt x="86" y="48"/>
                  <a:pt x="86" y="48"/>
                </a:cubicBezTo>
                <a:cubicBezTo>
                  <a:pt x="85" y="48"/>
                  <a:pt x="84" y="49"/>
                  <a:pt x="84" y="50"/>
                </a:cubicBezTo>
                <a:cubicBezTo>
                  <a:pt x="84" y="52"/>
                  <a:pt x="85" y="53"/>
                  <a:pt x="86" y="53"/>
                </a:cubicBezTo>
                <a:cubicBezTo>
                  <a:pt x="99" y="53"/>
                  <a:pt x="99" y="53"/>
                  <a:pt x="99" y="53"/>
                </a:cubicBezTo>
                <a:cubicBezTo>
                  <a:pt x="100" y="53"/>
                  <a:pt x="101" y="52"/>
                  <a:pt x="101" y="50"/>
                </a:cubicBezTo>
                <a:cubicBezTo>
                  <a:pt x="101" y="49"/>
                  <a:pt x="100" y="48"/>
                  <a:pt x="99" y="48"/>
                </a:cubicBezTo>
                <a:close/>
                <a:moveTo>
                  <a:pt x="51" y="109"/>
                </a:moveTo>
                <a:cubicBezTo>
                  <a:pt x="53" y="109"/>
                  <a:pt x="53" y="109"/>
                  <a:pt x="53" y="109"/>
                </a:cubicBezTo>
                <a:cubicBezTo>
                  <a:pt x="60" y="109"/>
                  <a:pt x="66" y="103"/>
                  <a:pt x="66" y="95"/>
                </a:cubicBezTo>
                <a:cubicBezTo>
                  <a:pt x="66" y="73"/>
                  <a:pt x="66" y="73"/>
                  <a:pt x="66" y="73"/>
                </a:cubicBezTo>
                <a:cubicBezTo>
                  <a:pt x="70" y="70"/>
                  <a:pt x="74" y="67"/>
                  <a:pt x="76" y="62"/>
                </a:cubicBezTo>
                <a:cubicBezTo>
                  <a:pt x="76" y="38"/>
                  <a:pt x="76" y="38"/>
                  <a:pt x="76" y="38"/>
                </a:cubicBezTo>
                <a:cubicBezTo>
                  <a:pt x="71" y="29"/>
                  <a:pt x="62" y="22"/>
                  <a:pt x="51" y="22"/>
                </a:cubicBezTo>
                <a:cubicBezTo>
                  <a:pt x="51" y="28"/>
                  <a:pt x="51" y="28"/>
                  <a:pt x="51" y="28"/>
                </a:cubicBezTo>
                <a:cubicBezTo>
                  <a:pt x="57" y="28"/>
                  <a:pt x="62" y="31"/>
                  <a:pt x="66" y="35"/>
                </a:cubicBezTo>
                <a:cubicBezTo>
                  <a:pt x="70" y="39"/>
                  <a:pt x="73" y="44"/>
                  <a:pt x="73" y="50"/>
                </a:cubicBezTo>
                <a:cubicBezTo>
                  <a:pt x="73" y="58"/>
                  <a:pt x="68" y="65"/>
                  <a:pt x="62" y="69"/>
                </a:cubicBezTo>
                <a:cubicBezTo>
                  <a:pt x="62" y="69"/>
                  <a:pt x="62" y="69"/>
                  <a:pt x="62" y="69"/>
                </a:cubicBezTo>
                <a:cubicBezTo>
                  <a:pt x="61" y="70"/>
                  <a:pt x="61" y="71"/>
                  <a:pt x="61" y="72"/>
                </a:cubicBezTo>
                <a:cubicBezTo>
                  <a:pt x="61" y="84"/>
                  <a:pt x="61" y="84"/>
                  <a:pt x="61" y="84"/>
                </a:cubicBezTo>
                <a:cubicBezTo>
                  <a:pt x="51" y="84"/>
                  <a:pt x="51" y="84"/>
                  <a:pt x="51" y="84"/>
                </a:cubicBezTo>
                <a:cubicBezTo>
                  <a:pt x="51" y="109"/>
                  <a:pt x="51" y="109"/>
                  <a:pt x="51" y="109"/>
                </a:cubicBezTo>
                <a:close/>
                <a:moveTo>
                  <a:pt x="76" y="22"/>
                </a:moveTo>
                <a:cubicBezTo>
                  <a:pt x="76" y="28"/>
                  <a:pt x="76" y="28"/>
                  <a:pt x="76" y="28"/>
                </a:cubicBezTo>
                <a:cubicBezTo>
                  <a:pt x="75" y="28"/>
                  <a:pt x="75" y="28"/>
                  <a:pt x="74" y="27"/>
                </a:cubicBezTo>
                <a:cubicBezTo>
                  <a:pt x="73" y="26"/>
                  <a:pt x="73" y="24"/>
                  <a:pt x="74" y="23"/>
                </a:cubicBezTo>
                <a:cubicBezTo>
                  <a:pt x="76" y="22"/>
                  <a:pt x="76" y="22"/>
                  <a:pt x="76" y="22"/>
                </a:cubicBezTo>
                <a:close/>
                <a:moveTo>
                  <a:pt x="76" y="73"/>
                </a:moveTo>
                <a:cubicBezTo>
                  <a:pt x="76" y="79"/>
                  <a:pt x="76" y="79"/>
                  <a:pt x="76" y="79"/>
                </a:cubicBezTo>
                <a:cubicBezTo>
                  <a:pt x="74" y="77"/>
                  <a:pt x="74" y="77"/>
                  <a:pt x="74" y="77"/>
                </a:cubicBezTo>
                <a:cubicBezTo>
                  <a:pt x="73" y="76"/>
                  <a:pt x="73" y="74"/>
                  <a:pt x="74" y="73"/>
                </a:cubicBezTo>
                <a:cubicBezTo>
                  <a:pt x="75" y="73"/>
                  <a:pt x="75" y="73"/>
                  <a:pt x="76" y="73"/>
                </a:cubicBezTo>
                <a:close/>
                <a:moveTo>
                  <a:pt x="51" y="17"/>
                </a:moveTo>
                <a:cubicBezTo>
                  <a:pt x="51" y="0"/>
                  <a:pt x="51" y="0"/>
                  <a:pt x="51" y="0"/>
                </a:cubicBezTo>
                <a:cubicBezTo>
                  <a:pt x="51" y="0"/>
                  <a:pt x="51" y="0"/>
                  <a:pt x="51" y="0"/>
                </a:cubicBezTo>
                <a:cubicBezTo>
                  <a:pt x="52" y="0"/>
                  <a:pt x="53" y="1"/>
                  <a:pt x="53" y="2"/>
                </a:cubicBezTo>
                <a:cubicBezTo>
                  <a:pt x="53" y="15"/>
                  <a:pt x="53" y="15"/>
                  <a:pt x="53" y="15"/>
                </a:cubicBezTo>
                <a:cubicBezTo>
                  <a:pt x="53" y="16"/>
                  <a:pt x="52" y="17"/>
                  <a:pt x="51" y="17"/>
                </a:cubicBezTo>
                <a:cubicBezTo>
                  <a:pt x="51" y="17"/>
                  <a:pt x="51" y="17"/>
                  <a:pt x="51" y="17"/>
                </a:cubicBezTo>
                <a:close/>
                <a:moveTo>
                  <a:pt x="51" y="22"/>
                </a:moveTo>
                <a:cubicBezTo>
                  <a:pt x="40" y="22"/>
                  <a:pt x="30" y="29"/>
                  <a:pt x="26" y="38"/>
                </a:cubicBezTo>
                <a:cubicBezTo>
                  <a:pt x="26" y="62"/>
                  <a:pt x="26" y="62"/>
                  <a:pt x="26" y="62"/>
                </a:cubicBezTo>
                <a:cubicBezTo>
                  <a:pt x="28" y="67"/>
                  <a:pt x="31" y="71"/>
                  <a:pt x="35" y="74"/>
                </a:cubicBezTo>
                <a:cubicBezTo>
                  <a:pt x="35" y="95"/>
                  <a:pt x="35" y="95"/>
                  <a:pt x="35" y="95"/>
                </a:cubicBezTo>
                <a:cubicBezTo>
                  <a:pt x="35" y="103"/>
                  <a:pt x="42" y="109"/>
                  <a:pt x="49" y="109"/>
                </a:cubicBezTo>
                <a:cubicBezTo>
                  <a:pt x="51" y="109"/>
                  <a:pt x="51" y="109"/>
                  <a:pt x="51" y="109"/>
                </a:cubicBezTo>
                <a:cubicBezTo>
                  <a:pt x="51" y="84"/>
                  <a:pt x="51" y="84"/>
                  <a:pt x="51" y="84"/>
                </a:cubicBezTo>
                <a:cubicBezTo>
                  <a:pt x="41" y="84"/>
                  <a:pt x="41" y="84"/>
                  <a:pt x="41" y="84"/>
                </a:cubicBezTo>
                <a:cubicBezTo>
                  <a:pt x="41" y="72"/>
                  <a:pt x="41" y="72"/>
                  <a:pt x="41" y="72"/>
                </a:cubicBezTo>
                <a:cubicBezTo>
                  <a:pt x="41" y="71"/>
                  <a:pt x="41" y="70"/>
                  <a:pt x="40" y="69"/>
                </a:cubicBezTo>
                <a:cubicBezTo>
                  <a:pt x="33" y="66"/>
                  <a:pt x="28" y="58"/>
                  <a:pt x="28" y="50"/>
                </a:cubicBezTo>
                <a:cubicBezTo>
                  <a:pt x="28" y="44"/>
                  <a:pt x="31" y="39"/>
                  <a:pt x="35" y="35"/>
                </a:cubicBezTo>
                <a:cubicBezTo>
                  <a:pt x="39" y="31"/>
                  <a:pt x="44" y="28"/>
                  <a:pt x="51" y="28"/>
                </a:cubicBezTo>
                <a:cubicBezTo>
                  <a:pt x="51" y="22"/>
                  <a:pt x="51" y="22"/>
                  <a:pt x="51" y="22"/>
                </a:cubicBezTo>
                <a:close/>
                <a:moveTo>
                  <a:pt x="51" y="0"/>
                </a:moveTo>
                <a:cubicBezTo>
                  <a:pt x="51" y="17"/>
                  <a:pt x="51" y="17"/>
                  <a:pt x="51" y="17"/>
                </a:cubicBezTo>
                <a:cubicBezTo>
                  <a:pt x="49" y="17"/>
                  <a:pt x="48" y="16"/>
                  <a:pt x="48" y="15"/>
                </a:cubicBezTo>
                <a:cubicBezTo>
                  <a:pt x="48" y="2"/>
                  <a:pt x="48" y="2"/>
                  <a:pt x="48" y="2"/>
                </a:cubicBezTo>
                <a:cubicBezTo>
                  <a:pt x="48" y="1"/>
                  <a:pt x="49" y="0"/>
                  <a:pt x="51" y="0"/>
                </a:cubicBezTo>
                <a:close/>
                <a:moveTo>
                  <a:pt x="26" y="79"/>
                </a:moveTo>
                <a:cubicBezTo>
                  <a:pt x="26" y="73"/>
                  <a:pt x="26" y="73"/>
                  <a:pt x="26" y="73"/>
                </a:cubicBezTo>
                <a:cubicBezTo>
                  <a:pt x="26" y="73"/>
                  <a:pt x="27" y="73"/>
                  <a:pt x="28" y="73"/>
                </a:cubicBezTo>
                <a:cubicBezTo>
                  <a:pt x="29" y="74"/>
                  <a:pt x="29" y="76"/>
                  <a:pt x="28" y="77"/>
                </a:cubicBezTo>
                <a:cubicBezTo>
                  <a:pt x="26" y="79"/>
                  <a:pt x="26" y="79"/>
                  <a:pt x="26" y="79"/>
                </a:cubicBezTo>
                <a:close/>
                <a:moveTo>
                  <a:pt x="26" y="28"/>
                </a:moveTo>
                <a:cubicBezTo>
                  <a:pt x="26" y="21"/>
                  <a:pt x="26" y="21"/>
                  <a:pt x="26" y="21"/>
                </a:cubicBezTo>
                <a:cubicBezTo>
                  <a:pt x="28" y="23"/>
                  <a:pt x="28" y="23"/>
                  <a:pt x="28" y="23"/>
                </a:cubicBezTo>
                <a:cubicBezTo>
                  <a:pt x="29" y="24"/>
                  <a:pt x="29" y="26"/>
                  <a:pt x="28" y="27"/>
                </a:cubicBezTo>
                <a:cubicBezTo>
                  <a:pt x="27" y="28"/>
                  <a:pt x="26" y="28"/>
                  <a:pt x="26" y="28"/>
                </a:cubicBezTo>
                <a:close/>
                <a:moveTo>
                  <a:pt x="26" y="38"/>
                </a:moveTo>
                <a:cubicBezTo>
                  <a:pt x="24" y="42"/>
                  <a:pt x="23" y="46"/>
                  <a:pt x="23" y="50"/>
                </a:cubicBezTo>
                <a:cubicBezTo>
                  <a:pt x="23" y="55"/>
                  <a:pt x="24" y="59"/>
                  <a:pt x="26" y="62"/>
                </a:cubicBezTo>
                <a:cubicBezTo>
                  <a:pt x="26" y="38"/>
                  <a:pt x="26" y="38"/>
                  <a:pt x="26" y="38"/>
                </a:cubicBezTo>
                <a:close/>
                <a:moveTo>
                  <a:pt x="26" y="21"/>
                </a:moveTo>
                <a:cubicBezTo>
                  <a:pt x="26" y="28"/>
                  <a:pt x="26" y="28"/>
                  <a:pt x="26" y="28"/>
                </a:cubicBezTo>
                <a:cubicBezTo>
                  <a:pt x="25" y="28"/>
                  <a:pt x="24" y="27"/>
                  <a:pt x="24" y="27"/>
                </a:cubicBezTo>
                <a:cubicBezTo>
                  <a:pt x="24" y="27"/>
                  <a:pt x="24" y="27"/>
                  <a:pt x="24" y="27"/>
                </a:cubicBezTo>
                <a:cubicBezTo>
                  <a:pt x="15" y="18"/>
                  <a:pt x="15" y="18"/>
                  <a:pt x="15" y="18"/>
                </a:cubicBezTo>
                <a:cubicBezTo>
                  <a:pt x="14" y="17"/>
                  <a:pt x="14" y="16"/>
                  <a:pt x="15" y="15"/>
                </a:cubicBezTo>
                <a:cubicBezTo>
                  <a:pt x="16" y="14"/>
                  <a:pt x="18" y="14"/>
                  <a:pt x="19" y="15"/>
                </a:cubicBezTo>
                <a:cubicBezTo>
                  <a:pt x="26" y="21"/>
                  <a:pt x="26" y="21"/>
                  <a:pt x="26" y="21"/>
                </a:cubicBezTo>
                <a:close/>
                <a:moveTo>
                  <a:pt x="26" y="73"/>
                </a:moveTo>
                <a:cubicBezTo>
                  <a:pt x="26" y="79"/>
                  <a:pt x="26" y="79"/>
                  <a:pt x="26" y="79"/>
                </a:cubicBezTo>
                <a:cubicBezTo>
                  <a:pt x="19" y="86"/>
                  <a:pt x="19" y="86"/>
                  <a:pt x="19" y="86"/>
                </a:cubicBezTo>
                <a:cubicBezTo>
                  <a:pt x="18" y="87"/>
                  <a:pt x="16" y="87"/>
                  <a:pt x="15" y="86"/>
                </a:cubicBezTo>
                <a:cubicBezTo>
                  <a:pt x="14" y="85"/>
                  <a:pt x="14" y="83"/>
                  <a:pt x="15" y="82"/>
                </a:cubicBezTo>
                <a:cubicBezTo>
                  <a:pt x="24" y="73"/>
                  <a:pt x="24" y="73"/>
                  <a:pt x="24" y="73"/>
                </a:cubicBezTo>
                <a:cubicBezTo>
                  <a:pt x="24" y="73"/>
                  <a:pt x="24" y="73"/>
                  <a:pt x="24" y="73"/>
                </a:cubicBezTo>
                <a:cubicBezTo>
                  <a:pt x="24" y="73"/>
                  <a:pt x="25" y="73"/>
                  <a:pt x="26" y="73"/>
                </a:cubicBezTo>
                <a:close/>
                <a:moveTo>
                  <a:pt x="18" y="50"/>
                </a:moveTo>
                <a:cubicBezTo>
                  <a:pt x="18" y="50"/>
                  <a:pt x="18" y="50"/>
                  <a:pt x="18" y="50"/>
                </a:cubicBezTo>
                <a:cubicBezTo>
                  <a:pt x="18" y="49"/>
                  <a:pt x="17" y="48"/>
                  <a:pt x="15" y="48"/>
                </a:cubicBezTo>
                <a:cubicBezTo>
                  <a:pt x="3" y="48"/>
                  <a:pt x="3" y="48"/>
                  <a:pt x="3" y="48"/>
                </a:cubicBezTo>
                <a:cubicBezTo>
                  <a:pt x="2" y="48"/>
                  <a:pt x="0" y="49"/>
                  <a:pt x="0" y="50"/>
                </a:cubicBezTo>
                <a:cubicBezTo>
                  <a:pt x="0" y="52"/>
                  <a:pt x="2" y="53"/>
                  <a:pt x="3" y="53"/>
                </a:cubicBezTo>
                <a:cubicBezTo>
                  <a:pt x="15" y="53"/>
                  <a:pt x="15" y="53"/>
                  <a:pt x="15" y="53"/>
                </a:cubicBezTo>
                <a:cubicBezTo>
                  <a:pt x="17" y="53"/>
                  <a:pt x="18" y="52"/>
                  <a:pt x="18" y="5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endParaRPr lang="id-ID" sz="1010">
              <a:cs typeface="+mn-ea"/>
              <a:sym typeface="+mn-lt"/>
            </a:endParaRPr>
          </a:p>
        </p:txBody>
      </p:sp>
      <p:sp>
        <p:nvSpPr>
          <p:cNvPr id="136" name="燕尾形 135"/>
          <p:cNvSpPr/>
          <p:nvPr/>
        </p:nvSpPr>
        <p:spPr>
          <a:xfrm rot="5400000">
            <a:off x="1246990" y="1541783"/>
            <a:ext cx="269960" cy="431936"/>
          </a:xfrm>
          <a:prstGeom prst="chevron">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cxnSp>
        <p:nvCxnSpPr>
          <p:cNvPr id="137" name="直接连接符 136"/>
          <p:cNvCxnSpPr/>
          <p:nvPr/>
        </p:nvCxnSpPr>
        <p:spPr>
          <a:xfrm>
            <a:off x="1381970" y="1973719"/>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38" name="矩形 137"/>
          <p:cNvSpPr/>
          <p:nvPr/>
        </p:nvSpPr>
        <p:spPr>
          <a:xfrm>
            <a:off x="1634653" y="1151832"/>
            <a:ext cx="984835" cy="323141"/>
          </a:xfrm>
          <a:prstGeom prst="rect">
            <a:avLst/>
          </a:prstGeom>
        </p:spPr>
        <p:txBody>
          <a:bodyPr wrap="none" lIns="68555" tIns="34278" rIns="68555" bIns="34278">
            <a:spAutoFit/>
          </a:bodyPr>
          <a:lstStyle/>
          <a:p>
            <a:r>
              <a:rPr lang="zh-CN" altLang="en-US" sz="1650" b="1" dirty="0">
                <a:solidFill>
                  <a:schemeClr val="tx1">
                    <a:lumMod val="75000"/>
                    <a:lumOff val="25000"/>
                  </a:schemeClr>
                </a:solidFill>
                <a:cs typeface="+mn-ea"/>
                <a:sym typeface="+mn-lt"/>
              </a:rPr>
              <a:t>添加标题</a:t>
            </a:r>
            <a:endParaRPr lang="en-US" altLang="zh-CN" sz="1650" b="1" dirty="0">
              <a:solidFill>
                <a:schemeClr val="tx1">
                  <a:lumMod val="75000"/>
                  <a:lumOff val="25000"/>
                </a:schemeClr>
              </a:solidFill>
              <a:cs typeface="+mn-ea"/>
              <a:sym typeface="+mn-lt"/>
            </a:endParaRPr>
          </a:p>
        </p:txBody>
      </p:sp>
      <p:sp>
        <p:nvSpPr>
          <p:cNvPr id="139" name="矩形 47"/>
          <p:cNvSpPr>
            <a:spLocks noChangeArrowheads="1"/>
          </p:cNvSpPr>
          <p:nvPr/>
        </p:nvSpPr>
        <p:spPr bwMode="auto">
          <a:xfrm>
            <a:off x="1624934" y="1462804"/>
            <a:ext cx="2483629" cy="45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050" dirty="0">
                <a:solidFill>
                  <a:srgbClr val="333333"/>
                </a:solidFill>
                <a:latin typeface="+mn-lt"/>
                <a:ea typeface="+mn-ea"/>
                <a:cs typeface="+mn-ea"/>
                <a:sym typeface="+mn-lt"/>
              </a:rPr>
              <a:t>在此录入上述图表的综合描述说明，在此录入上述图表的综合描述说明。</a:t>
            </a:r>
            <a:endParaRPr lang="zh-CN" altLang="en-US" sz="1050" dirty="0">
              <a:solidFill>
                <a:srgbClr val="333333"/>
              </a:solidFill>
              <a:latin typeface="+mn-lt"/>
              <a:ea typeface="+mn-ea"/>
              <a:cs typeface="+mn-ea"/>
              <a:sym typeface="+mn-lt"/>
            </a:endParaRPr>
          </a:p>
        </p:txBody>
      </p:sp>
      <p:sp>
        <p:nvSpPr>
          <p:cNvPr id="140" name="燕尾形 139"/>
          <p:cNvSpPr/>
          <p:nvPr/>
        </p:nvSpPr>
        <p:spPr>
          <a:xfrm rot="5400000">
            <a:off x="1246990" y="2567630"/>
            <a:ext cx="269960" cy="431936"/>
          </a:xfrm>
          <a:prstGeom prst="chevron">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cxnSp>
        <p:nvCxnSpPr>
          <p:cNvPr id="141" name="直接连接符 140"/>
          <p:cNvCxnSpPr/>
          <p:nvPr/>
        </p:nvCxnSpPr>
        <p:spPr>
          <a:xfrm>
            <a:off x="1381970" y="2999566"/>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2" name="矩形 141"/>
          <p:cNvSpPr/>
          <p:nvPr/>
        </p:nvSpPr>
        <p:spPr>
          <a:xfrm>
            <a:off x="1634653" y="2177679"/>
            <a:ext cx="984835" cy="323141"/>
          </a:xfrm>
          <a:prstGeom prst="rect">
            <a:avLst/>
          </a:prstGeom>
        </p:spPr>
        <p:txBody>
          <a:bodyPr wrap="none" lIns="68555" tIns="34278" rIns="68555" bIns="34278">
            <a:spAutoFit/>
          </a:bodyPr>
          <a:lstStyle/>
          <a:p>
            <a:r>
              <a:rPr lang="zh-CN" altLang="en-US" sz="1650" b="1" dirty="0">
                <a:solidFill>
                  <a:schemeClr val="tx1">
                    <a:lumMod val="75000"/>
                    <a:lumOff val="25000"/>
                  </a:schemeClr>
                </a:solidFill>
                <a:cs typeface="+mn-ea"/>
                <a:sym typeface="+mn-lt"/>
              </a:rPr>
              <a:t>添加标题</a:t>
            </a:r>
            <a:endParaRPr lang="en-US" altLang="zh-CN" sz="1650" b="1" dirty="0">
              <a:solidFill>
                <a:schemeClr val="tx1">
                  <a:lumMod val="75000"/>
                  <a:lumOff val="25000"/>
                </a:schemeClr>
              </a:solidFill>
              <a:cs typeface="+mn-ea"/>
              <a:sym typeface="+mn-lt"/>
            </a:endParaRPr>
          </a:p>
        </p:txBody>
      </p:sp>
      <p:sp>
        <p:nvSpPr>
          <p:cNvPr id="143" name="矩形 47"/>
          <p:cNvSpPr>
            <a:spLocks noChangeArrowheads="1"/>
          </p:cNvSpPr>
          <p:nvPr/>
        </p:nvSpPr>
        <p:spPr bwMode="auto">
          <a:xfrm>
            <a:off x="1624934" y="2488651"/>
            <a:ext cx="2483629" cy="45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050" dirty="0">
                <a:solidFill>
                  <a:srgbClr val="333333"/>
                </a:solidFill>
                <a:latin typeface="+mn-lt"/>
                <a:ea typeface="+mn-ea"/>
                <a:cs typeface="+mn-ea"/>
                <a:sym typeface="+mn-lt"/>
              </a:rPr>
              <a:t>在此录入上述图表的综合描述说明，在此录入上述图表的综合描述说明。</a:t>
            </a:r>
            <a:endParaRPr lang="zh-CN" altLang="en-US" sz="1050" dirty="0">
              <a:solidFill>
                <a:srgbClr val="333333"/>
              </a:solidFill>
              <a:latin typeface="+mn-lt"/>
              <a:ea typeface="+mn-ea"/>
              <a:cs typeface="+mn-ea"/>
              <a:sym typeface="+mn-lt"/>
            </a:endParaRPr>
          </a:p>
        </p:txBody>
      </p:sp>
      <p:sp>
        <p:nvSpPr>
          <p:cNvPr id="144" name="燕尾形 143"/>
          <p:cNvSpPr/>
          <p:nvPr/>
        </p:nvSpPr>
        <p:spPr>
          <a:xfrm rot="5400000">
            <a:off x="1246990" y="3647469"/>
            <a:ext cx="269960" cy="431936"/>
          </a:xfrm>
          <a:prstGeom prst="chevron">
            <a:avLst/>
          </a:prstGeom>
          <a:gradFill flip="none" rotWithShape="1">
            <a:gsLst>
              <a:gs pos="0">
                <a:schemeClr val="bg1"/>
              </a:gs>
              <a:gs pos="36000">
                <a:schemeClr val="bg1"/>
              </a:gs>
              <a:gs pos="100000">
                <a:schemeClr val="bg1">
                  <a:lumMod val="85000"/>
                </a:schemeClr>
              </a:gs>
            </a:gsLst>
            <a:lin ang="13200000" scaled="0"/>
            <a:tileRect/>
          </a:gra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zh-CN" altLang="en-US">
              <a:solidFill>
                <a:schemeClr val="tx1"/>
              </a:solidFill>
              <a:cs typeface="+mn-ea"/>
              <a:sym typeface="+mn-lt"/>
            </a:endParaRPr>
          </a:p>
        </p:txBody>
      </p:sp>
      <p:cxnSp>
        <p:nvCxnSpPr>
          <p:cNvPr id="145" name="直接连接符 144"/>
          <p:cNvCxnSpPr/>
          <p:nvPr/>
        </p:nvCxnSpPr>
        <p:spPr>
          <a:xfrm>
            <a:off x="1381970" y="4079405"/>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6" name="矩形 145"/>
          <p:cNvSpPr/>
          <p:nvPr/>
        </p:nvSpPr>
        <p:spPr>
          <a:xfrm>
            <a:off x="1634653" y="3257517"/>
            <a:ext cx="984835" cy="323141"/>
          </a:xfrm>
          <a:prstGeom prst="rect">
            <a:avLst/>
          </a:prstGeom>
        </p:spPr>
        <p:txBody>
          <a:bodyPr wrap="none" lIns="68555" tIns="34278" rIns="68555" bIns="34278">
            <a:spAutoFit/>
          </a:bodyPr>
          <a:lstStyle/>
          <a:p>
            <a:r>
              <a:rPr lang="zh-CN" altLang="en-US" sz="1650" b="1" dirty="0">
                <a:solidFill>
                  <a:schemeClr val="tx1">
                    <a:lumMod val="75000"/>
                    <a:lumOff val="25000"/>
                  </a:schemeClr>
                </a:solidFill>
                <a:cs typeface="+mn-ea"/>
                <a:sym typeface="+mn-lt"/>
              </a:rPr>
              <a:t>添加标题</a:t>
            </a:r>
            <a:endParaRPr lang="en-US" altLang="zh-CN" sz="1650" b="1" dirty="0">
              <a:solidFill>
                <a:schemeClr val="tx1">
                  <a:lumMod val="75000"/>
                  <a:lumOff val="25000"/>
                </a:schemeClr>
              </a:solidFill>
              <a:cs typeface="+mn-ea"/>
              <a:sym typeface="+mn-lt"/>
            </a:endParaRPr>
          </a:p>
        </p:txBody>
      </p:sp>
      <p:sp>
        <p:nvSpPr>
          <p:cNvPr id="147" name="矩形 47"/>
          <p:cNvSpPr>
            <a:spLocks noChangeArrowheads="1"/>
          </p:cNvSpPr>
          <p:nvPr/>
        </p:nvSpPr>
        <p:spPr bwMode="auto">
          <a:xfrm>
            <a:off x="1624934" y="3568490"/>
            <a:ext cx="2483629" cy="45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050" dirty="0">
                <a:solidFill>
                  <a:srgbClr val="333333"/>
                </a:solidFill>
                <a:latin typeface="+mn-lt"/>
                <a:ea typeface="+mn-ea"/>
                <a:cs typeface="+mn-ea"/>
                <a:sym typeface="+mn-lt"/>
              </a:rPr>
              <a:t>在此录入上述图表的综合描述说明，在此录入上述图表的综合描述说明。</a:t>
            </a:r>
            <a:endParaRPr lang="zh-CN" altLang="en-US" sz="1050" dirty="0">
              <a:solidFill>
                <a:srgbClr val="333333"/>
              </a:solidFill>
              <a:latin typeface="+mn-lt"/>
              <a:ea typeface="+mn-ea"/>
              <a:cs typeface="+mn-ea"/>
              <a:sym typeface="+mn-lt"/>
            </a:endParaRPr>
          </a:p>
        </p:txBody>
      </p:sp>
      <p:sp>
        <p:nvSpPr>
          <p:cNvPr id="148" name="灯片编号占位符 1"/>
          <p:cNvSpPr>
            <a:spLocks noGrp="1"/>
          </p:cNvSpPr>
          <p:nvPr>
            <p:ph type="sldNum" sz="quarter" idx="12"/>
          </p:nvPr>
        </p:nvSpPr>
        <p:spPr>
          <a:xfrm>
            <a:off x="6683829" y="4660049"/>
            <a:ext cx="2133600" cy="273844"/>
          </a:xfrm>
        </p:spPr>
        <p:txBody>
          <a:bodyPr/>
          <a:lstStyle/>
          <a:p>
            <a:r>
              <a:rPr lang="en-US" altLang="zh-CN" dirty="0" smtClean="0">
                <a:cs typeface="+mn-ea"/>
                <a:sym typeface="+mn-lt"/>
              </a:rPr>
              <a:t>8</a:t>
            </a:r>
            <a:endParaRPr lang="zh-CN" altLang="en-US" dirty="0">
              <a:cs typeface="+mn-ea"/>
              <a:sym typeface="+mn-lt"/>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fill="hold"/>
                                        <p:tgtEl>
                                          <p:spTgt spid="33"/>
                                        </p:tgtEl>
                                        <p:attrNameLst>
                                          <p:attrName>ppt_x</p:attrName>
                                        </p:attrNameLst>
                                      </p:cBhvr>
                                      <p:tavLst>
                                        <p:tav tm="0">
                                          <p:val>
                                            <p:strVal val="1+#ppt_w/2"/>
                                          </p:val>
                                        </p:tav>
                                        <p:tav tm="100000">
                                          <p:val>
                                            <p:strVal val="#ppt_x"/>
                                          </p:val>
                                        </p:tav>
                                      </p:tavLst>
                                    </p:anim>
                                    <p:anim calcmode="lin" valueType="num">
                                      <p:cBhvr additive="base">
                                        <p:cTn id="23" dur="500" fill="hold"/>
                                        <p:tgtEl>
                                          <p:spTgt spid="33"/>
                                        </p:tgtEl>
                                        <p:attrNameLst>
                                          <p:attrName>ppt_y</p:attrName>
                                        </p:attrNameLst>
                                      </p:cBhvr>
                                      <p:tavLst>
                                        <p:tav tm="0">
                                          <p:val>
                                            <p:strVal val="#ppt_y"/>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500" fill="hold"/>
                                        <p:tgtEl>
                                          <p:spTgt spid="34"/>
                                        </p:tgtEl>
                                        <p:attrNameLst>
                                          <p:attrName>ppt_x</p:attrName>
                                        </p:attrNameLst>
                                      </p:cBhvr>
                                      <p:tavLst>
                                        <p:tav tm="0">
                                          <p:val>
                                            <p:strVal val="#ppt_x"/>
                                          </p:val>
                                        </p:tav>
                                        <p:tav tm="100000">
                                          <p:val>
                                            <p:strVal val="#ppt_x"/>
                                          </p:val>
                                        </p:tav>
                                      </p:tavLst>
                                    </p:anim>
                                    <p:anim calcmode="lin" valueType="num">
                                      <p:cBhvr additive="base">
                                        <p:cTn id="27" dur="500" fill="hold"/>
                                        <p:tgtEl>
                                          <p:spTgt spid="3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ppt_x"/>
                                          </p:val>
                                        </p:tav>
                                        <p:tav tm="100000">
                                          <p:val>
                                            <p:strVal val="#ppt_x"/>
                                          </p:val>
                                        </p:tav>
                                      </p:tavLst>
                                    </p:anim>
                                    <p:anim calcmode="lin" valueType="num">
                                      <p:cBhvr additive="base">
                                        <p:cTn id="31" dur="500" fill="hold"/>
                                        <p:tgtEl>
                                          <p:spTgt spid="3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500" fill="hold"/>
                                        <p:tgtEl>
                                          <p:spTgt spid="36"/>
                                        </p:tgtEl>
                                        <p:attrNameLst>
                                          <p:attrName>ppt_x</p:attrName>
                                        </p:attrNameLst>
                                      </p:cBhvr>
                                      <p:tavLst>
                                        <p:tav tm="0">
                                          <p:val>
                                            <p:strVal val="#ppt_x"/>
                                          </p:val>
                                        </p:tav>
                                        <p:tav tm="100000">
                                          <p:val>
                                            <p:strVal val="#ppt_x"/>
                                          </p:val>
                                        </p:tav>
                                      </p:tavLst>
                                    </p:anim>
                                    <p:anim calcmode="lin" valueType="num">
                                      <p:cBhvr additive="base">
                                        <p:cTn id="35" dur="500" fill="hold"/>
                                        <p:tgtEl>
                                          <p:spTgt spid="36"/>
                                        </p:tgtEl>
                                        <p:attrNameLst>
                                          <p:attrName>ppt_y</p:attrName>
                                        </p:attrNameLst>
                                      </p:cBhvr>
                                      <p:tavLst>
                                        <p:tav tm="0">
                                          <p:val>
                                            <p:strVal val="1+#ppt_h/2"/>
                                          </p:val>
                                        </p:tav>
                                        <p:tav tm="100000">
                                          <p:val>
                                            <p:strVal val="#ppt_y"/>
                                          </p:val>
                                        </p:tav>
                                      </p:tavLst>
                                    </p:anim>
                                  </p:childTnLst>
                                </p:cTn>
                              </p:par>
                              <p:par>
                                <p:cTn id="36" presetID="2" presetClass="entr" presetSubtype="3"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additive="base">
                                        <p:cTn id="38" dur="500" fill="hold"/>
                                        <p:tgtEl>
                                          <p:spTgt spid="37"/>
                                        </p:tgtEl>
                                        <p:attrNameLst>
                                          <p:attrName>ppt_x</p:attrName>
                                        </p:attrNameLst>
                                      </p:cBhvr>
                                      <p:tavLst>
                                        <p:tav tm="0">
                                          <p:val>
                                            <p:strVal val="1+#ppt_w/2"/>
                                          </p:val>
                                        </p:tav>
                                        <p:tav tm="100000">
                                          <p:val>
                                            <p:strVal val="#ppt_x"/>
                                          </p:val>
                                        </p:tav>
                                      </p:tavLst>
                                    </p:anim>
                                    <p:anim calcmode="lin" valueType="num">
                                      <p:cBhvr additive="base">
                                        <p:cTn id="39" dur="500" fill="hold"/>
                                        <p:tgtEl>
                                          <p:spTgt spid="37"/>
                                        </p:tgtEl>
                                        <p:attrNameLst>
                                          <p:attrName>ppt_y</p:attrName>
                                        </p:attrNameLst>
                                      </p:cBhvr>
                                      <p:tavLst>
                                        <p:tav tm="0">
                                          <p:val>
                                            <p:strVal val="0-#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additive="base">
                                        <p:cTn id="42" dur="500" fill="hold"/>
                                        <p:tgtEl>
                                          <p:spTgt spid="38"/>
                                        </p:tgtEl>
                                        <p:attrNameLst>
                                          <p:attrName>ppt_x</p:attrName>
                                        </p:attrNameLst>
                                      </p:cBhvr>
                                      <p:tavLst>
                                        <p:tav tm="0">
                                          <p:val>
                                            <p:strVal val="#ppt_x"/>
                                          </p:val>
                                        </p:tav>
                                        <p:tav tm="100000">
                                          <p:val>
                                            <p:strVal val="#ppt_x"/>
                                          </p:val>
                                        </p:tav>
                                      </p:tavLst>
                                    </p:anim>
                                    <p:anim calcmode="lin" valueType="num">
                                      <p:cBhvr additive="base">
                                        <p:cTn id="43" dur="500" fill="hold"/>
                                        <p:tgtEl>
                                          <p:spTgt spid="38"/>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 calcmode="lin" valueType="num">
                                      <p:cBhvr additive="base">
                                        <p:cTn id="46" dur="500" fill="hold"/>
                                        <p:tgtEl>
                                          <p:spTgt spid="39"/>
                                        </p:tgtEl>
                                        <p:attrNameLst>
                                          <p:attrName>ppt_x</p:attrName>
                                        </p:attrNameLst>
                                      </p:cBhvr>
                                      <p:tavLst>
                                        <p:tav tm="0">
                                          <p:val>
                                            <p:strVal val="#ppt_x"/>
                                          </p:val>
                                        </p:tav>
                                        <p:tav tm="100000">
                                          <p:val>
                                            <p:strVal val="#ppt_x"/>
                                          </p:val>
                                        </p:tav>
                                      </p:tavLst>
                                    </p:anim>
                                    <p:anim calcmode="lin" valueType="num">
                                      <p:cBhvr additive="base">
                                        <p:cTn id="47" dur="500" fill="hold"/>
                                        <p:tgtEl>
                                          <p:spTgt spid="39"/>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 calcmode="lin" valueType="num">
                                      <p:cBhvr additive="base">
                                        <p:cTn id="50" dur="500" fill="hold"/>
                                        <p:tgtEl>
                                          <p:spTgt spid="40"/>
                                        </p:tgtEl>
                                        <p:attrNameLst>
                                          <p:attrName>ppt_x</p:attrName>
                                        </p:attrNameLst>
                                      </p:cBhvr>
                                      <p:tavLst>
                                        <p:tav tm="0">
                                          <p:val>
                                            <p:strVal val="#ppt_x"/>
                                          </p:val>
                                        </p:tav>
                                        <p:tav tm="100000">
                                          <p:val>
                                            <p:strVal val="#ppt_x"/>
                                          </p:val>
                                        </p:tav>
                                      </p:tavLst>
                                    </p:anim>
                                    <p:anim calcmode="lin" valueType="num">
                                      <p:cBhvr additive="base">
                                        <p:cTn id="51" dur="500" fill="hold"/>
                                        <p:tgtEl>
                                          <p:spTgt spid="40"/>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 calcmode="lin" valueType="num">
                                      <p:cBhvr additive="base">
                                        <p:cTn id="54" dur="500" fill="hold"/>
                                        <p:tgtEl>
                                          <p:spTgt spid="41"/>
                                        </p:tgtEl>
                                        <p:attrNameLst>
                                          <p:attrName>ppt_x</p:attrName>
                                        </p:attrNameLst>
                                      </p:cBhvr>
                                      <p:tavLst>
                                        <p:tav tm="0">
                                          <p:val>
                                            <p:strVal val="#ppt_x"/>
                                          </p:val>
                                        </p:tav>
                                        <p:tav tm="100000">
                                          <p:val>
                                            <p:strVal val="#ppt_x"/>
                                          </p:val>
                                        </p:tav>
                                      </p:tavLst>
                                    </p:anim>
                                    <p:anim calcmode="lin" valueType="num">
                                      <p:cBhvr additive="base">
                                        <p:cTn id="55" dur="500" fill="hold"/>
                                        <p:tgtEl>
                                          <p:spTgt spid="41"/>
                                        </p:tgtEl>
                                        <p:attrNameLst>
                                          <p:attrName>ppt_y</p:attrName>
                                        </p:attrNameLst>
                                      </p:cBhvr>
                                      <p:tavLst>
                                        <p:tav tm="0">
                                          <p:val>
                                            <p:strVal val="1+#ppt_h/2"/>
                                          </p:val>
                                        </p:tav>
                                        <p:tav tm="100000">
                                          <p:val>
                                            <p:strVal val="#ppt_y"/>
                                          </p:val>
                                        </p:tav>
                                      </p:tavLst>
                                    </p:anim>
                                  </p:childTnLst>
                                </p:cTn>
                              </p:par>
                              <p:par>
                                <p:cTn id="56" presetID="2" presetClass="entr" presetSubtype="6" fill="hold"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500" fill="hold"/>
                                        <p:tgtEl>
                                          <p:spTgt spid="44"/>
                                        </p:tgtEl>
                                        <p:attrNameLst>
                                          <p:attrName>ppt_x</p:attrName>
                                        </p:attrNameLst>
                                      </p:cBhvr>
                                      <p:tavLst>
                                        <p:tav tm="0">
                                          <p:val>
                                            <p:strVal val="1+#ppt_w/2"/>
                                          </p:val>
                                        </p:tav>
                                        <p:tav tm="100000">
                                          <p:val>
                                            <p:strVal val="#ppt_x"/>
                                          </p:val>
                                        </p:tav>
                                      </p:tavLst>
                                    </p:anim>
                                    <p:anim calcmode="lin" valueType="num">
                                      <p:cBhvr additive="base">
                                        <p:cTn id="59" dur="500" fill="hold"/>
                                        <p:tgtEl>
                                          <p:spTgt spid="44"/>
                                        </p:tgtEl>
                                        <p:attrNameLst>
                                          <p:attrName>ppt_y</p:attrName>
                                        </p:attrNameLst>
                                      </p:cBhvr>
                                      <p:tavLst>
                                        <p:tav tm="0">
                                          <p:val>
                                            <p:strVal val="1+#ppt_h/2"/>
                                          </p:val>
                                        </p:tav>
                                        <p:tav tm="100000">
                                          <p:val>
                                            <p:strVal val="#ppt_y"/>
                                          </p:val>
                                        </p:tav>
                                      </p:tavLst>
                                    </p:anim>
                                  </p:childTnLst>
                                </p:cTn>
                              </p:par>
                              <p:par>
                                <p:cTn id="60" presetID="2" presetClass="entr" presetSubtype="6" fill="hold" grpId="0" nodeType="withEffect">
                                  <p:stCondLst>
                                    <p:cond delay="0"/>
                                  </p:stCondLst>
                                  <p:childTnLst>
                                    <p:set>
                                      <p:cBhvr>
                                        <p:cTn id="61" dur="1" fill="hold">
                                          <p:stCondLst>
                                            <p:cond delay="0"/>
                                          </p:stCondLst>
                                        </p:cTn>
                                        <p:tgtEl>
                                          <p:spTgt spid="51"/>
                                        </p:tgtEl>
                                        <p:attrNameLst>
                                          <p:attrName>style.visibility</p:attrName>
                                        </p:attrNameLst>
                                      </p:cBhvr>
                                      <p:to>
                                        <p:strVal val="visible"/>
                                      </p:to>
                                    </p:set>
                                    <p:anim calcmode="lin" valueType="num">
                                      <p:cBhvr additive="base">
                                        <p:cTn id="62" dur="500" fill="hold"/>
                                        <p:tgtEl>
                                          <p:spTgt spid="51"/>
                                        </p:tgtEl>
                                        <p:attrNameLst>
                                          <p:attrName>ppt_x</p:attrName>
                                        </p:attrNameLst>
                                      </p:cBhvr>
                                      <p:tavLst>
                                        <p:tav tm="0">
                                          <p:val>
                                            <p:strVal val="1+#ppt_w/2"/>
                                          </p:val>
                                        </p:tav>
                                        <p:tav tm="100000">
                                          <p:val>
                                            <p:strVal val="#ppt_x"/>
                                          </p:val>
                                        </p:tav>
                                      </p:tavLst>
                                    </p:anim>
                                    <p:anim calcmode="lin" valueType="num">
                                      <p:cBhvr additive="base">
                                        <p:cTn id="63" dur="500" fill="hold"/>
                                        <p:tgtEl>
                                          <p:spTgt spid="51"/>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52"/>
                                        </p:tgtEl>
                                        <p:attrNameLst>
                                          <p:attrName>style.visibility</p:attrName>
                                        </p:attrNameLst>
                                      </p:cBhvr>
                                      <p:to>
                                        <p:strVal val="visible"/>
                                      </p:to>
                                    </p:set>
                                    <p:anim calcmode="lin" valueType="num">
                                      <p:cBhvr additive="base">
                                        <p:cTn id="66" dur="500" fill="hold"/>
                                        <p:tgtEl>
                                          <p:spTgt spid="52"/>
                                        </p:tgtEl>
                                        <p:attrNameLst>
                                          <p:attrName>ppt_x</p:attrName>
                                        </p:attrNameLst>
                                      </p:cBhvr>
                                      <p:tavLst>
                                        <p:tav tm="0">
                                          <p:val>
                                            <p:strVal val="#ppt_x"/>
                                          </p:val>
                                        </p:tav>
                                        <p:tav tm="100000">
                                          <p:val>
                                            <p:strVal val="#ppt_x"/>
                                          </p:val>
                                        </p:tav>
                                      </p:tavLst>
                                    </p:anim>
                                    <p:anim calcmode="lin" valueType="num">
                                      <p:cBhvr additive="base">
                                        <p:cTn id="67" dur="500" fill="hold"/>
                                        <p:tgtEl>
                                          <p:spTgt spid="52"/>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53"/>
                                        </p:tgtEl>
                                        <p:attrNameLst>
                                          <p:attrName>style.visibility</p:attrName>
                                        </p:attrNameLst>
                                      </p:cBhvr>
                                      <p:to>
                                        <p:strVal val="visible"/>
                                      </p:to>
                                    </p:set>
                                    <p:anim calcmode="lin" valueType="num">
                                      <p:cBhvr additive="base">
                                        <p:cTn id="70" dur="500" fill="hold"/>
                                        <p:tgtEl>
                                          <p:spTgt spid="53"/>
                                        </p:tgtEl>
                                        <p:attrNameLst>
                                          <p:attrName>ppt_x</p:attrName>
                                        </p:attrNameLst>
                                      </p:cBhvr>
                                      <p:tavLst>
                                        <p:tav tm="0">
                                          <p:val>
                                            <p:strVal val="#ppt_x"/>
                                          </p:val>
                                        </p:tav>
                                        <p:tav tm="100000">
                                          <p:val>
                                            <p:strVal val="#ppt_x"/>
                                          </p:val>
                                        </p:tav>
                                      </p:tavLst>
                                    </p:anim>
                                    <p:anim calcmode="lin" valueType="num">
                                      <p:cBhvr additive="base">
                                        <p:cTn id="71" dur="500" fill="hold"/>
                                        <p:tgtEl>
                                          <p:spTgt spid="53"/>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54"/>
                                        </p:tgtEl>
                                        <p:attrNameLst>
                                          <p:attrName>style.visibility</p:attrName>
                                        </p:attrNameLst>
                                      </p:cBhvr>
                                      <p:to>
                                        <p:strVal val="visible"/>
                                      </p:to>
                                    </p:set>
                                    <p:anim calcmode="lin" valueType="num">
                                      <p:cBhvr additive="base">
                                        <p:cTn id="74" dur="500" fill="hold"/>
                                        <p:tgtEl>
                                          <p:spTgt spid="54"/>
                                        </p:tgtEl>
                                        <p:attrNameLst>
                                          <p:attrName>ppt_x</p:attrName>
                                        </p:attrNameLst>
                                      </p:cBhvr>
                                      <p:tavLst>
                                        <p:tav tm="0">
                                          <p:val>
                                            <p:strVal val="#ppt_x"/>
                                          </p:val>
                                        </p:tav>
                                        <p:tav tm="100000">
                                          <p:val>
                                            <p:strVal val="#ppt_x"/>
                                          </p:val>
                                        </p:tav>
                                      </p:tavLst>
                                    </p:anim>
                                    <p:anim calcmode="lin" valueType="num">
                                      <p:cBhvr additive="base">
                                        <p:cTn id="75" dur="500" fill="hold"/>
                                        <p:tgtEl>
                                          <p:spTgt spid="54"/>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55"/>
                                        </p:tgtEl>
                                        <p:attrNameLst>
                                          <p:attrName>style.visibility</p:attrName>
                                        </p:attrNameLst>
                                      </p:cBhvr>
                                      <p:to>
                                        <p:strVal val="visible"/>
                                      </p:to>
                                    </p:set>
                                    <p:anim calcmode="lin" valueType="num">
                                      <p:cBhvr additive="base">
                                        <p:cTn id="78" dur="500" fill="hold"/>
                                        <p:tgtEl>
                                          <p:spTgt spid="55"/>
                                        </p:tgtEl>
                                        <p:attrNameLst>
                                          <p:attrName>ppt_x</p:attrName>
                                        </p:attrNameLst>
                                      </p:cBhvr>
                                      <p:tavLst>
                                        <p:tav tm="0">
                                          <p:val>
                                            <p:strVal val="#ppt_x"/>
                                          </p:val>
                                        </p:tav>
                                        <p:tav tm="100000">
                                          <p:val>
                                            <p:strVal val="#ppt_x"/>
                                          </p:val>
                                        </p:tav>
                                      </p:tavLst>
                                    </p:anim>
                                    <p:anim calcmode="lin" valueType="num">
                                      <p:cBhvr additive="base">
                                        <p:cTn id="79" dur="500" fill="hold"/>
                                        <p:tgtEl>
                                          <p:spTgt spid="55"/>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56"/>
                                        </p:tgtEl>
                                        <p:attrNameLst>
                                          <p:attrName>style.visibility</p:attrName>
                                        </p:attrNameLst>
                                      </p:cBhvr>
                                      <p:to>
                                        <p:strVal val="visible"/>
                                      </p:to>
                                    </p:set>
                                    <p:anim calcmode="lin" valueType="num">
                                      <p:cBhvr additive="base">
                                        <p:cTn id="82" dur="500" fill="hold"/>
                                        <p:tgtEl>
                                          <p:spTgt spid="56"/>
                                        </p:tgtEl>
                                        <p:attrNameLst>
                                          <p:attrName>ppt_x</p:attrName>
                                        </p:attrNameLst>
                                      </p:cBhvr>
                                      <p:tavLst>
                                        <p:tav tm="0">
                                          <p:val>
                                            <p:strVal val="#ppt_x"/>
                                          </p:val>
                                        </p:tav>
                                        <p:tav tm="100000">
                                          <p:val>
                                            <p:strVal val="#ppt_x"/>
                                          </p:val>
                                        </p:tav>
                                      </p:tavLst>
                                    </p:anim>
                                    <p:anim calcmode="lin" valueType="num">
                                      <p:cBhvr additive="base">
                                        <p:cTn id="83" dur="500" fill="hold"/>
                                        <p:tgtEl>
                                          <p:spTgt spid="56"/>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57"/>
                                        </p:tgtEl>
                                        <p:attrNameLst>
                                          <p:attrName>style.visibility</p:attrName>
                                        </p:attrNameLst>
                                      </p:cBhvr>
                                      <p:to>
                                        <p:strVal val="visible"/>
                                      </p:to>
                                    </p:set>
                                    <p:anim calcmode="lin" valueType="num">
                                      <p:cBhvr additive="base">
                                        <p:cTn id="86" dur="500" fill="hold"/>
                                        <p:tgtEl>
                                          <p:spTgt spid="57"/>
                                        </p:tgtEl>
                                        <p:attrNameLst>
                                          <p:attrName>ppt_x</p:attrName>
                                        </p:attrNameLst>
                                      </p:cBhvr>
                                      <p:tavLst>
                                        <p:tav tm="0">
                                          <p:val>
                                            <p:strVal val="#ppt_x"/>
                                          </p:val>
                                        </p:tav>
                                        <p:tav tm="100000">
                                          <p:val>
                                            <p:strVal val="#ppt_x"/>
                                          </p:val>
                                        </p:tav>
                                      </p:tavLst>
                                    </p:anim>
                                    <p:anim calcmode="lin" valueType="num">
                                      <p:cBhvr additive="base">
                                        <p:cTn id="87" dur="500" fill="hold"/>
                                        <p:tgtEl>
                                          <p:spTgt spid="57"/>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58"/>
                                        </p:tgtEl>
                                        <p:attrNameLst>
                                          <p:attrName>style.visibility</p:attrName>
                                        </p:attrNameLst>
                                      </p:cBhvr>
                                      <p:to>
                                        <p:strVal val="visible"/>
                                      </p:to>
                                    </p:set>
                                    <p:anim calcmode="lin" valueType="num">
                                      <p:cBhvr additive="base">
                                        <p:cTn id="90" dur="500" fill="hold"/>
                                        <p:tgtEl>
                                          <p:spTgt spid="58"/>
                                        </p:tgtEl>
                                        <p:attrNameLst>
                                          <p:attrName>ppt_x</p:attrName>
                                        </p:attrNameLst>
                                      </p:cBhvr>
                                      <p:tavLst>
                                        <p:tav tm="0">
                                          <p:val>
                                            <p:strVal val="#ppt_x"/>
                                          </p:val>
                                        </p:tav>
                                        <p:tav tm="100000">
                                          <p:val>
                                            <p:strVal val="#ppt_x"/>
                                          </p:val>
                                        </p:tav>
                                      </p:tavLst>
                                    </p:anim>
                                    <p:anim calcmode="lin" valueType="num">
                                      <p:cBhvr additive="base">
                                        <p:cTn id="91" dur="500" fill="hold"/>
                                        <p:tgtEl>
                                          <p:spTgt spid="58"/>
                                        </p:tgtEl>
                                        <p:attrNameLst>
                                          <p:attrName>ppt_y</p:attrName>
                                        </p:attrNameLst>
                                      </p:cBhvr>
                                      <p:tavLst>
                                        <p:tav tm="0">
                                          <p:val>
                                            <p:strVal val="1+#ppt_h/2"/>
                                          </p:val>
                                        </p:tav>
                                        <p:tav tm="100000">
                                          <p:val>
                                            <p:strVal val="#ppt_y"/>
                                          </p:val>
                                        </p:tav>
                                      </p:tavLst>
                                    </p:anim>
                                  </p:childTnLst>
                                </p:cTn>
                              </p:par>
                              <p:par>
                                <p:cTn id="92" presetID="2" presetClass="entr" presetSubtype="1" fill="hold" grpId="0" nodeType="withEffect">
                                  <p:stCondLst>
                                    <p:cond delay="0"/>
                                  </p:stCondLst>
                                  <p:childTnLst>
                                    <p:set>
                                      <p:cBhvr>
                                        <p:cTn id="93" dur="1" fill="hold">
                                          <p:stCondLst>
                                            <p:cond delay="0"/>
                                          </p:stCondLst>
                                        </p:cTn>
                                        <p:tgtEl>
                                          <p:spTgt spid="59"/>
                                        </p:tgtEl>
                                        <p:attrNameLst>
                                          <p:attrName>style.visibility</p:attrName>
                                        </p:attrNameLst>
                                      </p:cBhvr>
                                      <p:to>
                                        <p:strVal val="visible"/>
                                      </p:to>
                                    </p:set>
                                    <p:anim calcmode="lin" valueType="num">
                                      <p:cBhvr additive="base">
                                        <p:cTn id="94" dur="500" fill="hold"/>
                                        <p:tgtEl>
                                          <p:spTgt spid="59"/>
                                        </p:tgtEl>
                                        <p:attrNameLst>
                                          <p:attrName>ppt_x</p:attrName>
                                        </p:attrNameLst>
                                      </p:cBhvr>
                                      <p:tavLst>
                                        <p:tav tm="0">
                                          <p:val>
                                            <p:strVal val="#ppt_x"/>
                                          </p:val>
                                        </p:tav>
                                        <p:tav tm="100000">
                                          <p:val>
                                            <p:strVal val="#ppt_x"/>
                                          </p:val>
                                        </p:tav>
                                      </p:tavLst>
                                    </p:anim>
                                    <p:anim calcmode="lin" valueType="num">
                                      <p:cBhvr additive="base">
                                        <p:cTn id="95" dur="500" fill="hold"/>
                                        <p:tgtEl>
                                          <p:spTgt spid="59"/>
                                        </p:tgtEl>
                                        <p:attrNameLst>
                                          <p:attrName>ppt_y</p:attrName>
                                        </p:attrNameLst>
                                      </p:cBhvr>
                                      <p:tavLst>
                                        <p:tav tm="0">
                                          <p:val>
                                            <p:strVal val="0-#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60"/>
                                        </p:tgtEl>
                                        <p:attrNameLst>
                                          <p:attrName>style.visibility</p:attrName>
                                        </p:attrNameLst>
                                      </p:cBhvr>
                                      <p:to>
                                        <p:strVal val="visible"/>
                                      </p:to>
                                    </p:set>
                                    <p:anim calcmode="lin" valueType="num">
                                      <p:cBhvr additive="base">
                                        <p:cTn id="98" dur="500" fill="hold"/>
                                        <p:tgtEl>
                                          <p:spTgt spid="60"/>
                                        </p:tgtEl>
                                        <p:attrNameLst>
                                          <p:attrName>ppt_x</p:attrName>
                                        </p:attrNameLst>
                                      </p:cBhvr>
                                      <p:tavLst>
                                        <p:tav tm="0">
                                          <p:val>
                                            <p:strVal val="#ppt_x"/>
                                          </p:val>
                                        </p:tav>
                                        <p:tav tm="100000">
                                          <p:val>
                                            <p:strVal val="#ppt_x"/>
                                          </p:val>
                                        </p:tav>
                                      </p:tavLst>
                                    </p:anim>
                                    <p:anim calcmode="lin" valueType="num">
                                      <p:cBhvr additive="base">
                                        <p:cTn id="99" dur="500" fill="hold"/>
                                        <p:tgtEl>
                                          <p:spTgt spid="60"/>
                                        </p:tgtEl>
                                        <p:attrNameLst>
                                          <p:attrName>ppt_y</p:attrName>
                                        </p:attrNameLst>
                                      </p:cBhvr>
                                      <p:tavLst>
                                        <p:tav tm="0">
                                          <p:val>
                                            <p:strVal val="1+#ppt_h/2"/>
                                          </p:val>
                                        </p:tav>
                                        <p:tav tm="100000">
                                          <p:val>
                                            <p:strVal val="#ppt_y"/>
                                          </p:val>
                                        </p:tav>
                                      </p:tavLst>
                                    </p:anim>
                                  </p:childTnLst>
                                </p:cTn>
                              </p:par>
                              <p:par>
                                <p:cTn id="100" presetID="2" presetClass="entr" presetSubtype="9" fill="hold" grpId="0" nodeType="withEffect">
                                  <p:stCondLst>
                                    <p:cond delay="0"/>
                                  </p:stCondLst>
                                  <p:childTnLst>
                                    <p:set>
                                      <p:cBhvr>
                                        <p:cTn id="101" dur="1" fill="hold">
                                          <p:stCondLst>
                                            <p:cond delay="0"/>
                                          </p:stCondLst>
                                        </p:cTn>
                                        <p:tgtEl>
                                          <p:spTgt spid="61"/>
                                        </p:tgtEl>
                                        <p:attrNameLst>
                                          <p:attrName>style.visibility</p:attrName>
                                        </p:attrNameLst>
                                      </p:cBhvr>
                                      <p:to>
                                        <p:strVal val="visible"/>
                                      </p:to>
                                    </p:set>
                                    <p:anim calcmode="lin" valueType="num">
                                      <p:cBhvr additive="base">
                                        <p:cTn id="102" dur="500" fill="hold"/>
                                        <p:tgtEl>
                                          <p:spTgt spid="61"/>
                                        </p:tgtEl>
                                        <p:attrNameLst>
                                          <p:attrName>ppt_x</p:attrName>
                                        </p:attrNameLst>
                                      </p:cBhvr>
                                      <p:tavLst>
                                        <p:tav tm="0">
                                          <p:val>
                                            <p:strVal val="0-#ppt_w/2"/>
                                          </p:val>
                                        </p:tav>
                                        <p:tav tm="100000">
                                          <p:val>
                                            <p:strVal val="#ppt_x"/>
                                          </p:val>
                                        </p:tav>
                                      </p:tavLst>
                                    </p:anim>
                                    <p:anim calcmode="lin" valueType="num">
                                      <p:cBhvr additive="base">
                                        <p:cTn id="103" dur="500" fill="hold"/>
                                        <p:tgtEl>
                                          <p:spTgt spid="61"/>
                                        </p:tgtEl>
                                        <p:attrNameLst>
                                          <p:attrName>ppt_y</p:attrName>
                                        </p:attrNameLst>
                                      </p:cBhvr>
                                      <p:tavLst>
                                        <p:tav tm="0">
                                          <p:val>
                                            <p:strVal val="0-#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62"/>
                                        </p:tgtEl>
                                        <p:attrNameLst>
                                          <p:attrName>style.visibility</p:attrName>
                                        </p:attrNameLst>
                                      </p:cBhvr>
                                      <p:to>
                                        <p:strVal val="visible"/>
                                      </p:to>
                                    </p:set>
                                    <p:anim calcmode="lin" valueType="num">
                                      <p:cBhvr additive="base">
                                        <p:cTn id="106" dur="500" fill="hold"/>
                                        <p:tgtEl>
                                          <p:spTgt spid="62"/>
                                        </p:tgtEl>
                                        <p:attrNameLst>
                                          <p:attrName>ppt_x</p:attrName>
                                        </p:attrNameLst>
                                      </p:cBhvr>
                                      <p:tavLst>
                                        <p:tav tm="0">
                                          <p:val>
                                            <p:strVal val="#ppt_x"/>
                                          </p:val>
                                        </p:tav>
                                        <p:tav tm="100000">
                                          <p:val>
                                            <p:strVal val="#ppt_x"/>
                                          </p:val>
                                        </p:tav>
                                      </p:tavLst>
                                    </p:anim>
                                    <p:anim calcmode="lin" valueType="num">
                                      <p:cBhvr additive="base">
                                        <p:cTn id="107" dur="500" fill="hold"/>
                                        <p:tgtEl>
                                          <p:spTgt spid="62"/>
                                        </p:tgtEl>
                                        <p:attrNameLst>
                                          <p:attrName>ppt_y</p:attrName>
                                        </p:attrNameLst>
                                      </p:cBhvr>
                                      <p:tavLst>
                                        <p:tav tm="0">
                                          <p:val>
                                            <p:strVal val="1+#ppt_h/2"/>
                                          </p:val>
                                        </p:tav>
                                        <p:tav tm="100000">
                                          <p:val>
                                            <p:strVal val="#ppt_y"/>
                                          </p:val>
                                        </p:tav>
                                      </p:tavLst>
                                    </p:anim>
                                  </p:childTnLst>
                                </p:cTn>
                              </p:par>
                              <p:par>
                                <p:cTn id="108" presetID="2" presetClass="entr" presetSubtype="9" fill="hold" grpId="0" nodeType="withEffect">
                                  <p:stCondLst>
                                    <p:cond delay="0"/>
                                  </p:stCondLst>
                                  <p:childTnLst>
                                    <p:set>
                                      <p:cBhvr>
                                        <p:cTn id="109" dur="1" fill="hold">
                                          <p:stCondLst>
                                            <p:cond delay="0"/>
                                          </p:stCondLst>
                                        </p:cTn>
                                        <p:tgtEl>
                                          <p:spTgt spid="63"/>
                                        </p:tgtEl>
                                        <p:attrNameLst>
                                          <p:attrName>style.visibility</p:attrName>
                                        </p:attrNameLst>
                                      </p:cBhvr>
                                      <p:to>
                                        <p:strVal val="visible"/>
                                      </p:to>
                                    </p:set>
                                    <p:anim calcmode="lin" valueType="num">
                                      <p:cBhvr additive="base">
                                        <p:cTn id="110" dur="500" fill="hold"/>
                                        <p:tgtEl>
                                          <p:spTgt spid="63"/>
                                        </p:tgtEl>
                                        <p:attrNameLst>
                                          <p:attrName>ppt_x</p:attrName>
                                        </p:attrNameLst>
                                      </p:cBhvr>
                                      <p:tavLst>
                                        <p:tav tm="0">
                                          <p:val>
                                            <p:strVal val="0-#ppt_w/2"/>
                                          </p:val>
                                        </p:tav>
                                        <p:tav tm="100000">
                                          <p:val>
                                            <p:strVal val="#ppt_x"/>
                                          </p:val>
                                        </p:tav>
                                      </p:tavLst>
                                    </p:anim>
                                    <p:anim calcmode="lin" valueType="num">
                                      <p:cBhvr additive="base">
                                        <p:cTn id="111" dur="500" fill="hold"/>
                                        <p:tgtEl>
                                          <p:spTgt spid="63"/>
                                        </p:tgtEl>
                                        <p:attrNameLst>
                                          <p:attrName>ppt_y</p:attrName>
                                        </p:attrNameLst>
                                      </p:cBhvr>
                                      <p:tavLst>
                                        <p:tav tm="0">
                                          <p:val>
                                            <p:strVal val="0-#ppt_h/2"/>
                                          </p:val>
                                        </p:tav>
                                        <p:tav tm="100000">
                                          <p:val>
                                            <p:strVal val="#ppt_y"/>
                                          </p:val>
                                        </p:tav>
                                      </p:tavLst>
                                    </p:anim>
                                  </p:childTnLst>
                                </p:cTn>
                              </p:par>
                              <p:par>
                                <p:cTn id="112" presetID="2" presetClass="entr" presetSubtype="12" fill="hold" nodeType="withEffect">
                                  <p:stCondLst>
                                    <p:cond delay="0"/>
                                  </p:stCondLst>
                                  <p:childTnLst>
                                    <p:set>
                                      <p:cBhvr>
                                        <p:cTn id="113" dur="1" fill="hold">
                                          <p:stCondLst>
                                            <p:cond delay="0"/>
                                          </p:stCondLst>
                                        </p:cTn>
                                        <p:tgtEl>
                                          <p:spTgt spid="64"/>
                                        </p:tgtEl>
                                        <p:attrNameLst>
                                          <p:attrName>style.visibility</p:attrName>
                                        </p:attrNameLst>
                                      </p:cBhvr>
                                      <p:to>
                                        <p:strVal val="visible"/>
                                      </p:to>
                                    </p:set>
                                    <p:anim calcmode="lin" valueType="num">
                                      <p:cBhvr additive="base">
                                        <p:cTn id="114" dur="500" fill="hold"/>
                                        <p:tgtEl>
                                          <p:spTgt spid="64"/>
                                        </p:tgtEl>
                                        <p:attrNameLst>
                                          <p:attrName>ppt_x</p:attrName>
                                        </p:attrNameLst>
                                      </p:cBhvr>
                                      <p:tavLst>
                                        <p:tav tm="0">
                                          <p:val>
                                            <p:strVal val="0-#ppt_w/2"/>
                                          </p:val>
                                        </p:tav>
                                        <p:tav tm="100000">
                                          <p:val>
                                            <p:strVal val="#ppt_x"/>
                                          </p:val>
                                        </p:tav>
                                      </p:tavLst>
                                    </p:anim>
                                    <p:anim calcmode="lin" valueType="num">
                                      <p:cBhvr additive="base">
                                        <p:cTn id="115" dur="500" fill="hold"/>
                                        <p:tgtEl>
                                          <p:spTgt spid="64"/>
                                        </p:tgtEl>
                                        <p:attrNameLst>
                                          <p:attrName>ppt_y</p:attrName>
                                        </p:attrNameLst>
                                      </p:cBhvr>
                                      <p:tavLst>
                                        <p:tav tm="0">
                                          <p:val>
                                            <p:strVal val="1+#ppt_h/2"/>
                                          </p:val>
                                        </p:tav>
                                        <p:tav tm="100000">
                                          <p:val>
                                            <p:strVal val="#ppt_y"/>
                                          </p:val>
                                        </p:tav>
                                      </p:tavLst>
                                    </p:anim>
                                  </p:childTnLst>
                                </p:cTn>
                              </p:par>
                              <p:par>
                                <p:cTn id="116" presetID="2" presetClass="entr" presetSubtype="4" fill="hold" grpId="0" nodeType="withEffect">
                                  <p:stCondLst>
                                    <p:cond delay="0"/>
                                  </p:stCondLst>
                                  <p:childTnLst>
                                    <p:set>
                                      <p:cBhvr>
                                        <p:cTn id="117" dur="1" fill="hold">
                                          <p:stCondLst>
                                            <p:cond delay="0"/>
                                          </p:stCondLst>
                                        </p:cTn>
                                        <p:tgtEl>
                                          <p:spTgt spid="73"/>
                                        </p:tgtEl>
                                        <p:attrNameLst>
                                          <p:attrName>style.visibility</p:attrName>
                                        </p:attrNameLst>
                                      </p:cBhvr>
                                      <p:to>
                                        <p:strVal val="visible"/>
                                      </p:to>
                                    </p:set>
                                    <p:anim calcmode="lin" valueType="num">
                                      <p:cBhvr additive="base">
                                        <p:cTn id="118" dur="500" fill="hold"/>
                                        <p:tgtEl>
                                          <p:spTgt spid="73"/>
                                        </p:tgtEl>
                                        <p:attrNameLst>
                                          <p:attrName>ppt_x</p:attrName>
                                        </p:attrNameLst>
                                      </p:cBhvr>
                                      <p:tavLst>
                                        <p:tav tm="0">
                                          <p:val>
                                            <p:strVal val="#ppt_x"/>
                                          </p:val>
                                        </p:tav>
                                        <p:tav tm="100000">
                                          <p:val>
                                            <p:strVal val="#ppt_x"/>
                                          </p:val>
                                        </p:tav>
                                      </p:tavLst>
                                    </p:anim>
                                    <p:anim calcmode="lin" valueType="num">
                                      <p:cBhvr additive="base">
                                        <p:cTn id="119" dur="500" fill="hold"/>
                                        <p:tgtEl>
                                          <p:spTgt spid="73"/>
                                        </p:tgtEl>
                                        <p:attrNameLst>
                                          <p:attrName>ppt_y</p:attrName>
                                        </p:attrNameLst>
                                      </p:cBhvr>
                                      <p:tavLst>
                                        <p:tav tm="0">
                                          <p:val>
                                            <p:strVal val="1+#ppt_h/2"/>
                                          </p:val>
                                        </p:tav>
                                        <p:tav tm="100000">
                                          <p:val>
                                            <p:strVal val="#ppt_y"/>
                                          </p:val>
                                        </p:tav>
                                      </p:tavLst>
                                    </p:anim>
                                  </p:childTnLst>
                                </p:cTn>
                              </p:par>
                              <p:par>
                                <p:cTn id="120" presetID="2" presetClass="entr" presetSubtype="4" fill="hold" grpId="0" nodeType="withEffect">
                                  <p:stCondLst>
                                    <p:cond delay="0"/>
                                  </p:stCondLst>
                                  <p:childTnLst>
                                    <p:set>
                                      <p:cBhvr>
                                        <p:cTn id="121" dur="1" fill="hold">
                                          <p:stCondLst>
                                            <p:cond delay="0"/>
                                          </p:stCondLst>
                                        </p:cTn>
                                        <p:tgtEl>
                                          <p:spTgt spid="74"/>
                                        </p:tgtEl>
                                        <p:attrNameLst>
                                          <p:attrName>style.visibility</p:attrName>
                                        </p:attrNameLst>
                                      </p:cBhvr>
                                      <p:to>
                                        <p:strVal val="visible"/>
                                      </p:to>
                                    </p:set>
                                    <p:anim calcmode="lin" valueType="num">
                                      <p:cBhvr additive="base">
                                        <p:cTn id="122" dur="500" fill="hold"/>
                                        <p:tgtEl>
                                          <p:spTgt spid="74"/>
                                        </p:tgtEl>
                                        <p:attrNameLst>
                                          <p:attrName>ppt_x</p:attrName>
                                        </p:attrNameLst>
                                      </p:cBhvr>
                                      <p:tavLst>
                                        <p:tav tm="0">
                                          <p:val>
                                            <p:strVal val="#ppt_x"/>
                                          </p:val>
                                        </p:tav>
                                        <p:tav tm="100000">
                                          <p:val>
                                            <p:strVal val="#ppt_x"/>
                                          </p:val>
                                        </p:tav>
                                      </p:tavLst>
                                    </p:anim>
                                    <p:anim calcmode="lin" valueType="num">
                                      <p:cBhvr additive="base">
                                        <p:cTn id="123" dur="500" fill="hold"/>
                                        <p:tgtEl>
                                          <p:spTgt spid="74"/>
                                        </p:tgtEl>
                                        <p:attrNameLst>
                                          <p:attrName>ppt_y</p:attrName>
                                        </p:attrNameLst>
                                      </p:cBhvr>
                                      <p:tavLst>
                                        <p:tav tm="0">
                                          <p:val>
                                            <p:strVal val="1+#ppt_h/2"/>
                                          </p:val>
                                        </p:tav>
                                        <p:tav tm="100000">
                                          <p:val>
                                            <p:strVal val="#ppt_y"/>
                                          </p:val>
                                        </p:tav>
                                      </p:tavLst>
                                    </p:anim>
                                  </p:childTnLst>
                                </p:cTn>
                              </p:par>
                              <p:par>
                                <p:cTn id="124" presetID="2" presetClass="entr" presetSubtype="4" fill="hold" grpId="0" nodeType="withEffect">
                                  <p:stCondLst>
                                    <p:cond delay="0"/>
                                  </p:stCondLst>
                                  <p:childTnLst>
                                    <p:set>
                                      <p:cBhvr>
                                        <p:cTn id="125" dur="1" fill="hold">
                                          <p:stCondLst>
                                            <p:cond delay="0"/>
                                          </p:stCondLst>
                                        </p:cTn>
                                        <p:tgtEl>
                                          <p:spTgt spid="75"/>
                                        </p:tgtEl>
                                        <p:attrNameLst>
                                          <p:attrName>style.visibility</p:attrName>
                                        </p:attrNameLst>
                                      </p:cBhvr>
                                      <p:to>
                                        <p:strVal val="visible"/>
                                      </p:to>
                                    </p:set>
                                    <p:anim calcmode="lin" valueType="num">
                                      <p:cBhvr additive="base">
                                        <p:cTn id="126" dur="500" fill="hold"/>
                                        <p:tgtEl>
                                          <p:spTgt spid="75"/>
                                        </p:tgtEl>
                                        <p:attrNameLst>
                                          <p:attrName>ppt_x</p:attrName>
                                        </p:attrNameLst>
                                      </p:cBhvr>
                                      <p:tavLst>
                                        <p:tav tm="0">
                                          <p:val>
                                            <p:strVal val="#ppt_x"/>
                                          </p:val>
                                        </p:tav>
                                        <p:tav tm="100000">
                                          <p:val>
                                            <p:strVal val="#ppt_x"/>
                                          </p:val>
                                        </p:tav>
                                      </p:tavLst>
                                    </p:anim>
                                    <p:anim calcmode="lin" valueType="num">
                                      <p:cBhvr additive="base">
                                        <p:cTn id="127" dur="500" fill="hold"/>
                                        <p:tgtEl>
                                          <p:spTgt spid="75"/>
                                        </p:tgtEl>
                                        <p:attrNameLst>
                                          <p:attrName>ppt_y</p:attrName>
                                        </p:attrNameLst>
                                      </p:cBhvr>
                                      <p:tavLst>
                                        <p:tav tm="0">
                                          <p:val>
                                            <p:strVal val="1+#ppt_h/2"/>
                                          </p:val>
                                        </p:tav>
                                        <p:tav tm="100000">
                                          <p:val>
                                            <p:strVal val="#ppt_y"/>
                                          </p:val>
                                        </p:tav>
                                      </p:tavLst>
                                    </p:anim>
                                  </p:childTnLst>
                                </p:cTn>
                              </p:par>
                              <p:par>
                                <p:cTn id="128" presetID="2" presetClass="entr" presetSubtype="12" fill="hold" grpId="0" nodeType="withEffect">
                                  <p:stCondLst>
                                    <p:cond delay="0"/>
                                  </p:stCondLst>
                                  <p:childTnLst>
                                    <p:set>
                                      <p:cBhvr>
                                        <p:cTn id="129" dur="1" fill="hold">
                                          <p:stCondLst>
                                            <p:cond delay="0"/>
                                          </p:stCondLst>
                                        </p:cTn>
                                        <p:tgtEl>
                                          <p:spTgt spid="76"/>
                                        </p:tgtEl>
                                        <p:attrNameLst>
                                          <p:attrName>style.visibility</p:attrName>
                                        </p:attrNameLst>
                                      </p:cBhvr>
                                      <p:to>
                                        <p:strVal val="visible"/>
                                      </p:to>
                                    </p:set>
                                    <p:anim calcmode="lin" valueType="num">
                                      <p:cBhvr additive="base">
                                        <p:cTn id="130" dur="500" fill="hold"/>
                                        <p:tgtEl>
                                          <p:spTgt spid="76"/>
                                        </p:tgtEl>
                                        <p:attrNameLst>
                                          <p:attrName>ppt_x</p:attrName>
                                        </p:attrNameLst>
                                      </p:cBhvr>
                                      <p:tavLst>
                                        <p:tav tm="0">
                                          <p:val>
                                            <p:strVal val="0-#ppt_w/2"/>
                                          </p:val>
                                        </p:tav>
                                        <p:tav tm="100000">
                                          <p:val>
                                            <p:strVal val="#ppt_x"/>
                                          </p:val>
                                        </p:tav>
                                      </p:tavLst>
                                    </p:anim>
                                    <p:anim calcmode="lin" valueType="num">
                                      <p:cBhvr additive="base">
                                        <p:cTn id="131" dur="500" fill="hold"/>
                                        <p:tgtEl>
                                          <p:spTgt spid="76"/>
                                        </p:tgtEl>
                                        <p:attrNameLst>
                                          <p:attrName>ppt_y</p:attrName>
                                        </p:attrNameLst>
                                      </p:cBhvr>
                                      <p:tavLst>
                                        <p:tav tm="0">
                                          <p:val>
                                            <p:strVal val="1+#ppt_h/2"/>
                                          </p:val>
                                        </p:tav>
                                        <p:tav tm="100000">
                                          <p:val>
                                            <p:strVal val="#ppt_y"/>
                                          </p:val>
                                        </p:tav>
                                      </p:tavLst>
                                    </p:anim>
                                  </p:childTnLst>
                                </p:cTn>
                              </p:par>
                              <p:par>
                                <p:cTn id="132" presetID="2" presetClass="entr" presetSubtype="4" fill="hold" grpId="0" nodeType="withEffect">
                                  <p:stCondLst>
                                    <p:cond delay="0"/>
                                  </p:stCondLst>
                                  <p:childTnLst>
                                    <p:set>
                                      <p:cBhvr>
                                        <p:cTn id="133" dur="1" fill="hold">
                                          <p:stCondLst>
                                            <p:cond delay="0"/>
                                          </p:stCondLst>
                                        </p:cTn>
                                        <p:tgtEl>
                                          <p:spTgt spid="77"/>
                                        </p:tgtEl>
                                        <p:attrNameLst>
                                          <p:attrName>style.visibility</p:attrName>
                                        </p:attrNameLst>
                                      </p:cBhvr>
                                      <p:to>
                                        <p:strVal val="visible"/>
                                      </p:to>
                                    </p:set>
                                    <p:anim calcmode="lin" valueType="num">
                                      <p:cBhvr additive="base">
                                        <p:cTn id="134" dur="500" fill="hold"/>
                                        <p:tgtEl>
                                          <p:spTgt spid="77"/>
                                        </p:tgtEl>
                                        <p:attrNameLst>
                                          <p:attrName>ppt_x</p:attrName>
                                        </p:attrNameLst>
                                      </p:cBhvr>
                                      <p:tavLst>
                                        <p:tav tm="0">
                                          <p:val>
                                            <p:strVal val="#ppt_x"/>
                                          </p:val>
                                        </p:tav>
                                        <p:tav tm="100000">
                                          <p:val>
                                            <p:strVal val="#ppt_x"/>
                                          </p:val>
                                        </p:tav>
                                      </p:tavLst>
                                    </p:anim>
                                    <p:anim calcmode="lin" valueType="num">
                                      <p:cBhvr additive="base">
                                        <p:cTn id="135" dur="500" fill="hold"/>
                                        <p:tgtEl>
                                          <p:spTgt spid="77"/>
                                        </p:tgtEl>
                                        <p:attrNameLst>
                                          <p:attrName>ppt_y</p:attrName>
                                        </p:attrNameLst>
                                      </p:cBhvr>
                                      <p:tavLst>
                                        <p:tav tm="0">
                                          <p:val>
                                            <p:strVal val="1+#ppt_h/2"/>
                                          </p:val>
                                        </p:tav>
                                        <p:tav tm="100000">
                                          <p:val>
                                            <p:strVal val="#ppt_y"/>
                                          </p:val>
                                        </p:tav>
                                      </p:tavLst>
                                    </p:anim>
                                  </p:childTnLst>
                                </p:cTn>
                              </p:par>
                              <p:par>
                                <p:cTn id="136" presetID="2" presetClass="entr" presetSubtype="12" fill="hold" grpId="0" nodeType="withEffect">
                                  <p:stCondLst>
                                    <p:cond delay="0"/>
                                  </p:stCondLst>
                                  <p:childTnLst>
                                    <p:set>
                                      <p:cBhvr>
                                        <p:cTn id="137" dur="1" fill="hold">
                                          <p:stCondLst>
                                            <p:cond delay="0"/>
                                          </p:stCondLst>
                                        </p:cTn>
                                        <p:tgtEl>
                                          <p:spTgt spid="78"/>
                                        </p:tgtEl>
                                        <p:attrNameLst>
                                          <p:attrName>style.visibility</p:attrName>
                                        </p:attrNameLst>
                                      </p:cBhvr>
                                      <p:to>
                                        <p:strVal val="visible"/>
                                      </p:to>
                                    </p:set>
                                    <p:anim calcmode="lin" valueType="num">
                                      <p:cBhvr additive="base">
                                        <p:cTn id="138" dur="500" fill="hold"/>
                                        <p:tgtEl>
                                          <p:spTgt spid="78"/>
                                        </p:tgtEl>
                                        <p:attrNameLst>
                                          <p:attrName>ppt_x</p:attrName>
                                        </p:attrNameLst>
                                      </p:cBhvr>
                                      <p:tavLst>
                                        <p:tav tm="0">
                                          <p:val>
                                            <p:strVal val="0-#ppt_w/2"/>
                                          </p:val>
                                        </p:tav>
                                        <p:tav tm="100000">
                                          <p:val>
                                            <p:strVal val="#ppt_x"/>
                                          </p:val>
                                        </p:tav>
                                      </p:tavLst>
                                    </p:anim>
                                    <p:anim calcmode="lin" valueType="num">
                                      <p:cBhvr additive="base">
                                        <p:cTn id="139" dur="500" fill="hold"/>
                                        <p:tgtEl>
                                          <p:spTgt spid="78"/>
                                        </p:tgtEl>
                                        <p:attrNameLst>
                                          <p:attrName>ppt_y</p:attrName>
                                        </p:attrNameLst>
                                      </p:cBhvr>
                                      <p:tavLst>
                                        <p:tav tm="0">
                                          <p:val>
                                            <p:strVal val="1+#ppt_h/2"/>
                                          </p:val>
                                        </p:tav>
                                        <p:tav tm="100000">
                                          <p:val>
                                            <p:strVal val="#ppt_y"/>
                                          </p:val>
                                        </p:tav>
                                      </p:tavLst>
                                    </p:anim>
                                  </p:childTnLst>
                                </p:cTn>
                              </p:par>
                              <p:par>
                                <p:cTn id="140" presetID="2" presetClass="entr" presetSubtype="4" fill="hold" grpId="0" nodeType="withEffect">
                                  <p:stCondLst>
                                    <p:cond delay="0"/>
                                  </p:stCondLst>
                                  <p:childTnLst>
                                    <p:set>
                                      <p:cBhvr>
                                        <p:cTn id="141" dur="1" fill="hold">
                                          <p:stCondLst>
                                            <p:cond delay="0"/>
                                          </p:stCondLst>
                                        </p:cTn>
                                        <p:tgtEl>
                                          <p:spTgt spid="79"/>
                                        </p:tgtEl>
                                        <p:attrNameLst>
                                          <p:attrName>style.visibility</p:attrName>
                                        </p:attrNameLst>
                                      </p:cBhvr>
                                      <p:to>
                                        <p:strVal val="visible"/>
                                      </p:to>
                                    </p:set>
                                    <p:anim calcmode="lin" valueType="num">
                                      <p:cBhvr additive="base">
                                        <p:cTn id="142" dur="500" fill="hold"/>
                                        <p:tgtEl>
                                          <p:spTgt spid="79"/>
                                        </p:tgtEl>
                                        <p:attrNameLst>
                                          <p:attrName>ppt_x</p:attrName>
                                        </p:attrNameLst>
                                      </p:cBhvr>
                                      <p:tavLst>
                                        <p:tav tm="0">
                                          <p:val>
                                            <p:strVal val="#ppt_x"/>
                                          </p:val>
                                        </p:tav>
                                        <p:tav tm="100000">
                                          <p:val>
                                            <p:strVal val="#ppt_x"/>
                                          </p:val>
                                        </p:tav>
                                      </p:tavLst>
                                    </p:anim>
                                    <p:anim calcmode="lin" valueType="num">
                                      <p:cBhvr additive="base">
                                        <p:cTn id="143" dur="500" fill="hold"/>
                                        <p:tgtEl>
                                          <p:spTgt spid="79"/>
                                        </p:tgtEl>
                                        <p:attrNameLst>
                                          <p:attrName>ppt_y</p:attrName>
                                        </p:attrNameLst>
                                      </p:cBhvr>
                                      <p:tavLst>
                                        <p:tav tm="0">
                                          <p:val>
                                            <p:strVal val="1+#ppt_h/2"/>
                                          </p:val>
                                        </p:tav>
                                        <p:tav tm="100000">
                                          <p:val>
                                            <p:strVal val="#ppt_y"/>
                                          </p:val>
                                        </p:tav>
                                      </p:tavLst>
                                    </p:anim>
                                  </p:childTnLst>
                                </p:cTn>
                              </p:par>
                              <p:par>
                                <p:cTn id="144" presetID="2" presetClass="entr" presetSubtype="4" fill="hold" grpId="0" nodeType="withEffect">
                                  <p:stCondLst>
                                    <p:cond delay="0"/>
                                  </p:stCondLst>
                                  <p:childTnLst>
                                    <p:set>
                                      <p:cBhvr>
                                        <p:cTn id="145" dur="1" fill="hold">
                                          <p:stCondLst>
                                            <p:cond delay="0"/>
                                          </p:stCondLst>
                                        </p:cTn>
                                        <p:tgtEl>
                                          <p:spTgt spid="84"/>
                                        </p:tgtEl>
                                        <p:attrNameLst>
                                          <p:attrName>style.visibility</p:attrName>
                                        </p:attrNameLst>
                                      </p:cBhvr>
                                      <p:to>
                                        <p:strVal val="visible"/>
                                      </p:to>
                                    </p:set>
                                    <p:anim calcmode="lin" valueType="num">
                                      <p:cBhvr additive="base">
                                        <p:cTn id="146" dur="500" fill="hold"/>
                                        <p:tgtEl>
                                          <p:spTgt spid="84"/>
                                        </p:tgtEl>
                                        <p:attrNameLst>
                                          <p:attrName>ppt_x</p:attrName>
                                        </p:attrNameLst>
                                      </p:cBhvr>
                                      <p:tavLst>
                                        <p:tav tm="0">
                                          <p:val>
                                            <p:strVal val="#ppt_x"/>
                                          </p:val>
                                        </p:tav>
                                        <p:tav tm="100000">
                                          <p:val>
                                            <p:strVal val="#ppt_x"/>
                                          </p:val>
                                        </p:tav>
                                      </p:tavLst>
                                    </p:anim>
                                    <p:anim calcmode="lin" valueType="num">
                                      <p:cBhvr additive="base">
                                        <p:cTn id="147" dur="500" fill="hold"/>
                                        <p:tgtEl>
                                          <p:spTgt spid="84"/>
                                        </p:tgtEl>
                                        <p:attrNameLst>
                                          <p:attrName>ppt_y</p:attrName>
                                        </p:attrNameLst>
                                      </p:cBhvr>
                                      <p:tavLst>
                                        <p:tav tm="0">
                                          <p:val>
                                            <p:strVal val="1+#ppt_h/2"/>
                                          </p:val>
                                        </p:tav>
                                        <p:tav tm="100000">
                                          <p:val>
                                            <p:strVal val="#ppt_y"/>
                                          </p:val>
                                        </p:tav>
                                      </p:tavLst>
                                    </p:anim>
                                  </p:childTnLst>
                                </p:cTn>
                              </p:par>
                              <p:par>
                                <p:cTn id="148" presetID="2" presetClass="entr" presetSubtype="4" fill="hold" grpId="0" nodeType="withEffect">
                                  <p:stCondLst>
                                    <p:cond delay="0"/>
                                  </p:stCondLst>
                                  <p:childTnLst>
                                    <p:set>
                                      <p:cBhvr>
                                        <p:cTn id="149" dur="1" fill="hold">
                                          <p:stCondLst>
                                            <p:cond delay="0"/>
                                          </p:stCondLst>
                                        </p:cTn>
                                        <p:tgtEl>
                                          <p:spTgt spid="85"/>
                                        </p:tgtEl>
                                        <p:attrNameLst>
                                          <p:attrName>style.visibility</p:attrName>
                                        </p:attrNameLst>
                                      </p:cBhvr>
                                      <p:to>
                                        <p:strVal val="visible"/>
                                      </p:to>
                                    </p:set>
                                    <p:anim calcmode="lin" valueType="num">
                                      <p:cBhvr additive="base">
                                        <p:cTn id="150" dur="500" fill="hold"/>
                                        <p:tgtEl>
                                          <p:spTgt spid="85"/>
                                        </p:tgtEl>
                                        <p:attrNameLst>
                                          <p:attrName>ppt_x</p:attrName>
                                        </p:attrNameLst>
                                      </p:cBhvr>
                                      <p:tavLst>
                                        <p:tav tm="0">
                                          <p:val>
                                            <p:strVal val="#ppt_x"/>
                                          </p:val>
                                        </p:tav>
                                        <p:tav tm="100000">
                                          <p:val>
                                            <p:strVal val="#ppt_x"/>
                                          </p:val>
                                        </p:tav>
                                      </p:tavLst>
                                    </p:anim>
                                    <p:anim calcmode="lin" valueType="num">
                                      <p:cBhvr additive="base">
                                        <p:cTn id="151" dur="500" fill="hold"/>
                                        <p:tgtEl>
                                          <p:spTgt spid="85"/>
                                        </p:tgtEl>
                                        <p:attrNameLst>
                                          <p:attrName>ppt_y</p:attrName>
                                        </p:attrNameLst>
                                      </p:cBhvr>
                                      <p:tavLst>
                                        <p:tav tm="0">
                                          <p:val>
                                            <p:strVal val="1+#ppt_h/2"/>
                                          </p:val>
                                        </p:tav>
                                        <p:tav tm="100000">
                                          <p:val>
                                            <p:strVal val="#ppt_y"/>
                                          </p:val>
                                        </p:tav>
                                      </p:tavLst>
                                    </p:anim>
                                  </p:childTnLst>
                                </p:cTn>
                              </p:par>
                              <p:par>
                                <p:cTn id="152" presetID="2" presetClass="entr" presetSubtype="8" fill="hold" nodeType="withEffect">
                                  <p:stCondLst>
                                    <p:cond delay="0"/>
                                  </p:stCondLst>
                                  <p:childTnLst>
                                    <p:set>
                                      <p:cBhvr>
                                        <p:cTn id="153" dur="1" fill="hold">
                                          <p:stCondLst>
                                            <p:cond delay="0"/>
                                          </p:stCondLst>
                                        </p:cTn>
                                        <p:tgtEl>
                                          <p:spTgt spid="86"/>
                                        </p:tgtEl>
                                        <p:attrNameLst>
                                          <p:attrName>style.visibility</p:attrName>
                                        </p:attrNameLst>
                                      </p:cBhvr>
                                      <p:to>
                                        <p:strVal val="visible"/>
                                      </p:to>
                                    </p:set>
                                    <p:anim calcmode="lin" valueType="num">
                                      <p:cBhvr additive="base">
                                        <p:cTn id="154" dur="500" fill="hold"/>
                                        <p:tgtEl>
                                          <p:spTgt spid="86"/>
                                        </p:tgtEl>
                                        <p:attrNameLst>
                                          <p:attrName>ppt_x</p:attrName>
                                        </p:attrNameLst>
                                      </p:cBhvr>
                                      <p:tavLst>
                                        <p:tav tm="0">
                                          <p:val>
                                            <p:strVal val="0-#ppt_w/2"/>
                                          </p:val>
                                        </p:tav>
                                        <p:tav tm="100000">
                                          <p:val>
                                            <p:strVal val="#ppt_x"/>
                                          </p:val>
                                        </p:tav>
                                      </p:tavLst>
                                    </p:anim>
                                    <p:anim calcmode="lin" valueType="num">
                                      <p:cBhvr additive="base">
                                        <p:cTn id="155" dur="500" fill="hold"/>
                                        <p:tgtEl>
                                          <p:spTgt spid="86"/>
                                        </p:tgtEl>
                                        <p:attrNameLst>
                                          <p:attrName>ppt_y</p:attrName>
                                        </p:attrNameLst>
                                      </p:cBhvr>
                                      <p:tavLst>
                                        <p:tav tm="0">
                                          <p:val>
                                            <p:strVal val="#ppt_y"/>
                                          </p:val>
                                        </p:tav>
                                        <p:tav tm="100000">
                                          <p:val>
                                            <p:strVal val="#ppt_y"/>
                                          </p:val>
                                        </p:tav>
                                      </p:tavLst>
                                    </p:anim>
                                  </p:childTnLst>
                                </p:cTn>
                              </p:par>
                              <p:par>
                                <p:cTn id="156" presetID="2" presetClass="entr" presetSubtype="4" fill="hold" grpId="0" nodeType="withEffect">
                                  <p:stCondLst>
                                    <p:cond delay="0"/>
                                  </p:stCondLst>
                                  <p:childTnLst>
                                    <p:set>
                                      <p:cBhvr>
                                        <p:cTn id="157" dur="1" fill="hold">
                                          <p:stCondLst>
                                            <p:cond delay="0"/>
                                          </p:stCondLst>
                                        </p:cTn>
                                        <p:tgtEl>
                                          <p:spTgt spid="89"/>
                                        </p:tgtEl>
                                        <p:attrNameLst>
                                          <p:attrName>style.visibility</p:attrName>
                                        </p:attrNameLst>
                                      </p:cBhvr>
                                      <p:to>
                                        <p:strVal val="visible"/>
                                      </p:to>
                                    </p:set>
                                    <p:anim calcmode="lin" valueType="num">
                                      <p:cBhvr additive="base">
                                        <p:cTn id="158" dur="500" fill="hold"/>
                                        <p:tgtEl>
                                          <p:spTgt spid="89"/>
                                        </p:tgtEl>
                                        <p:attrNameLst>
                                          <p:attrName>ppt_x</p:attrName>
                                        </p:attrNameLst>
                                      </p:cBhvr>
                                      <p:tavLst>
                                        <p:tav tm="0">
                                          <p:val>
                                            <p:strVal val="#ppt_x"/>
                                          </p:val>
                                        </p:tav>
                                        <p:tav tm="100000">
                                          <p:val>
                                            <p:strVal val="#ppt_x"/>
                                          </p:val>
                                        </p:tav>
                                      </p:tavLst>
                                    </p:anim>
                                    <p:anim calcmode="lin" valueType="num">
                                      <p:cBhvr additive="base">
                                        <p:cTn id="159" dur="500" fill="hold"/>
                                        <p:tgtEl>
                                          <p:spTgt spid="89"/>
                                        </p:tgtEl>
                                        <p:attrNameLst>
                                          <p:attrName>ppt_y</p:attrName>
                                        </p:attrNameLst>
                                      </p:cBhvr>
                                      <p:tavLst>
                                        <p:tav tm="0">
                                          <p:val>
                                            <p:strVal val="1+#ppt_h/2"/>
                                          </p:val>
                                        </p:tav>
                                        <p:tav tm="100000">
                                          <p:val>
                                            <p:strVal val="#ppt_y"/>
                                          </p:val>
                                        </p:tav>
                                      </p:tavLst>
                                    </p:anim>
                                  </p:childTnLst>
                                </p:cTn>
                              </p:par>
                              <p:par>
                                <p:cTn id="160" presetID="2" presetClass="entr" presetSubtype="4" fill="hold" grpId="0" nodeType="withEffect">
                                  <p:stCondLst>
                                    <p:cond delay="0"/>
                                  </p:stCondLst>
                                  <p:childTnLst>
                                    <p:set>
                                      <p:cBhvr>
                                        <p:cTn id="161" dur="1" fill="hold">
                                          <p:stCondLst>
                                            <p:cond delay="0"/>
                                          </p:stCondLst>
                                        </p:cTn>
                                        <p:tgtEl>
                                          <p:spTgt spid="90"/>
                                        </p:tgtEl>
                                        <p:attrNameLst>
                                          <p:attrName>style.visibility</p:attrName>
                                        </p:attrNameLst>
                                      </p:cBhvr>
                                      <p:to>
                                        <p:strVal val="visible"/>
                                      </p:to>
                                    </p:set>
                                    <p:anim calcmode="lin" valueType="num">
                                      <p:cBhvr additive="base">
                                        <p:cTn id="162" dur="500" fill="hold"/>
                                        <p:tgtEl>
                                          <p:spTgt spid="90"/>
                                        </p:tgtEl>
                                        <p:attrNameLst>
                                          <p:attrName>ppt_x</p:attrName>
                                        </p:attrNameLst>
                                      </p:cBhvr>
                                      <p:tavLst>
                                        <p:tav tm="0">
                                          <p:val>
                                            <p:strVal val="#ppt_x"/>
                                          </p:val>
                                        </p:tav>
                                        <p:tav tm="100000">
                                          <p:val>
                                            <p:strVal val="#ppt_x"/>
                                          </p:val>
                                        </p:tav>
                                      </p:tavLst>
                                    </p:anim>
                                    <p:anim calcmode="lin" valueType="num">
                                      <p:cBhvr additive="base">
                                        <p:cTn id="163" dur="500" fill="hold"/>
                                        <p:tgtEl>
                                          <p:spTgt spid="90"/>
                                        </p:tgtEl>
                                        <p:attrNameLst>
                                          <p:attrName>ppt_y</p:attrName>
                                        </p:attrNameLst>
                                      </p:cBhvr>
                                      <p:tavLst>
                                        <p:tav tm="0">
                                          <p:val>
                                            <p:strVal val="1+#ppt_h/2"/>
                                          </p:val>
                                        </p:tav>
                                        <p:tav tm="100000">
                                          <p:val>
                                            <p:strVal val="#ppt_y"/>
                                          </p:val>
                                        </p:tav>
                                      </p:tavLst>
                                    </p:anim>
                                  </p:childTnLst>
                                </p:cTn>
                              </p:par>
                              <p:par>
                                <p:cTn id="164" presetID="2" presetClass="entr" presetSubtype="4" fill="hold" grpId="0" nodeType="withEffect">
                                  <p:stCondLst>
                                    <p:cond delay="0"/>
                                  </p:stCondLst>
                                  <p:childTnLst>
                                    <p:set>
                                      <p:cBhvr>
                                        <p:cTn id="165" dur="1" fill="hold">
                                          <p:stCondLst>
                                            <p:cond delay="0"/>
                                          </p:stCondLst>
                                        </p:cTn>
                                        <p:tgtEl>
                                          <p:spTgt spid="91"/>
                                        </p:tgtEl>
                                        <p:attrNameLst>
                                          <p:attrName>style.visibility</p:attrName>
                                        </p:attrNameLst>
                                      </p:cBhvr>
                                      <p:to>
                                        <p:strVal val="visible"/>
                                      </p:to>
                                    </p:set>
                                    <p:anim calcmode="lin" valueType="num">
                                      <p:cBhvr additive="base">
                                        <p:cTn id="166" dur="500" fill="hold"/>
                                        <p:tgtEl>
                                          <p:spTgt spid="91"/>
                                        </p:tgtEl>
                                        <p:attrNameLst>
                                          <p:attrName>ppt_x</p:attrName>
                                        </p:attrNameLst>
                                      </p:cBhvr>
                                      <p:tavLst>
                                        <p:tav tm="0">
                                          <p:val>
                                            <p:strVal val="#ppt_x"/>
                                          </p:val>
                                        </p:tav>
                                        <p:tav tm="100000">
                                          <p:val>
                                            <p:strVal val="#ppt_x"/>
                                          </p:val>
                                        </p:tav>
                                      </p:tavLst>
                                    </p:anim>
                                    <p:anim calcmode="lin" valueType="num">
                                      <p:cBhvr additive="base">
                                        <p:cTn id="167" dur="500" fill="hold"/>
                                        <p:tgtEl>
                                          <p:spTgt spid="91"/>
                                        </p:tgtEl>
                                        <p:attrNameLst>
                                          <p:attrName>ppt_y</p:attrName>
                                        </p:attrNameLst>
                                      </p:cBhvr>
                                      <p:tavLst>
                                        <p:tav tm="0">
                                          <p:val>
                                            <p:strVal val="1+#ppt_h/2"/>
                                          </p:val>
                                        </p:tav>
                                        <p:tav tm="100000">
                                          <p:val>
                                            <p:strVal val="#ppt_y"/>
                                          </p:val>
                                        </p:tav>
                                      </p:tavLst>
                                    </p:anim>
                                  </p:childTnLst>
                                </p:cTn>
                              </p:par>
                              <p:par>
                                <p:cTn id="168" presetID="2" presetClass="entr" presetSubtype="4" fill="hold" grpId="0" nodeType="withEffect">
                                  <p:stCondLst>
                                    <p:cond delay="0"/>
                                  </p:stCondLst>
                                  <p:childTnLst>
                                    <p:set>
                                      <p:cBhvr>
                                        <p:cTn id="169" dur="1" fill="hold">
                                          <p:stCondLst>
                                            <p:cond delay="0"/>
                                          </p:stCondLst>
                                        </p:cTn>
                                        <p:tgtEl>
                                          <p:spTgt spid="92"/>
                                        </p:tgtEl>
                                        <p:attrNameLst>
                                          <p:attrName>style.visibility</p:attrName>
                                        </p:attrNameLst>
                                      </p:cBhvr>
                                      <p:to>
                                        <p:strVal val="visible"/>
                                      </p:to>
                                    </p:set>
                                    <p:anim calcmode="lin" valueType="num">
                                      <p:cBhvr additive="base">
                                        <p:cTn id="170" dur="500" fill="hold"/>
                                        <p:tgtEl>
                                          <p:spTgt spid="92"/>
                                        </p:tgtEl>
                                        <p:attrNameLst>
                                          <p:attrName>ppt_x</p:attrName>
                                        </p:attrNameLst>
                                      </p:cBhvr>
                                      <p:tavLst>
                                        <p:tav tm="0">
                                          <p:val>
                                            <p:strVal val="#ppt_x"/>
                                          </p:val>
                                        </p:tav>
                                        <p:tav tm="100000">
                                          <p:val>
                                            <p:strVal val="#ppt_x"/>
                                          </p:val>
                                        </p:tav>
                                      </p:tavLst>
                                    </p:anim>
                                    <p:anim calcmode="lin" valueType="num">
                                      <p:cBhvr additive="base">
                                        <p:cTn id="171" dur="500" fill="hold"/>
                                        <p:tgtEl>
                                          <p:spTgt spid="92"/>
                                        </p:tgtEl>
                                        <p:attrNameLst>
                                          <p:attrName>ppt_y</p:attrName>
                                        </p:attrNameLst>
                                      </p:cBhvr>
                                      <p:tavLst>
                                        <p:tav tm="0">
                                          <p:val>
                                            <p:strVal val="1+#ppt_h/2"/>
                                          </p:val>
                                        </p:tav>
                                        <p:tav tm="100000">
                                          <p:val>
                                            <p:strVal val="#ppt_y"/>
                                          </p:val>
                                        </p:tav>
                                      </p:tavLst>
                                    </p:anim>
                                  </p:childTnLst>
                                </p:cTn>
                              </p:par>
                              <p:par>
                                <p:cTn id="172" presetID="2" presetClass="entr" presetSubtype="4" fill="hold" grpId="0" nodeType="withEffect">
                                  <p:stCondLst>
                                    <p:cond delay="0"/>
                                  </p:stCondLst>
                                  <p:childTnLst>
                                    <p:set>
                                      <p:cBhvr>
                                        <p:cTn id="173" dur="1" fill="hold">
                                          <p:stCondLst>
                                            <p:cond delay="0"/>
                                          </p:stCondLst>
                                        </p:cTn>
                                        <p:tgtEl>
                                          <p:spTgt spid="93"/>
                                        </p:tgtEl>
                                        <p:attrNameLst>
                                          <p:attrName>style.visibility</p:attrName>
                                        </p:attrNameLst>
                                      </p:cBhvr>
                                      <p:to>
                                        <p:strVal val="visible"/>
                                      </p:to>
                                    </p:set>
                                    <p:anim calcmode="lin" valueType="num">
                                      <p:cBhvr additive="base">
                                        <p:cTn id="174" dur="500" fill="hold"/>
                                        <p:tgtEl>
                                          <p:spTgt spid="93"/>
                                        </p:tgtEl>
                                        <p:attrNameLst>
                                          <p:attrName>ppt_x</p:attrName>
                                        </p:attrNameLst>
                                      </p:cBhvr>
                                      <p:tavLst>
                                        <p:tav tm="0">
                                          <p:val>
                                            <p:strVal val="#ppt_x"/>
                                          </p:val>
                                        </p:tav>
                                        <p:tav tm="100000">
                                          <p:val>
                                            <p:strVal val="#ppt_x"/>
                                          </p:val>
                                        </p:tav>
                                      </p:tavLst>
                                    </p:anim>
                                    <p:anim calcmode="lin" valueType="num">
                                      <p:cBhvr additive="base">
                                        <p:cTn id="175" dur="500" fill="hold"/>
                                        <p:tgtEl>
                                          <p:spTgt spid="93"/>
                                        </p:tgtEl>
                                        <p:attrNameLst>
                                          <p:attrName>ppt_y</p:attrName>
                                        </p:attrNameLst>
                                      </p:cBhvr>
                                      <p:tavLst>
                                        <p:tav tm="0">
                                          <p:val>
                                            <p:strVal val="1+#ppt_h/2"/>
                                          </p:val>
                                        </p:tav>
                                        <p:tav tm="100000">
                                          <p:val>
                                            <p:strVal val="#ppt_y"/>
                                          </p:val>
                                        </p:tav>
                                      </p:tavLst>
                                    </p:anim>
                                  </p:childTnLst>
                                </p:cTn>
                              </p:par>
                              <p:par>
                                <p:cTn id="176" presetID="2" presetClass="entr" presetSubtype="8" fill="hold" grpId="0" nodeType="withEffect">
                                  <p:stCondLst>
                                    <p:cond delay="0"/>
                                  </p:stCondLst>
                                  <p:childTnLst>
                                    <p:set>
                                      <p:cBhvr>
                                        <p:cTn id="177" dur="1" fill="hold">
                                          <p:stCondLst>
                                            <p:cond delay="0"/>
                                          </p:stCondLst>
                                        </p:cTn>
                                        <p:tgtEl>
                                          <p:spTgt spid="94"/>
                                        </p:tgtEl>
                                        <p:attrNameLst>
                                          <p:attrName>style.visibility</p:attrName>
                                        </p:attrNameLst>
                                      </p:cBhvr>
                                      <p:to>
                                        <p:strVal val="visible"/>
                                      </p:to>
                                    </p:set>
                                    <p:anim calcmode="lin" valueType="num">
                                      <p:cBhvr additive="base">
                                        <p:cTn id="178" dur="500" fill="hold"/>
                                        <p:tgtEl>
                                          <p:spTgt spid="94"/>
                                        </p:tgtEl>
                                        <p:attrNameLst>
                                          <p:attrName>ppt_x</p:attrName>
                                        </p:attrNameLst>
                                      </p:cBhvr>
                                      <p:tavLst>
                                        <p:tav tm="0">
                                          <p:val>
                                            <p:strVal val="0-#ppt_w/2"/>
                                          </p:val>
                                        </p:tav>
                                        <p:tav tm="100000">
                                          <p:val>
                                            <p:strVal val="#ppt_x"/>
                                          </p:val>
                                        </p:tav>
                                      </p:tavLst>
                                    </p:anim>
                                    <p:anim calcmode="lin" valueType="num">
                                      <p:cBhvr additive="base">
                                        <p:cTn id="179" dur="500" fill="hold"/>
                                        <p:tgtEl>
                                          <p:spTgt spid="94"/>
                                        </p:tgtEl>
                                        <p:attrNameLst>
                                          <p:attrName>ppt_y</p:attrName>
                                        </p:attrNameLst>
                                      </p:cBhvr>
                                      <p:tavLst>
                                        <p:tav tm="0">
                                          <p:val>
                                            <p:strVal val="#ppt_y"/>
                                          </p:val>
                                        </p:tav>
                                        <p:tav tm="100000">
                                          <p:val>
                                            <p:strVal val="#ppt_y"/>
                                          </p:val>
                                        </p:tav>
                                      </p:tavLst>
                                    </p:anim>
                                  </p:childTnLst>
                                </p:cTn>
                              </p:par>
                              <p:par>
                                <p:cTn id="180" presetID="2" presetClass="entr" presetSubtype="4" fill="hold" grpId="0" nodeType="withEffect">
                                  <p:stCondLst>
                                    <p:cond delay="0"/>
                                  </p:stCondLst>
                                  <p:childTnLst>
                                    <p:set>
                                      <p:cBhvr>
                                        <p:cTn id="181" dur="1" fill="hold">
                                          <p:stCondLst>
                                            <p:cond delay="0"/>
                                          </p:stCondLst>
                                        </p:cTn>
                                        <p:tgtEl>
                                          <p:spTgt spid="95"/>
                                        </p:tgtEl>
                                        <p:attrNameLst>
                                          <p:attrName>style.visibility</p:attrName>
                                        </p:attrNameLst>
                                      </p:cBhvr>
                                      <p:to>
                                        <p:strVal val="visible"/>
                                      </p:to>
                                    </p:set>
                                    <p:anim calcmode="lin" valueType="num">
                                      <p:cBhvr additive="base">
                                        <p:cTn id="182" dur="500" fill="hold"/>
                                        <p:tgtEl>
                                          <p:spTgt spid="95"/>
                                        </p:tgtEl>
                                        <p:attrNameLst>
                                          <p:attrName>ppt_x</p:attrName>
                                        </p:attrNameLst>
                                      </p:cBhvr>
                                      <p:tavLst>
                                        <p:tav tm="0">
                                          <p:val>
                                            <p:strVal val="#ppt_x"/>
                                          </p:val>
                                        </p:tav>
                                        <p:tav tm="100000">
                                          <p:val>
                                            <p:strVal val="#ppt_x"/>
                                          </p:val>
                                        </p:tav>
                                      </p:tavLst>
                                    </p:anim>
                                    <p:anim calcmode="lin" valueType="num">
                                      <p:cBhvr additive="base">
                                        <p:cTn id="183" dur="500" fill="hold"/>
                                        <p:tgtEl>
                                          <p:spTgt spid="95"/>
                                        </p:tgtEl>
                                        <p:attrNameLst>
                                          <p:attrName>ppt_y</p:attrName>
                                        </p:attrNameLst>
                                      </p:cBhvr>
                                      <p:tavLst>
                                        <p:tav tm="0">
                                          <p:val>
                                            <p:strVal val="1+#ppt_h/2"/>
                                          </p:val>
                                        </p:tav>
                                        <p:tav tm="100000">
                                          <p:val>
                                            <p:strVal val="#ppt_y"/>
                                          </p:val>
                                        </p:tav>
                                      </p:tavLst>
                                    </p:anim>
                                  </p:childTnLst>
                                </p:cTn>
                              </p:par>
                              <p:par>
                                <p:cTn id="184" presetID="2" presetClass="entr" presetSubtype="4" fill="hold" grpId="0" nodeType="withEffect">
                                  <p:stCondLst>
                                    <p:cond delay="0"/>
                                  </p:stCondLst>
                                  <p:childTnLst>
                                    <p:set>
                                      <p:cBhvr>
                                        <p:cTn id="185" dur="1" fill="hold">
                                          <p:stCondLst>
                                            <p:cond delay="0"/>
                                          </p:stCondLst>
                                        </p:cTn>
                                        <p:tgtEl>
                                          <p:spTgt spid="96"/>
                                        </p:tgtEl>
                                        <p:attrNameLst>
                                          <p:attrName>style.visibility</p:attrName>
                                        </p:attrNameLst>
                                      </p:cBhvr>
                                      <p:to>
                                        <p:strVal val="visible"/>
                                      </p:to>
                                    </p:set>
                                    <p:anim calcmode="lin" valueType="num">
                                      <p:cBhvr additive="base">
                                        <p:cTn id="186" dur="500" fill="hold"/>
                                        <p:tgtEl>
                                          <p:spTgt spid="96"/>
                                        </p:tgtEl>
                                        <p:attrNameLst>
                                          <p:attrName>ppt_x</p:attrName>
                                        </p:attrNameLst>
                                      </p:cBhvr>
                                      <p:tavLst>
                                        <p:tav tm="0">
                                          <p:val>
                                            <p:strVal val="#ppt_x"/>
                                          </p:val>
                                        </p:tav>
                                        <p:tav tm="100000">
                                          <p:val>
                                            <p:strVal val="#ppt_x"/>
                                          </p:val>
                                        </p:tav>
                                      </p:tavLst>
                                    </p:anim>
                                    <p:anim calcmode="lin" valueType="num">
                                      <p:cBhvr additive="base">
                                        <p:cTn id="187" dur="500" fill="hold"/>
                                        <p:tgtEl>
                                          <p:spTgt spid="96"/>
                                        </p:tgtEl>
                                        <p:attrNameLst>
                                          <p:attrName>ppt_y</p:attrName>
                                        </p:attrNameLst>
                                      </p:cBhvr>
                                      <p:tavLst>
                                        <p:tav tm="0">
                                          <p:val>
                                            <p:strVal val="1+#ppt_h/2"/>
                                          </p:val>
                                        </p:tav>
                                        <p:tav tm="100000">
                                          <p:val>
                                            <p:strVal val="#ppt_y"/>
                                          </p:val>
                                        </p:tav>
                                      </p:tavLst>
                                    </p:anim>
                                  </p:childTnLst>
                                </p:cTn>
                              </p:par>
                              <p:par>
                                <p:cTn id="188" presetID="2" presetClass="entr" presetSubtype="4" fill="hold" grpId="0" nodeType="withEffect">
                                  <p:stCondLst>
                                    <p:cond delay="0"/>
                                  </p:stCondLst>
                                  <p:childTnLst>
                                    <p:set>
                                      <p:cBhvr>
                                        <p:cTn id="189" dur="1" fill="hold">
                                          <p:stCondLst>
                                            <p:cond delay="0"/>
                                          </p:stCondLst>
                                        </p:cTn>
                                        <p:tgtEl>
                                          <p:spTgt spid="97"/>
                                        </p:tgtEl>
                                        <p:attrNameLst>
                                          <p:attrName>style.visibility</p:attrName>
                                        </p:attrNameLst>
                                      </p:cBhvr>
                                      <p:to>
                                        <p:strVal val="visible"/>
                                      </p:to>
                                    </p:set>
                                    <p:anim calcmode="lin" valueType="num">
                                      <p:cBhvr additive="base">
                                        <p:cTn id="190" dur="500" fill="hold"/>
                                        <p:tgtEl>
                                          <p:spTgt spid="97"/>
                                        </p:tgtEl>
                                        <p:attrNameLst>
                                          <p:attrName>ppt_x</p:attrName>
                                        </p:attrNameLst>
                                      </p:cBhvr>
                                      <p:tavLst>
                                        <p:tav tm="0">
                                          <p:val>
                                            <p:strVal val="#ppt_x"/>
                                          </p:val>
                                        </p:tav>
                                        <p:tav tm="100000">
                                          <p:val>
                                            <p:strVal val="#ppt_x"/>
                                          </p:val>
                                        </p:tav>
                                      </p:tavLst>
                                    </p:anim>
                                    <p:anim calcmode="lin" valueType="num">
                                      <p:cBhvr additive="base">
                                        <p:cTn id="191" dur="500" fill="hold"/>
                                        <p:tgtEl>
                                          <p:spTgt spid="97"/>
                                        </p:tgtEl>
                                        <p:attrNameLst>
                                          <p:attrName>ppt_y</p:attrName>
                                        </p:attrNameLst>
                                      </p:cBhvr>
                                      <p:tavLst>
                                        <p:tav tm="0">
                                          <p:val>
                                            <p:strVal val="1+#ppt_h/2"/>
                                          </p:val>
                                        </p:tav>
                                        <p:tav tm="100000">
                                          <p:val>
                                            <p:strVal val="#ppt_y"/>
                                          </p:val>
                                        </p:tav>
                                      </p:tavLst>
                                    </p:anim>
                                  </p:childTnLst>
                                </p:cTn>
                              </p:par>
                              <p:par>
                                <p:cTn id="192" presetID="2" presetClass="entr" presetSubtype="4" fill="hold" grpId="0" nodeType="withEffect">
                                  <p:stCondLst>
                                    <p:cond delay="0"/>
                                  </p:stCondLst>
                                  <p:childTnLst>
                                    <p:set>
                                      <p:cBhvr>
                                        <p:cTn id="193" dur="1" fill="hold">
                                          <p:stCondLst>
                                            <p:cond delay="0"/>
                                          </p:stCondLst>
                                        </p:cTn>
                                        <p:tgtEl>
                                          <p:spTgt spid="98"/>
                                        </p:tgtEl>
                                        <p:attrNameLst>
                                          <p:attrName>style.visibility</p:attrName>
                                        </p:attrNameLst>
                                      </p:cBhvr>
                                      <p:to>
                                        <p:strVal val="visible"/>
                                      </p:to>
                                    </p:set>
                                    <p:anim calcmode="lin" valueType="num">
                                      <p:cBhvr additive="base">
                                        <p:cTn id="194" dur="500" fill="hold"/>
                                        <p:tgtEl>
                                          <p:spTgt spid="98"/>
                                        </p:tgtEl>
                                        <p:attrNameLst>
                                          <p:attrName>ppt_x</p:attrName>
                                        </p:attrNameLst>
                                      </p:cBhvr>
                                      <p:tavLst>
                                        <p:tav tm="0">
                                          <p:val>
                                            <p:strVal val="#ppt_x"/>
                                          </p:val>
                                        </p:tav>
                                        <p:tav tm="100000">
                                          <p:val>
                                            <p:strVal val="#ppt_x"/>
                                          </p:val>
                                        </p:tav>
                                      </p:tavLst>
                                    </p:anim>
                                    <p:anim calcmode="lin" valueType="num">
                                      <p:cBhvr additive="base">
                                        <p:cTn id="195" dur="500" fill="hold"/>
                                        <p:tgtEl>
                                          <p:spTgt spid="98"/>
                                        </p:tgtEl>
                                        <p:attrNameLst>
                                          <p:attrName>ppt_y</p:attrName>
                                        </p:attrNameLst>
                                      </p:cBhvr>
                                      <p:tavLst>
                                        <p:tav tm="0">
                                          <p:val>
                                            <p:strVal val="1+#ppt_h/2"/>
                                          </p:val>
                                        </p:tav>
                                        <p:tav tm="100000">
                                          <p:val>
                                            <p:strVal val="#ppt_y"/>
                                          </p:val>
                                        </p:tav>
                                      </p:tavLst>
                                    </p:anim>
                                  </p:childTnLst>
                                </p:cTn>
                              </p:par>
                              <p:par>
                                <p:cTn id="196" presetID="2" presetClass="entr" presetSubtype="4" fill="hold" grpId="0" nodeType="withEffect">
                                  <p:stCondLst>
                                    <p:cond delay="0"/>
                                  </p:stCondLst>
                                  <p:childTnLst>
                                    <p:set>
                                      <p:cBhvr>
                                        <p:cTn id="197" dur="1" fill="hold">
                                          <p:stCondLst>
                                            <p:cond delay="0"/>
                                          </p:stCondLst>
                                        </p:cTn>
                                        <p:tgtEl>
                                          <p:spTgt spid="99"/>
                                        </p:tgtEl>
                                        <p:attrNameLst>
                                          <p:attrName>style.visibility</p:attrName>
                                        </p:attrNameLst>
                                      </p:cBhvr>
                                      <p:to>
                                        <p:strVal val="visible"/>
                                      </p:to>
                                    </p:set>
                                    <p:anim calcmode="lin" valueType="num">
                                      <p:cBhvr additive="base">
                                        <p:cTn id="198" dur="500" fill="hold"/>
                                        <p:tgtEl>
                                          <p:spTgt spid="99"/>
                                        </p:tgtEl>
                                        <p:attrNameLst>
                                          <p:attrName>ppt_x</p:attrName>
                                        </p:attrNameLst>
                                      </p:cBhvr>
                                      <p:tavLst>
                                        <p:tav tm="0">
                                          <p:val>
                                            <p:strVal val="#ppt_x"/>
                                          </p:val>
                                        </p:tav>
                                        <p:tav tm="100000">
                                          <p:val>
                                            <p:strVal val="#ppt_x"/>
                                          </p:val>
                                        </p:tav>
                                      </p:tavLst>
                                    </p:anim>
                                    <p:anim calcmode="lin" valueType="num">
                                      <p:cBhvr additive="base">
                                        <p:cTn id="199" dur="500" fill="hold"/>
                                        <p:tgtEl>
                                          <p:spTgt spid="99"/>
                                        </p:tgtEl>
                                        <p:attrNameLst>
                                          <p:attrName>ppt_y</p:attrName>
                                        </p:attrNameLst>
                                      </p:cBhvr>
                                      <p:tavLst>
                                        <p:tav tm="0">
                                          <p:val>
                                            <p:strVal val="1+#ppt_h/2"/>
                                          </p:val>
                                        </p:tav>
                                        <p:tav tm="100000">
                                          <p:val>
                                            <p:strVal val="#ppt_y"/>
                                          </p:val>
                                        </p:tav>
                                      </p:tavLst>
                                    </p:anim>
                                  </p:childTnLst>
                                </p:cTn>
                              </p:par>
                              <p:par>
                                <p:cTn id="200" presetID="2" presetClass="entr" presetSubtype="4" fill="hold" grpId="0" nodeType="withEffect">
                                  <p:stCondLst>
                                    <p:cond delay="0"/>
                                  </p:stCondLst>
                                  <p:childTnLst>
                                    <p:set>
                                      <p:cBhvr>
                                        <p:cTn id="201" dur="1" fill="hold">
                                          <p:stCondLst>
                                            <p:cond delay="0"/>
                                          </p:stCondLst>
                                        </p:cTn>
                                        <p:tgtEl>
                                          <p:spTgt spid="100"/>
                                        </p:tgtEl>
                                        <p:attrNameLst>
                                          <p:attrName>style.visibility</p:attrName>
                                        </p:attrNameLst>
                                      </p:cBhvr>
                                      <p:to>
                                        <p:strVal val="visible"/>
                                      </p:to>
                                    </p:set>
                                    <p:anim calcmode="lin" valueType="num">
                                      <p:cBhvr additive="base">
                                        <p:cTn id="202" dur="500" fill="hold"/>
                                        <p:tgtEl>
                                          <p:spTgt spid="100"/>
                                        </p:tgtEl>
                                        <p:attrNameLst>
                                          <p:attrName>ppt_x</p:attrName>
                                        </p:attrNameLst>
                                      </p:cBhvr>
                                      <p:tavLst>
                                        <p:tav tm="0">
                                          <p:val>
                                            <p:strVal val="#ppt_x"/>
                                          </p:val>
                                        </p:tav>
                                        <p:tav tm="100000">
                                          <p:val>
                                            <p:strVal val="#ppt_x"/>
                                          </p:val>
                                        </p:tav>
                                      </p:tavLst>
                                    </p:anim>
                                    <p:anim calcmode="lin" valueType="num">
                                      <p:cBhvr additive="base">
                                        <p:cTn id="203" dur="500" fill="hold"/>
                                        <p:tgtEl>
                                          <p:spTgt spid="100"/>
                                        </p:tgtEl>
                                        <p:attrNameLst>
                                          <p:attrName>ppt_y</p:attrName>
                                        </p:attrNameLst>
                                      </p:cBhvr>
                                      <p:tavLst>
                                        <p:tav tm="0">
                                          <p:val>
                                            <p:strVal val="1+#ppt_h/2"/>
                                          </p:val>
                                        </p:tav>
                                        <p:tav tm="100000">
                                          <p:val>
                                            <p:strVal val="#ppt_y"/>
                                          </p:val>
                                        </p:tav>
                                      </p:tavLst>
                                    </p:anim>
                                  </p:childTnLst>
                                </p:cTn>
                              </p:par>
                              <p:par>
                                <p:cTn id="204" presetID="2" presetClass="entr" presetSubtype="4" fill="hold" grpId="0" nodeType="withEffect">
                                  <p:stCondLst>
                                    <p:cond delay="0"/>
                                  </p:stCondLst>
                                  <p:childTnLst>
                                    <p:set>
                                      <p:cBhvr>
                                        <p:cTn id="205" dur="1" fill="hold">
                                          <p:stCondLst>
                                            <p:cond delay="0"/>
                                          </p:stCondLst>
                                        </p:cTn>
                                        <p:tgtEl>
                                          <p:spTgt spid="101"/>
                                        </p:tgtEl>
                                        <p:attrNameLst>
                                          <p:attrName>style.visibility</p:attrName>
                                        </p:attrNameLst>
                                      </p:cBhvr>
                                      <p:to>
                                        <p:strVal val="visible"/>
                                      </p:to>
                                    </p:set>
                                    <p:anim calcmode="lin" valueType="num">
                                      <p:cBhvr additive="base">
                                        <p:cTn id="206" dur="500" fill="hold"/>
                                        <p:tgtEl>
                                          <p:spTgt spid="101"/>
                                        </p:tgtEl>
                                        <p:attrNameLst>
                                          <p:attrName>ppt_x</p:attrName>
                                        </p:attrNameLst>
                                      </p:cBhvr>
                                      <p:tavLst>
                                        <p:tav tm="0">
                                          <p:val>
                                            <p:strVal val="#ppt_x"/>
                                          </p:val>
                                        </p:tav>
                                        <p:tav tm="100000">
                                          <p:val>
                                            <p:strVal val="#ppt_x"/>
                                          </p:val>
                                        </p:tav>
                                      </p:tavLst>
                                    </p:anim>
                                    <p:anim calcmode="lin" valueType="num">
                                      <p:cBhvr additive="base">
                                        <p:cTn id="207" dur="500" fill="hold"/>
                                        <p:tgtEl>
                                          <p:spTgt spid="101"/>
                                        </p:tgtEl>
                                        <p:attrNameLst>
                                          <p:attrName>ppt_y</p:attrName>
                                        </p:attrNameLst>
                                      </p:cBhvr>
                                      <p:tavLst>
                                        <p:tav tm="0">
                                          <p:val>
                                            <p:strVal val="1+#ppt_h/2"/>
                                          </p:val>
                                        </p:tav>
                                        <p:tav tm="100000">
                                          <p:val>
                                            <p:strVal val="#ppt_y"/>
                                          </p:val>
                                        </p:tav>
                                      </p:tavLst>
                                    </p:anim>
                                  </p:childTnLst>
                                </p:cTn>
                              </p:par>
                              <p:par>
                                <p:cTn id="208" presetID="2" presetClass="entr" presetSubtype="4" fill="hold" grpId="0" nodeType="withEffect">
                                  <p:stCondLst>
                                    <p:cond delay="0"/>
                                  </p:stCondLst>
                                  <p:childTnLst>
                                    <p:set>
                                      <p:cBhvr>
                                        <p:cTn id="209" dur="1" fill="hold">
                                          <p:stCondLst>
                                            <p:cond delay="0"/>
                                          </p:stCondLst>
                                        </p:cTn>
                                        <p:tgtEl>
                                          <p:spTgt spid="102"/>
                                        </p:tgtEl>
                                        <p:attrNameLst>
                                          <p:attrName>style.visibility</p:attrName>
                                        </p:attrNameLst>
                                      </p:cBhvr>
                                      <p:to>
                                        <p:strVal val="visible"/>
                                      </p:to>
                                    </p:set>
                                    <p:anim calcmode="lin" valueType="num">
                                      <p:cBhvr additive="base">
                                        <p:cTn id="210" dur="500" fill="hold"/>
                                        <p:tgtEl>
                                          <p:spTgt spid="102"/>
                                        </p:tgtEl>
                                        <p:attrNameLst>
                                          <p:attrName>ppt_x</p:attrName>
                                        </p:attrNameLst>
                                      </p:cBhvr>
                                      <p:tavLst>
                                        <p:tav tm="0">
                                          <p:val>
                                            <p:strVal val="#ppt_x"/>
                                          </p:val>
                                        </p:tav>
                                        <p:tav tm="100000">
                                          <p:val>
                                            <p:strVal val="#ppt_x"/>
                                          </p:val>
                                        </p:tav>
                                      </p:tavLst>
                                    </p:anim>
                                    <p:anim calcmode="lin" valueType="num">
                                      <p:cBhvr additive="base">
                                        <p:cTn id="211" dur="500" fill="hold"/>
                                        <p:tgtEl>
                                          <p:spTgt spid="102"/>
                                        </p:tgtEl>
                                        <p:attrNameLst>
                                          <p:attrName>ppt_y</p:attrName>
                                        </p:attrNameLst>
                                      </p:cBhvr>
                                      <p:tavLst>
                                        <p:tav tm="0">
                                          <p:val>
                                            <p:strVal val="1+#ppt_h/2"/>
                                          </p:val>
                                        </p:tav>
                                        <p:tav tm="100000">
                                          <p:val>
                                            <p:strVal val="#ppt_y"/>
                                          </p:val>
                                        </p:tav>
                                      </p:tavLst>
                                    </p:anim>
                                  </p:childTnLst>
                                </p:cTn>
                              </p:par>
                              <p:par>
                                <p:cTn id="212" presetID="2" presetClass="entr" presetSubtype="4" fill="hold" grpId="0" nodeType="withEffect">
                                  <p:stCondLst>
                                    <p:cond delay="0"/>
                                  </p:stCondLst>
                                  <p:childTnLst>
                                    <p:set>
                                      <p:cBhvr>
                                        <p:cTn id="213" dur="1" fill="hold">
                                          <p:stCondLst>
                                            <p:cond delay="0"/>
                                          </p:stCondLst>
                                        </p:cTn>
                                        <p:tgtEl>
                                          <p:spTgt spid="103"/>
                                        </p:tgtEl>
                                        <p:attrNameLst>
                                          <p:attrName>style.visibility</p:attrName>
                                        </p:attrNameLst>
                                      </p:cBhvr>
                                      <p:to>
                                        <p:strVal val="visible"/>
                                      </p:to>
                                    </p:set>
                                    <p:anim calcmode="lin" valueType="num">
                                      <p:cBhvr additive="base">
                                        <p:cTn id="214" dur="500" fill="hold"/>
                                        <p:tgtEl>
                                          <p:spTgt spid="103"/>
                                        </p:tgtEl>
                                        <p:attrNameLst>
                                          <p:attrName>ppt_x</p:attrName>
                                        </p:attrNameLst>
                                      </p:cBhvr>
                                      <p:tavLst>
                                        <p:tav tm="0">
                                          <p:val>
                                            <p:strVal val="#ppt_x"/>
                                          </p:val>
                                        </p:tav>
                                        <p:tav tm="100000">
                                          <p:val>
                                            <p:strVal val="#ppt_x"/>
                                          </p:val>
                                        </p:tav>
                                      </p:tavLst>
                                    </p:anim>
                                    <p:anim calcmode="lin" valueType="num">
                                      <p:cBhvr additive="base">
                                        <p:cTn id="215" dur="500" fill="hold"/>
                                        <p:tgtEl>
                                          <p:spTgt spid="103"/>
                                        </p:tgtEl>
                                        <p:attrNameLst>
                                          <p:attrName>ppt_y</p:attrName>
                                        </p:attrNameLst>
                                      </p:cBhvr>
                                      <p:tavLst>
                                        <p:tav tm="0">
                                          <p:val>
                                            <p:strVal val="1+#ppt_h/2"/>
                                          </p:val>
                                        </p:tav>
                                        <p:tav tm="100000">
                                          <p:val>
                                            <p:strVal val="#ppt_y"/>
                                          </p:val>
                                        </p:tav>
                                      </p:tavLst>
                                    </p:anim>
                                  </p:childTnLst>
                                </p:cTn>
                              </p:par>
                              <p:par>
                                <p:cTn id="216" presetID="2" presetClass="entr" presetSubtype="4" fill="hold" grpId="0" nodeType="withEffect">
                                  <p:stCondLst>
                                    <p:cond delay="0"/>
                                  </p:stCondLst>
                                  <p:childTnLst>
                                    <p:set>
                                      <p:cBhvr>
                                        <p:cTn id="217" dur="1" fill="hold">
                                          <p:stCondLst>
                                            <p:cond delay="0"/>
                                          </p:stCondLst>
                                        </p:cTn>
                                        <p:tgtEl>
                                          <p:spTgt spid="104"/>
                                        </p:tgtEl>
                                        <p:attrNameLst>
                                          <p:attrName>style.visibility</p:attrName>
                                        </p:attrNameLst>
                                      </p:cBhvr>
                                      <p:to>
                                        <p:strVal val="visible"/>
                                      </p:to>
                                    </p:set>
                                    <p:anim calcmode="lin" valueType="num">
                                      <p:cBhvr additive="base">
                                        <p:cTn id="218" dur="500" fill="hold"/>
                                        <p:tgtEl>
                                          <p:spTgt spid="104"/>
                                        </p:tgtEl>
                                        <p:attrNameLst>
                                          <p:attrName>ppt_x</p:attrName>
                                        </p:attrNameLst>
                                      </p:cBhvr>
                                      <p:tavLst>
                                        <p:tav tm="0">
                                          <p:val>
                                            <p:strVal val="#ppt_x"/>
                                          </p:val>
                                        </p:tav>
                                        <p:tav tm="100000">
                                          <p:val>
                                            <p:strVal val="#ppt_x"/>
                                          </p:val>
                                        </p:tav>
                                      </p:tavLst>
                                    </p:anim>
                                    <p:anim calcmode="lin" valueType="num">
                                      <p:cBhvr additive="base">
                                        <p:cTn id="219" dur="500" fill="hold"/>
                                        <p:tgtEl>
                                          <p:spTgt spid="104"/>
                                        </p:tgtEl>
                                        <p:attrNameLst>
                                          <p:attrName>ppt_y</p:attrName>
                                        </p:attrNameLst>
                                      </p:cBhvr>
                                      <p:tavLst>
                                        <p:tav tm="0">
                                          <p:val>
                                            <p:strVal val="1+#ppt_h/2"/>
                                          </p:val>
                                        </p:tav>
                                        <p:tav tm="100000">
                                          <p:val>
                                            <p:strVal val="#ppt_y"/>
                                          </p:val>
                                        </p:tav>
                                      </p:tavLst>
                                    </p:anim>
                                  </p:childTnLst>
                                </p:cTn>
                              </p:par>
                              <p:par>
                                <p:cTn id="220" presetID="2" presetClass="entr" presetSubtype="4" fill="hold" grpId="0" nodeType="withEffect">
                                  <p:stCondLst>
                                    <p:cond delay="0"/>
                                  </p:stCondLst>
                                  <p:childTnLst>
                                    <p:set>
                                      <p:cBhvr>
                                        <p:cTn id="221" dur="1" fill="hold">
                                          <p:stCondLst>
                                            <p:cond delay="0"/>
                                          </p:stCondLst>
                                        </p:cTn>
                                        <p:tgtEl>
                                          <p:spTgt spid="105"/>
                                        </p:tgtEl>
                                        <p:attrNameLst>
                                          <p:attrName>style.visibility</p:attrName>
                                        </p:attrNameLst>
                                      </p:cBhvr>
                                      <p:to>
                                        <p:strVal val="visible"/>
                                      </p:to>
                                    </p:set>
                                    <p:anim calcmode="lin" valueType="num">
                                      <p:cBhvr additive="base">
                                        <p:cTn id="222" dur="500" fill="hold"/>
                                        <p:tgtEl>
                                          <p:spTgt spid="105"/>
                                        </p:tgtEl>
                                        <p:attrNameLst>
                                          <p:attrName>ppt_x</p:attrName>
                                        </p:attrNameLst>
                                      </p:cBhvr>
                                      <p:tavLst>
                                        <p:tav tm="0">
                                          <p:val>
                                            <p:strVal val="#ppt_x"/>
                                          </p:val>
                                        </p:tav>
                                        <p:tav tm="100000">
                                          <p:val>
                                            <p:strVal val="#ppt_x"/>
                                          </p:val>
                                        </p:tav>
                                      </p:tavLst>
                                    </p:anim>
                                    <p:anim calcmode="lin" valueType="num">
                                      <p:cBhvr additive="base">
                                        <p:cTn id="223" dur="500" fill="hold"/>
                                        <p:tgtEl>
                                          <p:spTgt spid="105"/>
                                        </p:tgtEl>
                                        <p:attrNameLst>
                                          <p:attrName>ppt_y</p:attrName>
                                        </p:attrNameLst>
                                      </p:cBhvr>
                                      <p:tavLst>
                                        <p:tav tm="0">
                                          <p:val>
                                            <p:strVal val="1+#ppt_h/2"/>
                                          </p:val>
                                        </p:tav>
                                        <p:tav tm="100000">
                                          <p:val>
                                            <p:strVal val="#ppt_y"/>
                                          </p:val>
                                        </p:tav>
                                      </p:tavLst>
                                    </p:anim>
                                  </p:childTnLst>
                                </p:cTn>
                              </p:par>
                              <p:par>
                                <p:cTn id="224" presetID="2" presetClass="entr" presetSubtype="4" fill="hold" grpId="0" nodeType="withEffect">
                                  <p:stCondLst>
                                    <p:cond delay="0"/>
                                  </p:stCondLst>
                                  <p:childTnLst>
                                    <p:set>
                                      <p:cBhvr>
                                        <p:cTn id="225" dur="1" fill="hold">
                                          <p:stCondLst>
                                            <p:cond delay="0"/>
                                          </p:stCondLst>
                                        </p:cTn>
                                        <p:tgtEl>
                                          <p:spTgt spid="106"/>
                                        </p:tgtEl>
                                        <p:attrNameLst>
                                          <p:attrName>style.visibility</p:attrName>
                                        </p:attrNameLst>
                                      </p:cBhvr>
                                      <p:to>
                                        <p:strVal val="visible"/>
                                      </p:to>
                                    </p:set>
                                    <p:anim calcmode="lin" valueType="num">
                                      <p:cBhvr additive="base">
                                        <p:cTn id="226" dur="500" fill="hold"/>
                                        <p:tgtEl>
                                          <p:spTgt spid="106"/>
                                        </p:tgtEl>
                                        <p:attrNameLst>
                                          <p:attrName>ppt_x</p:attrName>
                                        </p:attrNameLst>
                                      </p:cBhvr>
                                      <p:tavLst>
                                        <p:tav tm="0">
                                          <p:val>
                                            <p:strVal val="#ppt_x"/>
                                          </p:val>
                                        </p:tav>
                                        <p:tav tm="100000">
                                          <p:val>
                                            <p:strVal val="#ppt_x"/>
                                          </p:val>
                                        </p:tav>
                                      </p:tavLst>
                                    </p:anim>
                                    <p:anim calcmode="lin" valueType="num">
                                      <p:cBhvr additive="base">
                                        <p:cTn id="227" dur="500" fill="hold"/>
                                        <p:tgtEl>
                                          <p:spTgt spid="106"/>
                                        </p:tgtEl>
                                        <p:attrNameLst>
                                          <p:attrName>ppt_y</p:attrName>
                                        </p:attrNameLst>
                                      </p:cBhvr>
                                      <p:tavLst>
                                        <p:tav tm="0">
                                          <p:val>
                                            <p:strVal val="1+#ppt_h/2"/>
                                          </p:val>
                                        </p:tav>
                                        <p:tav tm="100000">
                                          <p:val>
                                            <p:strVal val="#ppt_y"/>
                                          </p:val>
                                        </p:tav>
                                      </p:tavLst>
                                    </p:anim>
                                  </p:childTnLst>
                                </p:cTn>
                              </p:par>
                              <p:par>
                                <p:cTn id="228" presetID="2" presetClass="entr" presetSubtype="4" fill="hold" grpId="0" nodeType="withEffect">
                                  <p:stCondLst>
                                    <p:cond delay="0"/>
                                  </p:stCondLst>
                                  <p:childTnLst>
                                    <p:set>
                                      <p:cBhvr>
                                        <p:cTn id="229" dur="1" fill="hold">
                                          <p:stCondLst>
                                            <p:cond delay="0"/>
                                          </p:stCondLst>
                                        </p:cTn>
                                        <p:tgtEl>
                                          <p:spTgt spid="107"/>
                                        </p:tgtEl>
                                        <p:attrNameLst>
                                          <p:attrName>style.visibility</p:attrName>
                                        </p:attrNameLst>
                                      </p:cBhvr>
                                      <p:to>
                                        <p:strVal val="visible"/>
                                      </p:to>
                                    </p:set>
                                    <p:anim calcmode="lin" valueType="num">
                                      <p:cBhvr additive="base">
                                        <p:cTn id="230" dur="500" fill="hold"/>
                                        <p:tgtEl>
                                          <p:spTgt spid="107"/>
                                        </p:tgtEl>
                                        <p:attrNameLst>
                                          <p:attrName>ppt_x</p:attrName>
                                        </p:attrNameLst>
                                      </p:cBhvr>
                                      <p:tavLst>
                                        <p:tav tm="0">
                                          <p:val>
                                            <p:strVal val="#ppt_x"/>
                                          </p:val>
                                        </p:tav>
                                        <p:tav tm="100000">
                                          <p:val>
                                            <p:strVal val="#ppt_x"/>
                                          </p:val>
                                        </p:tav>
                                      </p:tavLst>
                                    </p:anim>
                                    <p:anim calcmode="lin" valueType="num">
                                      <p:cBhvr additive="base">
                                        <p:cTn id="231" dur="500" fill="hold"/>
                                        <p:tgtEl>
                                          <p:spTgt spid="107"/>
                                        </p:tgtEl>
                                        <p:attrNameLst>
                                          <p:attrName>ppt_y</p:attrName>
                                        </p:attrNameLst>
                                      </p:cBhvr>
                                      <p:tavLst>
                                        <p:tav tm="0">
                                          <p:val>
                                            <p:strVal val="1+#ppt_h/2"/>
                                          </p:val>
                                        </p:tav>
                                        <p:tav tm="100000">
                                          <p:val>
                                            <p:strVal val="#ppt_y"/>
                                          </p:val>
                                        </p:tav>
                                      </p:tavLst>
                                    </p:anim>
                                  </p:childTnLst>
                                </p:cTn>
                              </p:par>
                              <p:par>
                                <p:cTn id="232" presetID="2" presetClass="entr" presetSubtype="4" fill="hold" grpId="0" nodeType="withEffect">
                                  <p:stCondLst>
                                    <p:cond delay="0"/>
                                  </p:stCondLst>
                                  <p:childTnLst>
                                    <p:set>
                                      <p:cBhvr>
                                        <p:cTn id="233" dur="1" fill="hold">
                                          <p:stCondLst>
                                            <p:cond delay="0"/>
                                          </p:stCondLst>
                                        </p:cTn>
                                        <p:tgtEl>
                                          <p:spTgt spid="108"/>
                                        </p:tgtEl>
                                        <p:attrNameLst>
                                          <p:attrName>style.visibility</p:attrName>
                                        </p:attrNameLst>
                                      </p:cBhvr>
                                      <p:to>
                                        <p:strVal val="visible"/>
                                      </p:to>
                                    </p:set>
                                    <p:anim calcmode="lin" valueType="num">
                                      <p:cBhvr additive="base">
                                        <p:cTn id="234" dur="500" fill="hold"/>
                                        <p:tgtEl>
                                          <p:spTgt spid="108"/>
                                        </p:tgtEl>
                                        <p:attrNameLst>
                                          <p:attrName>ppt_x</p:attrName>
                                        </p:attrNameLst>
                                      </p:cBhvr>
                                      <p:tavLst>
                                        <p:tav tm="0">
                                          <p:val>
                                            <p:strVal val="#ppt_x"/>
                                          </p:val>
                                        </p:tav>
                                        <p:tav tm="100000">
                                          <p:val>
                                            <p:strVal val="#ppt_x"/>
                                          </p:val>
                                        </p:tav>
                                      </p:tavLst>
                                    </p:anim>
                                    <p:anim calcmode="lin" valueType="num">
                                      <p:cBhvr additive="base">
                                        <p:cTn id="235" dur="500" fill="hold"/>
                                        <p:tgtEl>
                                          <p:spTgt spid="108"/>
                                        </p:tgtEl>
                                        <p:attrNameLst>
                                          <p:attrName>ppt_y</p:attrName>
                                        </p:attrNameLst>
                                      </p:cBhvr>
                                      <p:tavLst>
                                        <p:tav tm="0">
                                          <p:val>
                                            <p:strVal val="1+#ppt_h/2"/>
                                          </p:val>
                                        </p:tav>
                                        <p:tav tm="100000">
                                          <p:val>
                                            <p:strVal val="#ppt_y"/>
                                          </p:val>
                                        </p:tav>
                                      </p:tavLst>
                                    </p:anim>
                                  </p:childTnLst>
                                </p:cTn>
                              </p:par>
                              <p:par>
                                <p:cTn id="236" presetID="2" presetClass="entr" presetSubtype="1" fill="hold" grpId="0" nodeType="withEffect">
                                  <p:stCondLst>
                                    <p:cond delay="0"/>
                                  </p:stCondLst>
                                  <p:childTnLst>
                                    <p:set>
                                      <p:cBhvr>
                                        <p:cTn id="237" dur="1" fill="hold">
                                          <p:stCondLst>
                                            <p:cond delay="0"/>
                                          </p:stCondLst>
                                        </p:cTn>
                                        <p:tgtEl>
                                          <p:spTgt spid="109"/>
                                        </p:tgtEl>
                                        <p:attrNameLst>
                                          <p:attrName>style.visibility</p:attrName>
                                        </p:attrNameLst>
                                      </p:cBhvr>
                                      <p:to>
                                        <p:strVal val="visible"/>
                                      </p:to>
                                    </p:set>
                                    <p:anim calcmode="lin" valueType="num">
                                      <p:cBhvr additive="base">
                                        <p:cTn id="238" dur="500" fill="hold"/>
                                        <p:tgtEl>
                                          <p:spTgt spid="109"/>
                                        </p:tgtEl>
                                        <p:attrNameLst>
                                          <p:attrName>ppt_x</p:attrName>
                                        </p:attrNameLst>
                                      </p:cBhvr>
                                      <p:tavLst>
                                        <p:tav tm="0">
                                          <p:val>
                                            <p:strVal val="#ppt_x"/>
                                          </p:val>
                                        </p:tav>
                                        <p:tav tm="100000">
                                          <p:val>
                                            <p:strVal val="#ppt_x"/>
                                          </p:val>
                                        </p:tav>
                                      </p:tavLst>
                                    </p:anim>
                                    <p:anim calcmode="lin" valueType="num">
                                      <p:cBhvr additive="base">
                                        <p:cTn id="239" dur="500" fill="hold"/>
                                        <p:tgtEl>
                                          <p:spTgt spid="109"/>
                                        </p:tgtEl>
                                        <p:attrNameLst>
                                          <p:attrName>ppt_y</p:attrName>
                                        </p:attrNameLst>
                                      </p:cBhvr>
                                      <p:tavLst>
                                        <p:tav tm="0">
                                          <p:val>
                                            <p:strVal val="0-#ppt_h/2"/>
                                          </p:val>
                                        </p:tav>
                                        <p:tav tm="100000">
                                          <p:val>
                                            <p:strVal val="#ppt_y"/>
                                          </p:val>
                                        </p:tav>
                                      </p:tavLst>
                                    </p:anim>
                                  </p:childTnLst>
                                </p:cTn>
                              </p:par>
                              <p:par>
                                <p:cTn id="240" presetID="2" presetClass="entr" presetSubtype="4" fill="hold" grpId="0" nodeType="withEffect">
                                  <p:stCondLst>
                                    <p:cond delay="0"/>
                                  </p:stCondLst>
                                  <p:childTnLst>
                                    <p:set>
                                      <p:cBhvr>
                                        <p:cTn id="241" dur="1" fill="hold">
                                          <p:stCondLst>
                                            <p:cond delay="0"/>
                                          </p:stCondLst>
                                        </p:cTn>
                                        <p:tgtEl>
                                          <p:spTgt spid="110"/>
                                        </p:tgtEl>
                                        <p:attrNameLst>
                                          <p:attrName>style.visibility</p:attrName>
                                        </p:attrNameLst>
                                      </p:cBhvr>
                                      <p:to>
                                        <p:strVal val="visible"/>
                                      </p:to>
                                    </p:set>
                                    <p:anim calcmode="lin" valueType="num">
                                      <p:cBhvr additive="base">
                                        <p:cTn id="242" dur="500" fill="hold"/>
                                        <p:tgtEl>
                                          <p:spTgt spid="110"/>
                                        </p:tgtEl>
                                        <p:attrNameLst>
                                          <p:attrName>ppt_x</p:attrName>
                                        </p:attrNameLst>
                                      </p:cBhvr>
                                      <p:tavLst>
                                        <p:tav tm="0">
                                          <p:val>
                                            <p:strVal val="#ppt_x"/>
                                          </p:val>
                                        </p:tav>
                                        <p:tav tm="100000">
                                          <p:val>
                                            <p:strVal val="#ppt_x"/>
                                          </p:val>
                                        </p:tav>
                                      </p:tavLst>
                                    </p:anim>
                                    <p:anim calcmode="lin" valueType="num">
                                      <p:cBhvr additive="base">
                                        <p:cTn id="243" dur="500" fill="hold"/>
                                        <p:tgtEl>
                                          <p:spTgt spid="110"/>
                                        </p:tgtEl>
                                        <p:attrNameLst>
                                          <p:attrName>ppt_y</p:attrName>
                                        </p:attrNameLst>
                                      </p:cBhvr>
                                      <p:tavLst>
                                        <p:tav tm="0">
                                          <p:val>
                                            <p:strVal val="1+#ppt_h/2"/>
                                          </p:val>
                                        </p:tav>
                                        <p:tav tm="100000">
                                          <p:val>
                                            <p:strVal val="#ppt_y"/>
                                          </p:val>
                                        </p:tav>
                                      </p:tavLst>
                                    </p:anim>
                                  </p:childTnLst>
                                </p:cTn>
                              </p:par>
                              <p:par>
                                <p:cTn id="244" presetID="2" presetClass="entr" presetSubtype="4" fill="hold" grpId="0" nodeType="withEffect">
                                  <p:stCondLst>
                                    <p:cond delay="0"/>
                                  </p:stCondLst>
                                  <p:childTnLst>
                                    <p:set>
                                      <p:cBhvr>
                                        <p:cTn id="245" dur="1" fill="hold">
                                          <p:stCondLst>
                                            <p:cond delay="0"/>
                                          </p:stCondLst>
                                        </p:cTn>
                                        <p:tgtEl>
                                          <p:spTgt spid="111"/>
                                        </p:tgtEl>
                                        <p:attrNameLst>
                                          <p:attrName>style.visibility</p:attrName>
                                        </p:attrNameLst>
                                      </p:cBhvr>
                                      <p:to>
                                        <p:strVal val="visible"/>
                                      </p:to>
                                    </p:set>
                                    <p:anim calcmode="lin" valueType="num">
                                      <p:cBhvr additive="base">
                                        <p:cTn id="246" dur="500" fill="hold"/>
                                        <p:tgtEl>
                                          <p:spTgt spid="111"/>
                                        </p:tgtEl>
                                        <p:attrNameLst>
                                          <p:attrName>ppt_x</p:attrName>
                                        </p:attrNameLst>
                                      </p:cBhvr>
                                      <p:tavLst>
                                        <p:tav tm="0">
                                          <p:val>
                                            <p:strVal val="#ppt_x"/>
                                          </p:val>
                                        </p:tav>
                                        <p:tav tm="100000">
                                          <p:val>
                                            <p:strVal val="#ppt_x"/>
                                          </p:val>
                                        </p:tav>
                                      </p:tavLst>
                                    </p:anim>
                                    <p:anim calcmode="lin" valueType="num">
                                      <p:cBhvr additive="base">
                                        <p:cTn id="247" dur="500" fill="hold"/>
                                        <p:tgtEl>
                                          <p:spTgt spid="111"/>
                                        </p:tgtEl>
                                        <p:attrNameLst>
                                          <p:attrName>ppt_y</p:attrName>
                                        </p:attrNameLst>
                                      </p:cBhvr>
                                      <p:tavLst>
                                        <p:tav tm="0">
                                          <p:val>
                                            <p:strVal val="1+#ppt_h/2"/>
                                          </p:val>
                                        </p:tav>
                                        <p:tav tm="100000">
                                          <p:val>
                                            <p:strVal val="#ppt_y"/>
                                          </p:val>
                                        </p:tav>
                                      </p:tavLst>
                                    </p:anim>
                                  </p:childTnLst>
                                </p:cTn>
                              </p:par>
                              <p:par>
                                <p:cTn id="248" presetID="2" presetClass="entr" presetSubtype="3" fill="hold" grpId="0" nodeType="withEffect">
                                  <p:stCondLst>
                                    <p:cond delay="0"/>
                                  </p:stCondLst>
                                  <p:childTnLst>
                                    <p:set>
                                      <p:cBhvr>
                                        <p:cTn id="249" dur="1" fill="hold">
                                          <p:stCondLst>
                                            <p:cond delay="0"/>
                                          </p:stCondLst>
                                        </p:cTn>
                                        <p:tgtEl>
                                          <p:spTgt spid="112"/>
                                        </p:tgtEl>
                                        <p:attrNameLst>
                                          <p:attrName>style.visibility</p:attrName>
                                        </p:attrNameLst>
                                      </p:cBhvr>
                                      <p:to>
                                        <p:strVal val="visible"/>
                                      </p:to>
                                    </p:set>
                                    <p:anim calcmode="lin" valueType="num">
                                      <p:cBhvr additive="base">
                                        <p:cTn id="250" dur="500" fill="hold"/>
                                        <p:tgtEl>
                                          <p:spTgt spid="112"/>
                                        </p:tgtEl>
                                        <p:attrNameLst>
                                          <p:attrName>ppt_x</p:attrName>
                                        </p:attrNameLst>
                                      </p:cBhvr>
                                      <p:tavLst>
                                        <p:tav tm="0">
                                          <p:val>
                                            <p:strVal val="1+#ppt_w/2"/>
                                          </p:val>
                                        </p:tav>
                                        <p:tav tm="100000">
                                          <p:val>
                                            <p:strVal val="#ppt_x"/>
                                          </p:val>
                                        </p:tav>
                                      </p:tavLst>
                                    </p:anim>
                                    <p:anim calcmode="lin" valueType="num">
                                      <p:cBhvr additive="base">
                                        <p:cTn id="251" dur="500" fill="hold"/>
                                        <p:tgtEl>
                                          <p:spTgt spid="112"/>
                                        </p:tgtEl>
                                        <p:attrNameLst>
                                          <p:attrName>ppt_y</p:attrName>
                                        </p:attrNameLst>
                                      </p:cBhvr>
                                      <p:tavLst>
                                        <p:tav tm="0">
                                          <p:val>
                                            <p:strVal val="0-#ppt_h/2"/>
                                          </p:val>
                                        </p:tav>
                                        <p:tav tm="100000">
                                          <p:val>
                                            <p:strVal val="#ppt_y"/>
                                          </p:val>
                                        </p:tav>
                                      </p:tavLst>
                                    </p:anim>
                                  </p:childTnLst>
                                </p:cTn>
                              </p:par>
                              <p:par>
                                <p:cTn id="252" presetID="2" presetClass="entr" presetSubtype="2" fill="hold" grpId="0" nodeType="withEffect">
                                  <p:stCondLst>
                                    <p:cond delay="0"/>
                                  </p:stCondLst>
                                  <p:childTnLst>
                                    <p:set>
                                      <p:cBhvr>
                                        <p:cTn id="253" dur="1" fill="hold">
                                          <p:stCondLst>
                                            <p:cond delay="0"/>
                                          </p:stCondLst>
                                        </p:cTn>
                                        <p:tgtEl>
                                          <p:spTgt spid="113"/>
                                        </p:tgtEl>
                                        <p:attrNameLst>
                                          <p:attrName>style.visibility</p:attrName>
                                        </p:attrNameLst>
                                      </p:cBhvr>
                                      <p:to>
                                        <p:strVal val="visible"/>
                                      </p:to>
                                    </p:set>
                                    <p:anim calcmode="lin" valueType="num">
                                      <p:cBhvr additive="base">
                                        <p:cTn id="254" dur="500" fill="hold"/>
                                        <p:tgtEl>
                                          <p:spTgt spid="113"/>
                                        </p:tgtEl>
                                        <p:attrNameLst>
                                          <p:attrName>ppt_x</p:attrName>
                                        </p:attrNameLst>
                                      </p:cBhvr>
                                      <p:tavLst>
                                        <p:tav tm="0">
                                          <p:val>
                                            <p:strVal val="1+#ppt_w/2"/>
                                          </p:val>
                                        </p:tav>
                                        <p:tav tm="100000">
                                          <p:val>
                                            <p:strVal val="#ppt_x"/>
                                          </p:val>
                                        </p:tav>
                                      </p:tavLst>
                                    </p:anim>
                                    <p:anim calcmode="lin" valueType="num">
                                      <p:cBhvr additive="base">
                                        <p:cTn id="255" dur="500" fill="hold"/>
                                        <p:tgtEl>
                                          <p:spTgt spid="113"/>
                                        </p:tgtEl>
                                        <p:attrNameLst>
                                          <p:attrName>ppt_y</p:attrName>
                                        </p:attrNameLst>
                                      </p:cBhvr>
                                      <p:tavLst>
                                        <p:tav tm="0">
                                          <p:val>
                                            <p:strVal val="#ppt_y"/>
                                          </p:val>
                                        </p:tav>
                                        <p:tav tm="100000">
                                          <p:val>
                                            <p:strVal val="#ppt_y"/>
                                          </p:val>
                                        </p:tav>
                                      </p:tavLst>
                                    </p:anim>
                                  </p:childTnLst>
                                </p:cTn>
                              </p:par>
                              <p:par>
                                <p:cTn id="256" presetID="2" presetClass="entr" presetSubtype="12" fill="hold" grpId="0" nodeType="withEffect">
                                  <p:stCondLst>
                                    <p:cond delay="0"/>
                                  </p:stCondLst>
                                  <p:childTnLst>
                                    <p:set>
                                      <p:cBhvr>
                                        <p:cTn id="257" dur="1" fill="hold">
                                          <p:stCondLst>
                                            <p:cond delay="0"/>
                                          </p:stCondLst>
                                        </p:cTn>
                                        <p:tgtEl>
                                          <p:spTgt spid="114"/>
                                        </p:tgtEl>
                                        <p:attrNameLst>
                                          <p:attrName>style.visibility</p:attrName>
                                        </p:attrNameLst>
                                      </p:cBhvr>
                                      <p:to>
                                        <p:strVal val="visible"/>
                                      </p:to>
                                    </p:set>
                                    <p:anim calcmode="lin" valueType="num">
                                      <p:cBhvr additive="base">
                                        <p:cTn id="258" dur="500" fill="hold"/>
                                        <p:tgtEl>
                                          <p:spTgt spid="114"/>
                                        </p:tgtEl>
                                        <p:attrNameLst>
                                          <p:attrName>ppt_x</p:attrName>
                                        </p:attrNameLst>
                                      </p:cBhvr>
                                      <p:tavLst>
                                        <p:tav tm="0">
                                          <p:val>
                                            <p:strVal val="0-#ppt_w/2"/>
                                          </p:val>
                                        </p:tav>
                                        <p:tav tm="100000">
                                          <p:val>
                                            <p:strVal val="#ppt_x"/>
                                          </p:val>
                                        </p:tav>
                                      </p:tavLst>
                                    </p:anim>
                                    <p:anim calcmode="lin" valueType="num">
                                      <p:cBhvr additive="base">
                                        <p:cTn id="259" dur="500" fill="hold"/>
                                        <p:tgtEl>
                                          <p:spTgt spid="114"/>
                                        </p:tgtEl>
                                        <p:attrNameLst>
                                          <p:attrName>ppt_y</p:attrName>
                                        </p:attrNameLst>
                                      </p:cBhvr>
                                      <p:tavLst>
                                        <p:tav tm="0">
                                          <p:val>
                                            <p:strVal val="1+#ppt_h/2"/>
                                          </p:val>
                                        </p:tav>
                                        <p:tav tm="100000">
                                          <p:val>
                                            <p:strVal val="#ppt_y"/>
                                          </p:val>
                                        </p:tav>
                                      </p:tavLst>
                                    </p:anim>
                                  </p:childTnLst>
                                </p:cTn>
                              </p:par>
                              <p:par>
                                <p:cTn id="260" presetID="2" presetClass="entr" presetSubtype="4" fill="hold" grpId="0" nodeType="withEffect">
                                  <p:stCondLst>
                                    <p:cond delay="0"/>
                                  </p:stCondLst>
                                  <p:childTnLst>
                                    <p:set>
                                      <p:cBhvr>
                                        <p:cTn id="261" dur="1" fill="hold">
                                          <p:stCondLst>
                                            <p:cond delay="0"/>
                                          </p:stCondLst>
                                        </p:cTn>
                                        <p:tgtEl>
                                          <p:spTgt spid="115"/>
                                        </p:tgtEl>
                                        <p:attrNameLst>
                                          <p:attrName>style.visibility</p:attrName>
                                        </p:attrNameLst>
                                      </p:cBhvr>
                                      <p:to>
                                        <p:strVal val="visible"/>
                                      </p:to>
                                    </p:set>
                                    <p:anim calcmode="lin" valueType="num">
                                      <p:cBhvr additive="base">
                                        <p:cTn id="262" dur="500" fill="hold"/>
                                        <p:tgtEl>
                                          <p:spTgt spid="115"/>
                                        </p:tgtEl>
                                        <p:attrNameLst>
                                          <p:attrName>ppt_x</p:attrName>
                                        </p:attrNameLst>
                                      </p:cBhvr>
                                      <p:tavLst>
                                        <p:tav tm="0">
                                          <p:val>
                                            <p:strVal val="#ppt_x"/>
                                          </p:val>
                                        </p:tav>
                                        <p:tav tm="100000">
                                          <p:val>
                                            <p:strVal val="#ppt_x"/>
                                          </p:val>
                                        </p:tav>
                                      </p:tavLst>
                                    </p:anim>
                                    <p:anim calcmode="lin" valueType="num">
                                      <p:cBhvr additive="base">
                                        <p:cTn id="263" dur="500" fill="hold"/>
                                        <p:tgtEl>
                                          <p:spTgt spid="115"/>
                                        </p:tgtEl>
                                        <p:attrNameLst>
                                          <p:attrName>ppt_y</p:attrName>
                                        </p:attrNameLst>
                                      </p:cBhvr>
                                      <p:tavLst>
                                        <p:tav tm="0">
                                          <p:val>
                                            <p:strVal val="1+#ppt_h/2"/>
                                          </p:val>
                                        </p:tav>
                                        <p:tav tm="100000">
                                          <p:val>
                                            <p:strVal val="#ppt_y"/>
                                          </p:val>
                                        </p:tav>
                                      </p:tavLst>
                                    </p:anim>
                                  </p:childTnLst>
                                </p:cTn>
                              </p:par>
                              <p:par>
                                <p:cTn id="264" presetID="2" presetClass="entr" presetSubtype="4" fill="hold" grpId="0" nodeType="withEffect">
                                  <p:stCondLst>
                                    <p:cond delay="0"/>
                                  </p:stCondLst>
                                  <p:childTnLst>
                                    <p:set>
                                      <p:cBhvr>
                                        <p:cTn id="265" dur="1" fill="hold">
                                          <p:stCondLst>
                                            <p:cond delay="0"/>
                                          </p:stCondLst>
                                        </p:cTn>
                                        <p:tgtEl>
                                          <p:spTgt spid="116"/>
                                        </p:tgtEl>
                                        <p:attrNameLst>
                                          <p:attrName>style.visibility</p:attrName>
                                        </p:attrNameLst>
                                      </p:cBhvr>
                                      <p:to>
                                        <p:strVal val="visible"/>
                                      </p:to>
                                    </p:set>
                                    <p:anim calcmode="lin" valueType="num">
                                      <p:cBhvr additive="base">
                                        <p:cTn id="266" dur="500" fill="hold"/>
                                        <p:tgtEl>
                                          <p:spTgt spid="116"/>
                                        </p:tgtEl>
                                        <p:attrNameLst>
                                          <p:attrName>ppt_x</p:attrName>
                                        </p:attrNameLst>
                                      </p:cBhvr>
                                      <p:tavLst>
                                        <p:tav tm="0">
                                          <p:val>
                                            <p:strVal val="#ppt_x"/>
                                          </p:val>
                                        </p:tav>
                                        <p:tav tm="100000">
                                          <p:val>
                                            <p:strVal val="#ppt_x"/>
                                          </p:val>
                                        </p:tav>
                                      </p:tavLst>
                                    </p:anim>
                                    <p:anim calcmode="lin" valueType="num">
                                      <p:cBhvr additive="base">
                                        <p:cTn id="267" dur="500" fill="hold"/>
                                        <p:tgtEl>
                                          <p:spTgt spid="116"/>
                                        </p:tgtEl>
                                        <p:attrNameLst>
                                          <p:attrName>ppt_y</p:attrName>
                                        </p:attrNameLst>
                                      </p:cBhvr>
                                      <p:tavLst>
                                        <p:tav tm="0">
                                          <p:val>
                                            <p:strVal val="1+#ppt_h/2"/>
                                          </p:val>
                                        </p:tav>
                                        <p:tav tm="100000">
                                          <p:val>
                                            <p:strVal val="#ppt_y"/>
                                          </p:val>
                                        </p:tav>
                                      </p:tavLst>
                                    </p:anim>
                                  </p:childTnLst>
                                </p:cTn>
                              </p:par>
                              <p:par>
                                <p:cTn id="268" presetID="2" presetClass="entr" presetSubtype="4" fill="hold" grpId="0" nodeType="withEffect">
                                  <p:stCondLst>
                                    <p:cond delay="0"/>
                                  </p:stCondLst>
                                  <p:childTnLst>
                                    <p:set>
                                      <p:cBhvr>
                                        <p:cTn id="269" dur="1" fill="hold">
                                          <p:stCondLst>
                                            <p:cond delay="0"/>
                                          </p:stCondLst>
                                        </p:cTn>
                                        <p:tgtEl>
                                          <p:spTgt spid="117"/>
                                        </p:tgtEl>
                                        <p:attrNameLst>
                                          <p:attrName>style.visibility</p:attrName>
                                        </p:attrNameLst>
                                      </p:cBhvr>
                                      <p:to>
                                        <p:strVal val="visible"/>
                                      </p:to>
                                    </p:set>
                                    <p:anim calcmode="lin" valueType="num">
                                      <p:cBhvr additive="base">
                                        <p:cTn id="270" dur="500" fill="hold"/>
                                        <p:tgtEl>
                                          <p:spTgt spid="117"/>
                                        </p:tgtEl>
                                        <p:attrNameLst>
                                          <p:attrName>ppt_x</p:attrName>
                                        </p:attrNameLst>
                                      </p:cBhvr>
                                      <p:tavLst>
                                        <p:tav tm="0">
                                          <p:val>
                                            <p:strVal val="#ppt_x"/>
                                          </p:val>
                                        </p:tav>
                                        <p:tav tm="100000">
                                          <p:val>
                                            <p:strVal val="#ppt_x"/>
                                          </p:val>
                                        </p:tav>
                                      </p:tavLst>
                                    </p:anim>
                                    <p:anim calcmode="lin" valueType="num">
                                      <p:cBhvr additive="base">
                                        <p:cTn id="271" dur="500" fill="hold"/>
                                        <p:tgtEl>
                                          <p:spTgt spid="117"/>
                                        </p:tgtEl>
                                        <p:attrNameLst>
                                          <p:attrName>ppt_y</p:attrName>
                                        </p:attrNameLst>
                                      </p:cBhvr>
                                      <p:tavLst>
                                        <p:tav tm="0">
                                          <p:val>
                                            <p:strVal val="1+#ppt_h/2"/>
                                          </p:val>
                                        </p:tav>
                                        <p:tav tm="100000">
                                          <p:val>
                                            <p:strVal val="#ppt_y"/>
                                          </p:val>
                                        </p:tav>
                                      </p:tavLst>
                                    </p:anim>
                                  </p:childTnLst>
                                </p:cTn>
                              </p:par>
                              <p:par>
                                <p:cTn id="272" presetID="2" presetClass="entr" presetSubtype="8" fill="hold" grpId="0" nodeType="withEffect">
                                  <p:stCondLst>
                                    <p:cond delay="0"/>
                                  </p:stCondLst>
                                  <p:childTnLst>
                                    <p:set>
                                      <p:cBhvr>
                                        <p:cTn id="273" dur="1" fill="hold">
                                          <p:stCondLst>
                                            <p:cond delay="0"/>
                                          </p:stCondLst>
                                        </p:cTn>
                                        <p:tgtEl>
                                          <p:spTgt spid="118"/>
                                        </p:tgtEl>
                                        <p:attrNameLst>
                                          <p:attrName>style.visibility</p:attrName>
                                        </p:attrNameLst>
                                      </p:cBhvr>
                                      <p:to>
                                        <p:strVal val="visible"/>
                                      </p:to>
                                    </p:set>
                                    <p:anim calcmode="lin" valueType="num">
                                      <p:cBhvr additive="base">
                                        <p:cTn id="274" dur="500" fill="hold"/>
                                        <p:tgtEl>
                                          <p:spTgt spid="118"/>
                                        </p:tgtEl>
                                        <p:attrNameLst>
                                          <p:attrName>ppt_x</p:attrName>
                                        </p:attrNameLst>
                                      </p:cBhvr>
                                      <p:tavLst>
                                        <p:tav tm="0">
                                          <p:val>
                                            <p:strVal val="0-#ppt_w/2"/>
                                          </p:val>
                                        </p:tav>
                                        <p:tav tm="100000">
                                          <p:val>
                                            <p:strVal val="#ppt_x"/>
                                          </p:val>
                                        </p:tav>
                                      </p:tavLst>
                                    </p:anim>
                                    <p:anim calcmode="lin" valueType="num">
                                      <p:cBhvr additive="base">
                                        <p:cTn id="275" dur="500" fill="hold"/>
                                        <p:tgtEl>
                                          <p:spTgt spid="118"/>
                                        </p:tgtEl>
                                        <p:attrNameLst>
                                          <p:attrName>ppt_y</p:attrName>
                                        </p:attrNameLst>
                                      </p:cBhvr>
                                      <p:tavLst>
                                        <p:tav tm="0">
                                          <p:val>
                                            <p:strVal val="#ppt_y"/>
                                          </p:val>
                                        </p:tav>
                                        <p:tav tm="100000">
                                          <p:val>
                                            <p:strVal val="#ppt_y"/>
                                          </p:val>
                                        </p:tav>
                                      </p:tavLst>
                                    </p:anim>
                                  </p:childTnLst>
                                </p:cTn>
                              </p:par>
                              <p:par>
                                <p:cTn id="276" presetID="2" presetClass="entr" presetSubtype="4" fill="hold" grpId="0" nodeType="withEffect">
                                  <p:stCondLst>
                                    <p:cond delay="0"/>
                                  </p:stCondLst>
                                  <p:childTnLst>
                                    <p:set>
                                      <p:cBhvr>
                                        <p:cTn id="277" dur="1" fill="hold">
                                          <p:stCondLst>
                                            <p:cond delay="0"/>
                                          </p:stCondLst>
                                        </p:cTn>
                                        <p:tgtEl>
                                          <p:spTgt spid="119"/>
                                        </p:tgtEl>
                                        <p:attrNameLst>
                                          <p:attrName>style.visibility</p:attrName>
                                        </p:attrNameLst>
                                      </p:cBhvr>
                                      <p:to>
                                        <p:strVal val="visible"/>
                                      </p:to>
                                    </p:set>
                                    <p:anim calcmode="lin" valueType="num">
                                      <p:cBhvr additive="base">
                                        <p:cTn id="278" dur="500" fill="hold"/>
                                        <p:tgtEl>
                                          <p:spTgt spid="119"/>
                                        </p:tgtEl>
                                        <p:attrNameLst>
                                          <p:attrName>ppt_x</p:attrName>
                                        </p:attrNameLst>
                                      </p:cBhvr>
                                      <p:tavLst>
                                        <p:tav tm="0">
                                          <p:val>
                                            <p:strVal val="#ppt_x"/>
                                          </p:val>
                                        </p:tav>
                                        <p:tav tm="100000">
                                          <p:val>
                                            <p:strVal val="#ppt_x"/>
                                          </p:val>
                                        </p:tav>
                                      </p:tavLst>
                                    </p:anim>
                                    <p:anim calcmode="lin" valueType="num">
                                      <p:cBhvr additive="base">
                                        <p:cTn id="279" dur="500" fill="hold"/>
                                        <p:tgtEl>
                                          <p:spTgt spid="119"/>
                                        </p:tgtEl>
                                        <p:attrNameLst>
                                          <p:attrName>ppt_y</p:attrName>
                                        </p:attrNameLst>
                                      </p:cBhvr>
                                      <p:tavLst>
                                        <p:tav tm="0">
                                          <p:val>
                                            <p:strVal val="1+#ppt_h/2"/>
                                          </p:val>
                                        </p:tav>
                                        <p:tav tm="100000">
                                          <p:val>
                                            <p:strVal val="#ppt_y"/>
                                          </p:val>
                                        </p:tav>
                                      </p:tavLst>
                                    </p:anim>
                                  </p:childTnLst>
                                </p:cTn>
                              </p:par>
                              <p:par>
                                <p:cTn id="280" presetID="2" presetClass="entr" presetSubtype="4" fill="hold" grpId="0" nodeType="withEffect">
                                  <p:stCondLst>
                                    <p:cond delay="0"/>
                                  </p:stCondLst>
                                  <p:childTnLst>
                                    <p:set>
                                      <p:cBhvr>
                                        <p:cTn id="281" dur="1" fill="hold">
                                          <p:stCondLst>
                                            <p:cond delay="0"/>
                                          </p:stCondLst>
                                        </p:cTn>
                                        <p:tgtEl>
                                          <p:spTgt spid="120"/>
                                        </p:tgtEl>
                                        <p:attrNameLst>
                                          <p:attrName>style.visibility</p:attrName>
                                        </p:attrNameLst>
                                      </p:cBhvr>
                                      <p:to>
                                        <p:strVal val="visible"/>
                                      </p:to>
                                    </p:set>
                                    <p:anim calcmode="lin" valueType="num">
                                      <p:cBhvr additive="base">
                                        <p:cTn id="282" dur="500" fill="hold"/>
                                        <p:tgtEl>
                                          <p:spTgt spid="120"/>
                                        </p:tgtEl>
                                        <p:attrNameLst>
                                          <p:attrName>ppt_x</p:attrName>
                                        </p:attrNameLst>
                                      </p:cBhvr>
                                      <p:tavLst>
                                        <p:tav tm="0">
                                          <p:val>
                                            <p:strVal val="#ppt_x"/>
                                          </p:val>
                                        </p:tav>
                                        <p:tav tm="100000">
                                          <p:val>
                                            <p:strVal val="#ppt_x"/>
                                          </p:val>
                                        </p:tav>
                                      </p:tavLst>
                                    </p:anim>
                                    <p:anim calcmode="lin" valueType="num">
                                      <p:cBhvr additive="base">
                                        <p:cTn id="283" dur="500" fill="hold"/>
                                        <p:tgtEl>
                                          <p:spTgt spid="120"/>
                                        </p:tgtEl>
                                        <p:attrNameLst>
                                          <p:attrName>ppt_y</p:attrName>
                                        </p:attrNameLst>
                                      </p:cBhvr>
                                      <p:tavLst>
                                        <p:tav tm="0">
                                          <p:val>
                                            <p:strVal val="1+#ppt_h/2"/>
                                          </p:val>
                                        </p:tav>
                                        <p:tav tm="100000">
                                          <p:val>
                                            <p:strVal val="#ppt_y"/>
                                          </p:val>
                                        </p:tav>
                                      </p:tavLst>
                                    </p:anim>
                                  </p:childTnLst>
                                </p:cTn>
                              </p:par>
                              <p:par>
                                <p:cTn id="284" presetID="2" presetClass="entr" presetSubtype="4" fill="hold" grpId="0" nodeType="withEffect">
                                  <p:stCondLst>
                                    <p:cond delay="0"/>
                                  </p:stCondLst>
                                  <p:childTnLst>
                                    <p:set>
                                      <p:cBhvr>
                                        <p:cTn id="285" dur="1" fill="hold">
                                          <p:stCondLst>
                                            <p:cond delay="0"/>
                                          </p:stCondLst>
                                        </p:cTn>
                                        <p:tgtEl>
                                          <p:spTgt spid="121"/>
                                        </p:tgtEl>
                                        <p:attrNameLst>
                                          <p:attrName>style.visibility</p:attrName>
                                        </p:attrNameLst>
                                      </p:cBhvr>
                                      <p:to>
                                        <p:strVal val="visible"/>
                                      </p:to>
                                    </p:set>
                                    <p:anim calcmode="lin" valueType="num">
                                      <p:cBhvr additive="base">
                                        <p:cTn id="286" dur="500" fill="hold"/>
                                        <p:tgtEl>
                                          <p:spTgt spid="121"/>
                                        </p:tgtEl>
                                        <p:attrNameLst>
                                          <p:attrName>ppt_x</p:attrName>
                                        </p:attrNameLst>
                                      </p:cBhvr>
                                      <p:tavLst>
                                        <p:tav tm="0">
                                          <p:val>
                                            <p:strVal val="#ppt_x"/>
                                          </p:val>
                                        </p:tav>
                                        <p:tav tm="100000">
                                          <p:val>
                                            <p:strVal val="#ppt_x"/>
                                          </p:val>
                                        </p:tav>
                                      </p:tavLst>
                                    </p:anim>
                                    <p:anim calcmode="lin" valueType="num">
                                      <p:cBhvr additive="base">
                                        <p:cTn id="287" dur="500" fill="hold"/>
                                        <p:tgtEl>
                                          <p:spTgt spid="121"/>
                                        </p:tgtEl>
                                        <p:attrNameLst>
                                          <p:attrName>ppt_y</p:attrName>
                                        </p:attrNameLst>
                                      </p:cBhvr>
                                      <p:tavLst>
                                        <p:tav tm="0">
                                          <p:val>
                                            <p:strVal val="1+#ppt_h/2"/>
                                          </p:val>
                                        </p:tav>
                                        <p:tav tm="100000">
                                          <p:val>
                                            <p:strVal val="#ppt_y"/>
                                          </p:val>
                                        </p:tav>
                                      </p:tavLst>
                                    </p:anim>
                                  </p:childTnLst>
                                </p:cTn>
                              </p:par>
                              <p:par>
                                <p:cTn id="288" presetID="2" presetClass="entr" presetSubtype="4" fill="hold" grpId="0" nodeType="withEffect">
                                  <p:stCondLst>
                                    <p:cond delay="0"/>
                                  </p:stCondLst>
                                  <p:childTnLst>
                                    <p:set>
                                      <p:cBhvr>
                                        <p:cTn id="289" dur="1" fill="hold">
                                          <p:stCondLst>
                                            <p:cond delay="0"/>
                                          </p:stCondLst>
                                        </p:cTn>
                                        <p:tgtEl>
                                          <p:spTgt spid="122"/>
                                        </p:tgtEl>
                                        <p:attrNameLst>
                                          <p:attrName>style.visibility</p:attrName>
                                        </p:attrNameLst>
                                      </p:cBhvr>
                                      <p:to>
                                        <p:strVal val="visible"/>
                                      </p:to>
                                    </p:set>
                                    <p:anim calcmode="lin" valueType="num">
                                      <p:cBhvr additive="base">
                                        <p:cTn id="290" dur="500" fill="hold"/>
                                        <p:tgtEl>
                                          <p:spTgt spid="122"/>
                                        </p:tgtEl>
                                        <p:attrNameLst>
                                          <p:attrName>ppt_x</p:attrName>
                                        </p:attrNameLst>
                                      </p:cBhvr>
                                      <p:tavLst>
                                        <p:tav tm="0">
                                          <p:val>
                                            <p:strVal val="#ppt_x"/>
                                          </p:val>
                                        </p:tav>
                                        <p:tav tm="100000">
                                          <p:val>
                                            <p:strVal val="#ppt_x"/>
                                          </p:val>
                                        </p:tav>
                                      </p:tavLst>
                                    </p:anim>
                                    <p:anim calcmode="lin" valueType="num">
                                      <p:cBhvr additive="base">
                                        <p:cTn id="291" dur="500" fill="hold"/>
                                        <p:tgtEl>
                                          <p:spTgt spid="122"/>
                                        </p:tgtEl>
                                        <p:attrNameLst>
                                          <p:attrName>ppt_y</p:attrName>
                                        </p:attrNameLst>
                                      </p:cBhvr>
                                      <p:tavLst>
                                        <p:tav tm="0">
                                          <p:val>
                                            <p:strVal val="1+#ppt_h/2"/>
                                          </p:val>
                                        </p:tav>
                                        <p:tav tm="100000">
                                          <p:val>
                                            <p:strVal val="#ppt_y"/>
                                          </p:val>
                                        </p:tav>
                                      </p:tavLst>
                                    </p:anim>
                                  </p:childTnLst>
                                </p:cTn>
                              </p:par>
                              <p:par>
                                <p:cTn id="292" presetID="2" presetClass="entr" presetSubtype="4" fill="hold" grpId="0" nodeType="withEffect">
                                  <p:stCondLst>
                                    <p:cond delay="0"/>
                                  </p:stCondLst>
                                  <p:childTnLst>
                                    <p:set>
                                      <p:cBhvr>
                                        <p:cTn id="293" dur="1" fill="hold">
                                          <p:stCondLst>
                                            <p:cond delay="0"/>
                                          </p:stCondLst>
                                        </p:cTn>
                                        <p:tgtEl>
                                          <p:spTgt spid="123"/>
                                        </p:tgtEl>
                                        <p:attrNameLst>
                                          <p:attrName>style.visibility</p:attrName>
                                        </p:attrNameLst>
                                      </p:cBhvr>
                                      <p:to>
                                        <p:strVal val="visible"/>
                                      </p:to>
                                    </p:set>
                                    <p:anim calcmode="lin" valueType="num">
                                      <p:cBhvr additive="base">
                                        <p:cTn id="294" dur="500" fill="hold"/>
                                        <p:tgtEl>
                                          <p:spTgt spid="123"/>
                                        </p:tgtEl>
                                        <p:attrNameLst>
                                          <p:attrName>ppt_x</p:attrName>
                                        </p:attrNameLst>
                                      </p:cBhvr>
                                      <p:tavLst>
                                        <p:tav tm="0">
                                          <p:val>
                                            <p:strVal val="#ppt_x"/>
                                          </p:val>
                                        </p:tav>
                                        <p:tav tm="100000">
                                          <p:val>
                                            <p:strVal val="#ppt_x"/>
                                          </p:val>
                                        </p:tav>
                                      </p:tavLst>
                                    </p:anim>
                                    <p:anim calcmode="lin" valueType="num">
                                      <p:cBhvr additive="base">
                                        <p:cTn id="295" dur="500" fill="hold"/>
                                        <p:tgtEl>
                                          <p:spTgt spid="123"/>
                                        </p:tgtEl>
                                        <p:attrNameLst>
                                          <p:attrName>ppt_y</p:attrName>
                                        </p:attrNameLst>
                                      </p:cBhvr>
                                      <p:tavLst>
                                        <p:tav tm="0">
                                          <p:val>
                                            <p:strVal val="1+#ppt_h/2"/>
                                          </p:val>
                                        </p:tav>
                                        <p:tav tm="100000">
                                          <p:val>
                                            <p:strVal val="#ppt_y"/>
                                          </p:val>
                                        </p:tav>
                                      </p:tavLst>
                                    </p:anim>
                                  </p:childTnLst>
                                </p:cTn>
                              </p:par>
                              <p:par>
                                <p:cTn id="296" presetID="2" presetClass="entr" presetSubtype="4" fill="hold" grpId="0" nodeType="withEffect">
                                  <p:stCondLst>
                                    <p:cond delay="0"/>
                                  </p:stCondLst>
                                  <p:childTnLst>
                                    <p:set>
                                      <p:cBhvr>
                                        <p:cTn id="297" dur="1" fill="hold">
                                          <p:stCondLst>
                                            <p:cond delay="0"/>
                                          </p:stCondLst>
                                        </p:cTn>
                                        <p:tgtEl>
                                          <p:spTgt spid="124"/>
                                        </p:tgtEl>
                                        <p:attrNameLst>
                                          <p:attrName>style.visibility</p:attrName>
                                        </p:attrNameLst>
                                      </p:cBhvr>
                                      <p:to>
                                        <p:strVal val="visible"/>
                                      </p:to>
                                    </p:set>
                                    <p:anim calcmode="lin" valueType="num">
                                      <p:cBhvr additive="base">
                                        <p:cTn id="298" dur="500" fill="hold"/>
                                        <p:tgtEl>
                                          <p:spTgt spid="124"/>
                                        </p:tgtEl>
                                        <p:attrNameLst>
                                          <p:attrName>ppt_x</p:attrName>
                                        </p:attrNameLst>
                                      </p:cBhvr>
                                      <p:tavLst>
                                        <p:tav tm="0">
                                          <p:val>
                                            <p:strVal val="#ppt_x"/>
                                          </p:val>
                                        </p:tav>
                                        <p:tav tm="100000">
                                          <p:val>
                                            <p:strVal val="#ppt_x"/>
                                          </p:val>
                                        </p:tav>
                                      </p:tavLst>
                                    </p:anim>
                                    <p:anim calcmode="lin" valueType="num">
                                      <p:cBhvr additive="base">
                                        <p:cTn id="299" dur="500" fill="hold"/>
                                        <p:tgtEl>
                                          <p:spTgt spid="124"/>
                                        </p:tgtEl>
                                        <p:attrNameLst>
                                          <p:attrName>ppt_y</p:attrName>
                                        </p:attrNameLst>
                                      </p:cBhvr>
                                      <p:tavLst>
                                        <p:tav tm="0">
                                          <p:val>
                                            <p:strVal val="1+#ppt_h/2"/>
                                          </p:val>
                                        </p:tav>
                                        <p:tav tm="100000">
                                          <p:val>
                                            <p:strVal val="#ppt_y"/>
                                          </p:val>
                                        </p:tav>
                                      </p:tavLst>
                                    </p:anim>
                                  </p:childTnLst>
                                </p:cTn>
                              </p:par>
                              <p:par>
                                <p:cTn id="300" presetID="2" presetClass="entr" presetSubtype="4" fill="hold" grpId="0" nodeType="withEffect">
                                  <p:stCondLst>
                                    <p:cond delay="0"/>
                                  </p:stCondLst>
                                  <p:childTnLst>
                                    <p:set>
                                      <p:cBhvr>
                                        <p:cTn id="301" dur="1" fill="hold">
                                          <p:stCondLst>
                                            <p:cond delay="0"/>
                                          </p:stCondLst>
                                        </p:cTn>
                                        <p:tgtEl>
                                          <p:spTgt spid="125"/>
                                        </p:tgtEl>
                                        <p:attrNameLst>
                                          <p:attrName>style.visibility</p:attrName>
                                        </p:attrNameLst>
                                      </p:cBhvr>
                                      <p:to>
                                        <p:strVal val="visible"/>
                                      </p:to>
                                    </p:set>
                                    <p:anim calcmode="lin" valueType="num">
                                      <p:cBhvr additive="base">
                                        <p:cTn id="302" dur="500" fill="hold"/>
                                        <p:tgtEl>
                                          <p:spTgt spid="125"/>
                                        </p:tgtEl>
                                        <p:attrNameLst>
                                          <p:attrName>ppt_x</p:attrName>
                                        </p:attrNameLst>
                                      </p:cBhvr>
                                      <p:tavLst>
                                        <p:tav tm="0">
                                          <p:val>
                                            <p:strVal val="#ppt_x"/>
                                          </p:val>
                                        </p:tav>
                                        <p:tav tm="100000">
                                          <p:val>
                                            <p:strVal val="#ppt_x"/>
                                          </p:val>
                                        </p:tav>
                                      </p:tavLst>
                                    </p:anim>
                                    <p:anim calcmode="lin" valueType="num">
                                      <p:cBhvr additive="base">
                                        <p:cTn id="303" dur="500" fill="hold"/>
                                        <p:tgtEl>
                                          <p:spTgt spid="125"/>
                                        </p:tgtEl>
                                        <p:attrNameLst>
                                          <p:attrName>ppt_y</p:attrName>
                                        </p:attrNameLst>
                                      </p:cBhvr>
                                      <p:tavLst>
                                        <p:tav tm="0">
                                          <p:val>
                                            <p:strVal val="1+#ppt_h/2"/>
                                          </p:val>
                                        </p:tav>
                                        <p:tav tm="100000">
                                          <p:val>
                                            <p:strVal val="#ppt_y"/>
                                          </p:val>
                                        </p:tav>
                                      </p:tavLst>
                                    </p:anim>
                                  </p:childTnLst>
                                </p:cTn>
                              </p:par>
                              <p:par>
                                <p:cTn id="304" presetID="2" presetClass="entr" presetSubtype="4" fill="hold" grpId="0" nodeType="withEffect">
                                  <p:stCondLst>
                                    <p:cond delay="0"/>
                                  </p:stCondLst>
                                  <p:childTnLst>
                                    <p:set>
                                      <p:cBhvr>
                                        <p:cTn id="305" dur="1" fill="hold">
                                          <p:stCondLst>
                                            <p:cond delay="0"/>
                                          </p:stCondLst>
                                        </p:cTn>
                                        <p:tgtEl>
                                          <p:spTgt spid="126"/>
                                        </p:tgtEl>
                                        <p:attrNameLst>
                                          <p:attrName>style.visibility</p:attrName>
                                        </p:attrNameLst>
                                      </p:cBhvr>
                                      <p:to>
                                        <p:strVal val="visible"/>
                                      </p:to>
                                    </p:set>
                                    <p:anim calcmode="lin" valueType="num">
                                      <p:cBhvr additive="base">
                                        <p:cTn id="306" dur="500" fill="hold"/>
                                        <p:tgtEl>
                                          <p:spTgt spid="126"/>
                                        </p:tgtEl>
                                        <p:attrNameLst>
                                          <p:attrName>ppt_x</p:attrName>
                                        </p:attrNameLst>
                                      </p:cBhvr>
                                      <p:tavLst>
                                        <p:tav tm="0">
                                          <p:val>
                                            <p:strVal val="#ppt_x"/>
                                          </p:val>
                                        </p:tav>
                                        <p:tav tm="100000">
                                          <p:val>
                                            <p:strVal val="#ppt_x"/>
                                          </p:val>
                                        </p:tav>
                                      </p:tavLst>
                                    </p:anim>
                                    <p:anim calcmode="lin" valueType="num">
                                      <p:cBhvr additive="base">
                                        <p:cTn id="307" dur="500" fill="hold"/>
                                        <p:tgtEl>
                                          <p:spTgt spid="126"/>
                                        </p:tgtEl>
                                        <p:attrNameLst>
                                          <p:attrName>ppt_y</p:attrName>
                                        </p:attrNameLst>
                                      </p:cBhvr>
                                      <p:tavLst>
                                        <p:tav tm="0">
                                          <p:val>
                                            <p:strVal val="1+#ppt_h/2"/>
                                          </p:val>
                                        </p:tav>
                                        <p:tav tm="100000">
                                          <p:val>
                                            <p:strVal val="#ppt_y"/>
                                          </p:val>
                                        </p:tav>
                                      </p:tavLst>
                                    </p:anim>
                                  </p:childTnLst>
                                </p:cTn>
                              </p:par>
                              <p:par>
                                <p:cTn id="308" presetID="2" presetClass="entr" presetSubtype="4" fill="hold" grpId="0" nodeType="withEffect">
                                  <p:stCondLst>
                                    <p:cond delay="0"/>
                                  </p:stCondLst>
                                  <p:childTnLst>
                                    <p:set>
                                      <p:cBhvr>
                                        <p:cTn id="309" dur="1" fill="hold">
                                          <p:stCondLst>
                                            <p:cond delay="0"/>
                                          </p:stCondLst>
                                        </p:cTn>
                                        <p:tgtEl>
                                          <p:spTgt spid="127"/>
                                        </p:tgtEl>
                                        <p:attrNameLst>
                                          <p:attrName>style.visibility</p:attrName>
                                        </p:attrNameLst>
                                      </p:cBhvr>
                                      <p:to>
                                        <p:strVal val="visible"/>
                                      </p:to>
                                    </p:set>
                                    <p:anim calcmode="lin" valueType="num">
                                      <p:cBhvr additive="base">
                                        <p:cTn id="310" dur="500" fill="hold"/>
                                        <p:tgtEl>
                                          <p:spTgt spid="127"/>
                                        </p:tgtEl>
                                        <p:attrNameLst>
                                          <p:attrName>ppt_x</p:attrName>
                                        </p:attrNameLst>
                                      </p:cBhvr>
                                      <p:tavLst>
                                        <p:tav tm="0">
                                          <p:val>
                                            <p:strVal val="#ppt_x"/>
                                          </p:val>
                                        </p:tav>
                                        <p:tav tm="100000">
                                          <p:val>
                                            <p:strVal val="#ppt_x"/>
                                          </p:val>
                                        </p:tav>
                                      </p:tavLst>
                                    </p:anim>
                                    <p:anim calcmode="lin" valueType="num">
                                      <p:cBhvr additive="base">
                                        <p:cTn id="311" dur="500" fill="hold"/>
                                        <p:tgtEl>
                                          <p:spTgt spid="127"/>
                                        </p:tgtEl>
                                        <p:attrNameLst>
                                          <p:attrName>ppt_y</p:attrName>
                                        </p:attrNameLst>
                                      </p:cBhvr>
                                      <p:tavLst>
                                        <p:tav tm="0">
                                          <p:val>
                                            <p:strVal val="1+#ppt_h/2"/>
                                          </p:val>
                                        </p:tav>
                                        <p:tav tm="100000">
                                          <p:val>
                                            <p:strVal val="#ppt_y"/>
                                          </p:val>
                                        </p:tav>
                                      </p:tavLst>
                                    </p:anim>
                                  </p:childTnLst>
                                </p:cTn>
                              </p:par>
                              <p:par>
                                <p:cTn id="312" presetID="2" presetClass="entr" presetSubtype="4" fill="hold" grpId="0" nodeType="withEffect">
                                  <p:stCondLst>
                                    <p:cond delay="0"/>
                                  </p:stCondLst>
                                  <p:childTnLst>
                                    <p:set>
                                      <p:cBhvr>
                                        <p:cTn id="313" dur="1" fill="hold">
                                          <p:stCondLst>
                                            <p:cond delay="0"/>
                                          </p:stCondLst>
                                        </p:cTn>
                                        <p:tgtEl>
                                          <p:spTgt spid="128"/>
                                        </p:tgtEl>
                                        <p:attrNameLst>
                                          <p:attrName>style.visibility</p:attrName>
                                        </p:attrNameLst>
                                      </p:cBhvr>
                                      <p:to>
                                        <p:strVal val="visible"/>
                                      </p:to>
                                    </p:set>
                                    <p:anim calcmode="lin" valueType="num">
                                      <p:cBhvr additive="base">
                                        <p:cTn id="314" dur="500" fill="hold"/>
                                        <p:tgtEl>
                                          <p:spTgt spid="128"/>
                                        </p:tgtEl>
                                        <p:attrNameLst>
                                          <p:attrName>ppt_x</p:attrName>
                                        </p:attrNameLst>
                                      </p:cBhvr>
                                      <p:tavLst>
                                        <p:tav tm="0">
                                          <p:val>
                                            <p:strVal val="#ppt_x"/>
                                          </p:val>
                                        </p:tav>
                                        <p:tav tm="100000">
                                          <p:val>
                                            <p:strVal val="#ppt_x"/>
                                          </p:val>
                                        </p:tav>
                                      </p:tavLst>
                                    </p:anim>
                                    <p:anim calcmode="lin" valueType="num">
                                      <p:cBhvr additive="base">
                                        <p:cTn id="315" dur="500" fill="hold"/>
                                        <p:tgtEl>
                                          <p:spTgt spid="128"/>
                                        </p:tgtEl>
                                        <p:attrNameLst>
                                          <p:attrName>ppt_y</p:attrName>
                                        </p:attrNameLst>
                                      </p:cBhvr>
                                      <p:tavLst>
                                        <p:tav tm="0">
                                          <p:val>
                                            <p:strVal val="1+#ppt_h/2"/>
                                          </p:val>
                                        </p:tav>
                                        <p:tav tm="100000">
                                          <p:val>
                                            <p:strVal val="#ppt_y"/>
                                          </p:val>
                                        </p:tav>
                                      </p:tavLst>
                                    </p:anim>
                                  </p:childTnLst>
                                </p:cTn>
                              </p:par>
                              <p:par>
                                <p:cTn id="316" presetID="2" presetClass="entr" presetSubtype="4" fill="hold" grpId="0" nodeType="withEffect">
                                  <p:stCondLst>
                                    <p:cond delay="0"/>
                                  </p:stCondLst>
                                  <p:childTnLst>
                                    <p:set>
                                      <p:cBhvr>
                                        <p:cTn id="317" dur="1" fill="hold">
                                          <p:stCondLst>
                                            <p:cond delay="0"/>
                                          </p:stCondLst>
                                        </p:cTn>
                                        <p:tgtEl>
                                          <p:spTgt spid="129"/>
                                        </p:tgtEl>
                                        <p:attrNameLst>
                                          <p:attrName>style.visibility</p:attrName>
                                        </p:attrNameLst>
                                      </p:cBhvr>
                                      <p:to>
                                        <p:strVal val="visible"/>
                                      </p:to>
                                    </p:set>
                                    <p:anim calcmode="lin" valueType="num">
                                      <p:cBhvr additive="base">
                                        <p:cTn id="318" dur="500" fill="hold"/>
                                        <p:tgtEl>
                                          <p:spTgt spid="129"/>
                                        </p:tgtEl>
                                        <p:attrNameLst>
                                          <p:attrName>ppt_x</p:attrName>
                                        </p:attrNameLst>
                                      </p:cBhvr>
                                      <p:tavLst>
                                        <p:tav tm="0">
                                          <p:val>
                                            <p:strVal val="#ppt_x"/>
                                          </p:val>
                                        </p:tav>
                                        <p:tav tm="100000">
                                          <p:val>
                                            <p:strVal val="#ppt_x"/>
                                          </p:val>
                                        </p:tav>
                                      </p:tavLst>
                                    </p:anim>
                                    <p:anim calcmode="lin" valueType="num">
                                      <p:cBhvr additive="base">
                                        <p:cTn id="319" dur="500" fill="hold"/>
                                        <p:tgtEl>
                                          <p:spTgt spid="129"/>
                                        </p:tgtEl>
                                        <p:attrNameLst>
                                          <p:attrName>ppt_y</p:attrName>
                                        </p:attrNameLst>
                                      </p:cBhvr>
                                      <p:tavLst>
                                        <p:tav tm="0">
                                          <p:val>
                                            <p:strVal val="1+#ppt_h/2"/>
                                          </p:val>
                                        </p:tav>
                                        <p:tav tm="100000">
                                          <p:val>
                                            <p:strVal val="#ppt_y"/>
                                          </p:val>
                                        </p:tav>
                                      </p:tavLst>
                                    </p:anim>
                                  </p:childTnLst>
                                </p:cTn>
                              </p:par>
                              <p:par>
                                <p:cTn id="320" presetID="2" presetClass="entr" presetSubtype="4" fill="hold" grpId="0" nodeType="withEffect">
                                  <p:stCondLst>
                                    <p:cond delay="0"/>
                                  </p:stCondLst>
                                  <p:childTnLst>
                                    <p:set>
                                      <p:cBhvr>
                                        <p:cTn id="321" dur="1" fill="hold">
                                          <p:stCondLst>
                                            <p:cond delay="0"/>
                                          </p:stCondLst>
                                        </p:cTn>
                                        <p:tgtEl>
                                          <p:spTgt spid="130"/>
                                        </p:tgtEl>
                                        <p:attrNameLst>
                                          <p:attrName>style.visibility</p:attrName>
                                        </p:attrNameLst>
                                      </p:cBhvr>
                                      <p:to>
                                        <p:strVal val="visible"/>
                                      </p:to>
                                    </p:set>
                                    <p:anim calcmode="lin" valueType="num">
                                      <p:cBhvr additive="base">
                                        <p:cTn id="322" dur="500" fill="hold"/>
                                        <p:tgtEl>
                                          <p:spTgt spid="130"/>
                                        </p:tgtEl>
                                        <p:attrNameLst>
                                          <p:attrName>ppt_x</p:attrName>
                                        </p:attrNameLst>
                                      </p:cBhvr>
                                      <p:tavLst>
                                        <p:tav tm="0">
                                          <p:val>
                                            <p:strVal val="#ppt_x"/>
                                          </p:val>
                                        </p:tav>
                                        <p:tav tm="100000">
                                          <p:val>
                                            <p:strVal val="#ppt_x"/>
                                          </p:val>
                                        </p:tav>
                                      </p:tavLst>
                                    </p:anim>
                                    <p:anim calcmode="lin" valueType="num">
                                      <p:cBhvr additive="base">
                                        <p:cTn id="323" dur="500" fill="hold"/>
                                        <p:tgtEl>
                                          <p:spTgt spid="130"/>
                                        </p:tgtEl>
                                        <p:attrNameLst>
                                          <p:attrName>ppt_y</p:attrName>
                                        </p:attrNameLst>
                                      </p:cBhvr>
                                      <p:tavLst>
                                        <p:tav tm="0">
                                          <p:val>
                                            <p:strVal val="1+#ppt_h/2"/>
                                          </p:val>
                                        </p:tav>
                                        <p:tav tm="100000">
                                          <p:val>
                                            <p:strVal val="#ppt_y"/>
                                          </p:val>
                                        </p:tav>
                                      </p:tavLst>
                                    </p:anim>
                                  </p:childTnLst>
                                </p:cTn>
                              </p:par>
                              <p:par>
                                <p:cTn id="324" presetID="2" presetClass="entr" presetSubtype="4" fill="hold" grpId="0" nodeType="withEffect">
                                  <p:stCondLst>
                                    <p:cond delay="0"/>
                                  </p:stCondLst>
                                  <p:childTnLst>
                                    <p:set>
                                      <p:cBhvr>
                                        <p:cTn id="325" dur="1" fill="hold">
                                          <p:stCondLst>
                                            <p:cond delay="0"/>
                                          </p:stCondLst>
                                        </p:cTn>
                                        <p:tgtEl>
                                          <p:spTgt spid="131"/>
                                        </p:tgtEl>
                                        <p:attrNameLst>
                                          <p:attrName>style.visibility</p:attrName>
                                        </p:attrNameLst>
                                      </p:cBhvr>
                                      <p:to>
                                        <p:strVal val="visible"/>
                                      </p:to>
                                    </p:set>
                                    <p:anim calcmode="lin" valueType="num">
                                      <p:cBhvr additive="base">
                                        <p:cTn id="326" dur="500" fill="hold"/>
                                        <p:tgtEl>
                                          <p:spTgt spid="131"/>
                                        </p:tgtEl>
                                        <p:attrNameLst>
                                          <p:attrName>ppt_x</p:attrName>
                                        </p:attrNameLst>
                                      </p:cBhvr>
                                      <p:tavLst>
                                        <p:tav tm="0">
                                          <p:val>
                                            <p:strVal val="#ppt_x"/>
                                          </p:val>
                                        </p:tav>
                                        <p:tav tm="100000">
                                          <p:val>
                                            <p:strVal val="#ppt_x"/>
                                          </p:val>
                                        </p:tav>
                                      </p:tavLst>
                                    </p:anim>
                                    <p:anim calcmode="lin" valueType="num">
                                      <p:cBhvr additive="base">
                                        <p:cTn id="327" dur="500" fill="hold"/>
                                        <p:tgtEl>
                                          <p:spTgt spid="131"/>
                                        </p:tgtEl>
                                        <p:attrNameLst>
                                          <p:attrName>ppt_y</p:attrName>
                                        </p:attrNameLst>
                                      </p:cBhvr>
                                      <p:tavLst>
                                        <p:tav tm="0">
                                          <p:val>
                                            <p:strVal val="1+#ppt_h/2"/>
                                          </p:val>
                                        </p:tav>
                                        <p:tav tm="100000">
                                          <p:val>
                                            <p:strVal val="#ppt_y"/>
                                          </p:val>
                                        </p:tav>
                                      </p:tavLst>
                                    </p:anim>
                                  </p:childTnLst>
                                </p:cTn>
                              </p:par>
                              <p:par>
                                <p:cTn id="328" presetID="2" presetClass="entr" presetSubtype="4" fill="hold" grpId="0" nodeType="withEffect">
                                  <p:stCondLst>
                                    <p:cond delay="0"/>
                                  </p:stCondLst>
                                  <p:childTnLst>
                                    <p:set>
                                      <p:cBhvr>
                                        <p:cTn id="329" dur="1" fill="hold">
                                          <p:stCondLst>
                                            <p:cond delay="0"/>
                                          </p:stCondLst>
                                        </p:cTn>
                                        <p:tgtEl>
                                          <p:spTgt spid="132"/>
                                        </p:tgtEl>
                                        <p:attrNameLst>
                                          <p:attrName>style.visibility</p:attrName>
                                        </p:attrNameLst>
                                      </p:cBhvr>
                                      <p:to>
                                        <p:strVal val="visible"/>
                                      </p:to>
                                    </p:set>
                                    <p:anim calcmode="lin" valueType="num">
                                      <p:cBhvr additive="base">
                                        <p:cTn id="330" dur="500" fill="hold"/>
                                        <p:tgtEl>
                                          <p:spTgt spid="132"/>
                                        </p:tgtEl>
                                        <p:attrNameLst>
                                          <p:attrName>ppt_x</p:attrName>
                                        </p:attrNameLst>
                                      </p:cBhvr>
                                      <p:tavLst>
                                        <p:tav tm="0">
                                          <p:val>
                                            <p:strVal val="#ppt_x"/>
                                          </p:val>
                                        </p:tav>
                                        <p:tav tm="100000">
                                          <p:val>
                                            <p:strVal val="#ppt_x"/>
                                          </p:val>
                                        </p:tav>
                                      </p:tavLst>
                                    </p:anim>
                                    <p:anim calcmode="lin" valueType="num">
                                      <p:cBhvr additive="base">
                                        <p:cTn id="331" dur="500" fill="hold"/>
                                        <p:tgtEl>
                                          <p:spTgt spid="132"/>
                                        </p:tgtEl>
                                        <p:attrNameLst>
                                          <p:attrName>ppt_y</p:attrName>
                                        </p:attrNameLst>
                                      </p:cBhvr>
                                      <p:tavLst>
                                        <p:tav tm="0">
                                          <p:val>
                                            <p:strVal val="1+#ppt_h/2"/>
                                          </p:val>
                                        </p:tav>
                                        <p:tav tm="100000">
                                          <p:val>
                                            <p:strVal val="#ppt_y"/>
                                          </p:val>
                                        </p:tav>
                                      </p:tavLst>
                                    </p:anim>
                                  </p:childTnLst>
                                </p:cTn>
                              </p:par>
                              <p:par>
                                <p:cTn id="332" presetID="2" presetClass="entr" presetSubtype="4" fill="hold" grpId="0" nodeType="withEffect">
                                  <p:stCondLst>
                                    <p:cond delay="0"/>
                                  </p:stCondLst>
                                  <p:childTnLst>
                                    <p:set>
                                      <p:cBhvr>
                                        <p:cTn id="333" dur="1" fill="hold">
                                          <p:stCondLst>
                                            <p:cond delay="0"/>
                                          </p:stCondLst>
                                        </p:cTn>
                                        <p:tgtEl>
                                          <p:spTgt spid="133"/>
                                        </p:tgtEl>
                                        <p:attrNameLst>
                                          <p:attrName>style.visibility</p:attrName>
                                        </p:attrNameLst>
                                      </p:cBhvr>
                                      <p:to>
                                        <p:strVal val="visible"/>
                                      </p:to>
                                    </p:set>
                                    <p:anim calcmode="lin" valueType="num">
                                      <p:cBhvr additive="base">
                                        <p:cTn id="334" dur="500" fill="hold"/>
                                        <p:tgtEl>
                                          <p:spTgt spid="133"/>
                                        </p:tgtEl>
                                        <p:attrNameLst>
                                          <p:attrName>ppt_x</p:attrName>
                                        </p:attrNameLst>
                                      </p:cBhvr>
                                      <p:tavLst>
                                        <p:tav tm="0">
                                          <p:val>
                                            <p:strVal val="#ppt_x"/>
                                          </p:val>
                                        </p:tav>
                                        <p:tav tm="100000">
                                          <p:val>
                                            <p:strVal val="#ppt_x"/>
                                          </p:val>
                                        </p:tav>
                                      </p:tavLst>
                                    </p:anim>
                                    <p:anim calcmode="lin" valueType="num">
                                      <p:cBhvr additive="base">
                                        <p:cTn id="335" dur="500" fill="hold"/>
                                        <p:tgtEl>
                                          <p:spTgt spid="133"/>
                                        </p:tgtEl>
                                        <p:attrNameLst>
                                          <p:attrName>ppt_y</p:attrName>
                                        </p:attrNameLst>
                                      </p:cBhvr>
                                      <p:tavLst>
                                        <p:tav tm="0">
                                          <p:val>
                                            <p:strVal val="1+#ppt_h/2"/>
                                          </p:val>
                                        </p:tav>
                                        <p:tav tm="100000">
                                          <p:val>
                                            <p:strVal val="#ppt_y"/>
                                          </p:val>
                                        </p:tav>
                                      </p:tavLst>
                                    </p:anim>
                                  </p:childTnLst>
                                </p:cTn>
                              </p:par>
                              <p:par>
                                <p:cTn id="336" presetID="2" presetClass="entr" presetSubtype="4" fill="hold" grpId="0" nodeType="withEffect">
                                  <p:stCondLst>
                                    <p:cond delay="0"/>
                                  </p:stCondLst>
                                  <p:childTnLst>
                                    <p:set>
                                      <p:cBhvr>
                                        <p:cTn id="337" dur="1" fill="hold">
                                          <p:stCondLst>
                                            <p:cond delay="0"/>
                                          </p:stCondLst>
                                        </p:cTn>
                                        <p:tgtEl>
                                          <p:spTgt spid="134"/>
                                        </p:tgtEl>
                                        <p:attrNameLst>
                                          <p:attrName>style.visibility</p:attrName>
                                        </p:attrNameLst>
                                      </p:cBhvr>
                                      <p:to>
                                        <p:strVal val="visible"/>
                                      </p:to>
                                    </p:set>
                                    <p:anim calcmode="lin" valueType="num">
                                      <p:cBhvr additive="base">
                                        <p:cTn id="338" dur="500" fill="hold"/>
                                        <p:tgtEl>
                                          <p:spTgt spid="134"/>
                                        </p:tgtEl>
                                        <p:attrNameLst>
                                          <p:attrName>ppt_x</p:attrName>
                                        </p:attrNameLst>
                                      </p:cBhvr>
                                      <p:tavLst>
                                        <p:tav tm="0">
                                          <p:val>
                                            <p:strVal val="#ppt_x"/>
                                          </p:val>
                                        </p:tav>
                                        <p:tav tm="100000">
                                          <p:val>
                                            <p:strVal val="#ppt_x"/>
                                          </p:val>
                                        </p:tav>
                                      </p:tavLst>
                                    </p:anim>
                                    <p:anim calcmode="lin" valueType="num">
                                      <p:cBhvr additive="base">
                                        <p:cTn id="339" dur="500" fill="hold"/>
                                        <p:tgtEl>
                                          <p:spTgt spid="134"/>
                                        </p:tgtEl>
                                        <p:attrNameLst>
                                          <p:attrName>ppt_y</p:attrName>
                                        </p:attrNameLst>
                                      </p:cBhvr>
                                      <p:tavLst>
                                        <p:tav tm="0">
                                          <p:val>
                                            <p:strVal val="1+#ppt_h/2"/>
                                          </p:val>
                                        </p:tav>
                                        <p:tav tm="100000">
                                          <p:val>
                                            <p:strVal val="#ppt_y"/>
                                          </p:val>
                                        </p:tav>
                                      </p:tavLst>
                                    </p:anim>
                                  </p:childTnLst>
                                </p:cTn>
                              </p:par>
                              <p:par>
                                <p:cTn id="340" presetID="2" presetClass="entr" presetSubtype="4" fill="hold" grpId="0" nodeType="withEffect">
                                  <p:stCondLst>
                                    <p:cond delay="0"/>
                                  </p:stCondLst>
                                  <p:childTnLst>
                                    <p:set>
                                      <p:cBhvr>
                                        <p:cTn id="341" dur="1" fill="hold">
                                          <p:stCondLst>
                                            <p:cond delay="0"/>
                                          </p:stCondLst>
                                        </p:cTn>
                                        <p:tgtEl>
                                          <p:spTgt spid="135"/>
                                        </p:tgtEl>
                                        <p:attrNameLst>
                                          <p:attrName>style.visibility</p:attrName>
                                        </p:attrNameLst>
                                      </p:cBhvr>
                                      <p:to>
                                        <p:strVal val="visible"/>
                                      </p:to>
                                    </p:set>
                                    <p:anim calcmode="lin" valueType="num">
                                      <p:cBhvr additive="base">
                                        <p:cTn id="342" dur="500" fill="hold"/>
                                        <p:tgtEl>
                                          <p:spTgt spid="135"/>
                                        </p:tgtEl>
                                        <p:attrNameLst>
                                          <p:attrName>ppt_x</p:attrName>
                                        </p:attrNameLst>
                                      </p:cBhvr>
                                      <p:tavLst>
                                        <p:tav tm="0">
                                          <p:val>
                                            <p:strVal val="#ppt_x"/>
                                          </p:val>
                                        </p:tav>
                                        <p:tav tm="100000">
                                          <p:val>
                                            <p:strVal val="#ppt_x"/>
                                          </p:val>
                                        </p:tav>
                                      </p:tavLst>
                                    </p:anim>
                                    <p:anim calcmode="lin" valueType="num">
                                      <p:cBhvr additive="base">
                                        <p:cTn id="343" dur="500" fill="hold"/>
                                        <p:tgtEl>
                                          <p:spTgt spid="135"/>
                                        </p:tgtEl>
                                        <p:attrNameLst>
                                          <p:attrName>ppt_y</p:attrName>
                                        </p:attrNameLst>
                                      </p:cBhvr>
                                      <p:tavLst>
                                        <p:tav tm="0">
                                          <p:val>
                                            <p:strVal val="1+#ppt_h/2"/>
                                          </p:val>
                                        </p:tav>
                                        <p:tav tm="100000">
                                          <p:val>
                                            <p:strVal val="#ppt_y"/>
                                          </p:val>
                                        </p:tav>
                                      </p:tavLst>
                                    </p:anim>
                                  </p:childTnLst>
                                </p:cTn>
                              </p:par>
                            </p:childTnLst>
                          </p:cTn>
                        </p:par>
                        <p:par>
                          <p:cTn id="344" fill="hold">
                            <p:stCondLst>
                              <p:cond delay="2000"/>
                            </p:stCondLst>
                            <p:childTnLst>
                              <p:par>
                                <p:cTn id="345" presetID="47" presetClass="entr" presetSubtype="0" fill="hold" grpId="0" nodeType="afterEffect">
                                  <p:stCondLst>
                                    <p:cond delay="0"/>
                                  </p:stCondLst>
                                  <p:childTnLst>
                                    <p:set>
                                      <p:cBhvr>
                                        <p:cTn id="346" dur="1" fill="hold">
                                          <p:stCondLst>
                                            <p:cond delay="0"/>
                                          </p:stCondLst>
                                        </p:cTn>
                                        <p:tgtEl>
                                          <p:spTgt spid="136"/>
                                        </p:tgtEl>
                                        <p:attrNameLst>
                                          <p:attrName>style.visibility</p:attrName>
                                        </p:attrNameLst>
                                      </p:cBhvr>
                                      <p:to>
                                        <p:strVal val="visible"/>
                                      </p:to>
                                    </p:set>
                                    <p:animEffect transition="in" filter="fade">
                                      <p:cBhvr>
                                        <p:cTn id="347" dur="1000"/>
                                        <p:tgtEl>
                                          <p:spTgt spid="136"/>
                                        </p:tgtEl>
                                      </p:cBhvr>
                                    </p:animEffect>
                                    <p:anim calcmode="lin" valueType="num">
                                      <p:cBhvr>
                                        <p:cTn id="348" dur="1000" fill="hold"/>
                                        <p:tgtEl>
                                          <p:spTgt spid="136"/>
                                        </p:tgtEl>
                                        <p:attrNameLst>
                                          <p:attrName>ppt_x</p:attrName>
                                        </p:attrNameLst>
                                      </p:cBhvr>
                                      <p:tavLst>
                                        <p:tav tm="0">
                                          <p:val>
                                            <p:strVal val="#ppt_x"/>
                                          </p:val>
                                        </p:tav>
                                        <p:tav tm="100000">
                                          <p:val>
                                            <p:strVal val="#ppt_x"/>
                                          </p:val>
                                        </p:tav>
                                      </p:tavLst>
                                    </p:anim>
                                    <p:anim calcmode="lin" valueType="num">
                                      <p:cBhvr>
                                        <p:cTn id="349" dur="1000" fill="hold"/>
                                        <p:tgtEl>
                                          <p:spTgt spid="136"/>
                                        </p:tgtEl>
                                        <p:attrNameLst>
                                          <p:attrName>ppt_y</p:attrName>
                                        </p:attrNameLst>
                                      </p:cBhvr>
                                      <p:tavLst>
                                        <p:tav tm="0">
                                          <p:val>
                                            <p:strVal val="#ppt_y-.1"/>
                                          </p:val>
                                        </p:tav>
                                        <p:tav tm="100000">
                                          <p:val>
                                            <p:strVal val="#ppt_y"/>
                                          </p:val>
                                        </p:tav>
                                      </p:tavLst>
                                    </p:anim>
                                  </p:childTnLst>
                                </p:cTn>
                              </p:par>
                            </p:childTnLst>
                          </p:cTn>
                        </p:par>
                        <p:par>
                          <p:cTn id="350" fill="hold">
                            <p:stCondLst>
                              <p:cond delay="3000"/>
                            </p:stCondLst>
                            <p:childTnLst>
                              <p:par>
                                <p:cTn id="351" presetID="22" presetClass="entr" presetSubtype="8" fill="hold" nodeType="afterEffect">
                                  <p:stCondLst>
                                    <p:cond delay="0"/>
                                  </p:stCondLst>
                                  <p:childTnLst>
                                    <p:set>
                                      <p:cBhvr>
                                        <p:cTn id="352" dur="1" fill="hold">
                                          <p:stCondLst>
                                            <p:cond delay="0"/>
                                          </p:stCondLst>
                                        </p:cTn>
                                        <p:tgtEl>
                                          <p:spTgt spid="137"/>
                                        </p:tgtEl>
                                        <p:attrNameLst>
                                          <p:attrName>style.visibility</p:attrName>
                                        </p:attrNameLst>
                                      </p:cBhvr>
                                      <p:to>
                                        <p:strVal val="visible"/>
                                      </p:to>
                                    </p:set>
                                    <p:animEffect transition="in" filter="wipe(left)">
                                      <p:cBhvr>
                                        <p:cTn id="353" dur="500"/>
                                        <p:tgtEl>
                                          <p:spTgt spid="137"/>
                                        </p:tgtEl>
                                      </p:cBhvr>
                                    </p:animEffect>
                                  </p:childTnLst>
                                </p:cTn>
                              </p:par>
                            </p:childTnLst>
                          </p:cTn>
                        </p:par>
                        <p:par>
                          <p:cTn id="354" fill="hold">
                            <p:stCondLst>
                              <p:cond delay="3500"/>
                            </p:stCondLst>
                            <p:childTnLst>
                              <p:par>
                                <p:cTn id="355" presetID="22" presetClass="entr" presetSubtype="8" fill="hold" grpId="0" nodeType="afterEffect">
                                  <p:stCondLst>
                                    <p:cond delay="0"/>
                                  </p:stCondLst>
                                  <p:childTnLst>
                                    <p:set>
                                      <p:cBhvr>
                                        <p:cTn id="356" dur="1" fill="hold">
                                          <p:stCondLst>
                                            <p:cond delay="0"/>
                                          </p:stCondLst>
                                        </p:cTn>
                                        <p:tgtEl>
                                          <p:spTgt spid="138"/>
                                        </p:tgtEl>
                                        <p:attrNameLst>
                                          <p:attrName>style.visibility</p:attrName>
                                        </p:attrNameLst>
                                      </p:cBhvr>
                                      <p:to>
                                        <p:strVal val="visible"/>
                                      </p:to>
                                    </p:set>
                                    <p:animEffect transition="in" filter="wipe(left)">
                                      <p:cBhvr>
                                        <p:cTn id="357" dur="500"/>
                                        <p:tgtEl>
                                          <p:spTgt spid="138"/>
                                        </p:tgtEl>
                                      </p:cBhvr>
                                    </p:animEffect>
                                  </p:childTnLst>
                                </p:cTn>
                              </p:par>
                              <p:par>
                                <p:cTn id="358" presetID="22" presetClass="entr" presetSubtype="8" fill="hold" grpId="0" nodeType="withEffect">
                                  <p:stCondLst>
                                    <p:cond delay="0"/>
                                  </p:stCondLst>
                                  <p:childTnLst>
                                    <p:set>
                                      <p:cBhvr>
                                        <p:cTn id="359" dur="1" fill="hold">
                                          <p:stCondLst>
                                            <p:cond delay="0"/>
                                          </p:stCondLst>
                                        </p:cTn>
                                        <p:tgtEl>
                                          <p:spTgt spid="139"/>
                                        </p:tgtEl>
                                        <p:attrNameLst>
                                          <p:attrName>style.visibility</p:attrName>
                                        </p:attrNameLst>
                                      </p:cBhvr>
                                      <p:to>
                                        <p:strVal val="visible"/>
                                      </p:to>
                                    </p:set>
                                    <p:animEffect transition="in" filter="wipe(left)">
                                      <p:cBhvr>
                                        <p:cTn id="360" dur="500"/>
                                        <p:tgtEl>
                                          <p:spTgt spid="139"/>
                                        </p:tgtEl>
                                      </p:cBhvr>
                                    </p:animEffect>
                                  </p:childTnLst>
                                </p:cTn>
                              </p:par>
                            </p:childTnLst>
                          </p:cTn>
                        </p:par>
                        <p:par>
                          <p:cTn id="361" fill="hold">
                            <p:stCondLst>
                              <p:cond delay="4000"/>
                            </p:stCondLst>
                            <p:childTnLst>
                              <p:par>
                                <p:cTn id="362" presetID="47" presetClass="entr" presetSubtype="0" fill="hold" grpId="0" nodeType="afterEffect">
                                  <p:stCondLst>
                                    <p:cond delay="0"/>
                                  </p:stCondLst>
                                  <p:childTnLst>
                                    <p:set>
                                      <p:cBhvr>
                                        <p:cTn id="363" dur="1" fill="hold">
                                          <p:stCondLst>
                                            <p:cond delay="0"/>
                                          </p:stCondLst>
                                        </p:cTn>
                                        <p:tgtEl>
                                          <p:spTgt spid="140"/>
                                        </p:tgtEl>
                                        <p:attrNameLst>
                                          <p:attrName>style.visibility</p:attrName>
                                        </p:attrNameLst>
                                      </p:cBhvr>
                                      <p:to>
                                        <p:strVal val="visible"/>
                                      </p:to>
                                    </p:set>
                                    <p:animEffect transition="in" filter="fade">
                                      <p:cBhvr>
                                        <p:cTn id="364" dur="1000"/>
                                        <p:tgtEl>
                                          <p:spTgt spid="140"/>
                                        </p:tgtEl>
                                      </p:cBhvr>
                                    </p:animEffect>
                                    <p:anim calcmode="lin" valueType="num">
                                      <p:cBhvr>
                                        <p:cTn id="365" dur="1000" fill="hold"/>
                                        <p:tgtEl>
                                          <p:spTgt spid="140"/>
                                        </p:tgtEl>
                                        <p:attrNameLst>
                                          <p:attrName>ppt_x</p:attrName>
                                        </p:attrNameLst>
                                      </p:cBhvr>
                                      <p:tavLst>
                                        <p:tav tm="0">
                                          <p:val>
                                            <p:strVal val="#ppt_x"/>
                                          </p:val>
                                        </p:tav>
                                        <p:tav tm="100000">
                                          <p:val>
                                            <p:strVal val="#ppt_x"/>
                                          </p:val>
                                        </p:tav>
                                      </p:tavLst>
                                    </p:anim>
                                    <p:anim calcmode="lin" valueType="num">
                                      <p:cBhvr>
                                        <p:cTn id="366" dur="1000" fill="hold"/>
                                        <p:tgtEl>
                                          <p:spTgt spid="140"/>
                                        </p:tgtEl>
                                        <p:attrNameLst>
                                          <p:attrName>ppt_y</p:attrName>
                                        </p:attrNameLst>
                                      </p:cBhvr>
                                      <p:tavLst>
                                        <p:tav tm="0">
                                          <p:val>
                                            <p:strVal val="#ppt_y-.1"/>
                                          </p:val>
                                        </p:tav>
                                        <p:tav tm="100000">
                                          <p:val>
                                            <p:strVal val="#ppt_y"/>
                                          </p:val>
                                        </p:tav>
                                      </p:tavLst>
                                    </p:anim>
                                  </p:childTnLst>
                                </p:cTn>
                              </p:par>
                            </p:childTnLst>
                          </p:cTn>
                        </p:par>
                        <p:par>
                          <p:cTn id="367" fill="hold">
                            <p:stCondLst>
                              <p:cond delay="5000"/>
                            </p:stCondLst>
                            <p:childTnLst>
                              <p:par>
                                <p:cTn id="368" presetID="22" presetClass="entr" presetSubtype="8" fill="hold" nodeType="afterEffect">
                                  <p:stCondLst>
                                    <p:cond delay="0"/>
                                  </p:stCondLst>
                                  <p:childTnLst>
                                    <p:set>
                                      <p:cBhvr>
                                        <p:cTn id="369" dur="1" fill="hold">
                                          <p:stCondLst>
                                            <p:cond delay="0"/>
                                          </p:stCondLst>
                                        </p:cTn>
                                        <p:tgtEl>
                                          <p:spTgt spid="141"/>
                                        </p:tgtEl>
                                        <p:attrNameLst>
                                          <p:attrName>style.visibility</p:attrName>
                                        </p:attrNameLst>
                                      </p:cBhvr>
                                      <p:to>
                                        <p:strVal val="visible"/>
                                      </p:to>
                                    </p:set>
                                    <p:animEffect transition="in" filter="wipe(left)">
                                      <p:cBhvr>
                                        <p:cTn id="370" dur="500"/>
                                        <p:tgtEl>
                                          <p:spTgt spid="141"/>
                                        </p:tgtEl>
                                      </p:cBhvr>
                                    </p:animEffect>
                                  </p:childTnLst>
                                </p:cTn>
                              </p:par>
                            </p:childTnLst>
                          </p:cTn>
                        </p:par>
                        <p:par>
                          <p:cTn id="371" fill="hold">
                            <p:stCondLst>
                              <p:cond delay="5500"/>
                            </p:stCondLst>
                            <p:childTnLst>
                              <p:par>
                                <p:cTn id="372" presetID="22" presetClass="entr" presetSubtype="8" fill="hold" grpId="0" nodeType="afterEffect">
                                  <p:stCondLst>
                                    <p:cond delay="0"/>
                                  </p:stCondLst>
                                  <p:childTnLst>
                                    <p:set>
                                      <p:cBhvr>
                                        <p:cTn id="373" dur="1" fill="hold">
                                          <p:stCondLst>
                                            <p:cond delay="0"/>
                                          </p:stCondLst>
                                        </p:cTn>
                                        <p:tgtEl>
                                          <p:spTgt spid="142"/>
                                        </p:tgtEl>
                                        <p:attrNameLst>
                                          <p:attrName>style.visibility</p:attrName>
                                        </p:attrNameLst>
                                      </p:cBhvr>
                                      <p:to>
                                        <p:strVal val="visible"/>
                                      </p:to>
                                    </p:set>
                                    <p:animEffect transition="in" filter="wipe(left)">
                                      <p:cBhvr>
                                        <p:cTn id="374" dur="500"/>
                                        <p:tgtEl>
                                          <p:spTgt spid="142"/>
                                        </p:tgtEl>
                                      </p:cBhvr>
                                    </p:animEffect>
                                  </p:childTnLst>
                                </p:cTn>
                              </p:par>
                              <p:par>
                                <p:cTn id="375" presetID="22" presetClass="entr" presetSubtype="8" fill="hold" grpId="0" nodeType="withEffect">
                                  <p:stCondLst>
                                    <p:cond delay="0"/>
                                  </p:stCondLst>
                                  <p:childTnLst>
                                    <p:set>
                                      <p:cBhvr>
                                        <p:cTn id="376" dur="1" fill="hold">
                                          <p:stCondLst>
                                            <p:cond delay="0"/>
                                          </p:stCondLst>
                                        </p:cTn>
                                        <p:tgtEl>
                                          <p:spTgt spid="143"/>
                                        </p:tgtEl>
                                        <p:attrNameLst>
                                          <p:attrName>style.visibility</p:attrName>
                                        </p:attrNameLst>
                                      </p:cBhvr>
                                      <p:to>
                                        <p:strVal val="visible"/>
                                      </p:to>
                                    </p:set>
                                    <p:animEffect transition="in" filter="wipe(left)">
                                      <p:cBhvr>
                                        <p:cTn id="377" dur="500"/>
                                        <p:tgtEl>
                                          <p:spTgt spid="143"/>
                                        </p:tgtEl>
                                      </p:cBhvr>
                                    </p:animEffect>
                                  </p:childTnLst>
                                </p:cTn>
                              </p:par>
                            </p:childTnLst>
                          </p:cTn>
                        </p:par>
                        <p:par>
                          <p:cTn id="378" fill="hold">
                            <p:stCondLst>
                              <p:cond delay="6000"/>
                            </p:stCondLst>
                            <p:childTnLst>
                              <p:par>
                                <p:cTn id="379" presetID="47" presetClass="entr" presetSubtype="0" fill="hold" grpId="0" nodeType="afterEffect">
                                  <p:stCondLst>
                                    <p:cond delay="0"/>
                                  </p:stCondLst>
                                  <p:childTnLst>
                                    <p:set>
                                      <p:cBhvr>
                                        <p:cTn id="380" dur="1" fill="hold">
                                          <p:stCondLst>
                                            <p:cond delay="0"/>
                                          </p:stCondLst>
                                        </p:cTn>
                                        <p:tgtEl>
                                          <p:spTgt spid="144"/>
                                        </p:tgtEl>
                                        <p:attrNameLst>
                                          <p:attrName>style.visibility</p:attrName>
                                        </p:attrNameLst>
                                      </p:cBhvr>
                                      <p:to>
                                        <p:strVal val="visible"/>
                                      </p:to>
                                    </p:set>
                                    <p:animEffect transition="in" filter="fade">
                                      <p:cBhvr>
                                        <p:cTn id="381" dur="1000"/>
                                        <p:tgtEl>
                                          <p:spTgt spid="144"/>
                                        </p:tgtEl>
                                      </p:cBhvr>
                                    </p:animEffect>
                                    <p:anim calcmode="lin" valueType="num">
                                      <p:cBhvr>
                                        <p:cTn id="382" dur="1000" fill="hold"/>
                                        <p:tgtEl>
                                          <p:spTgt spid="144"/>
                                        </p:tgtEl>
                                        <p:attrNameLst>
                                          <p:attrName>ppt_x</p:attrName>
                                        </p:attrNameLst>
                                      </p:cBhvr>
                                      <p:tavLst>
                                        <p:tav tm="0">
                                          <p:val>
                                            <p:strVal val="#ppt_x"/>
                                          </p:val>
                                        </p:tav>
                                        <p:tav tm="100000">
                                          <p:val>
                                            <p:strVal val="#ppt_x"/>
                                          </p:val>
                                        </p:tav>
                                      </p:tavLst>
                                    </p:anim>
                                    <p:anim calcmode="lin" valueType="num">
                                      <p:cBhvr>
                                        <p:cTn id="383" dur="1000" fill="hold"/>
                                        <p:tgtEl>
                                          <p:spTgt spid="144"/>
                                        </p:tgtEl>
                                        <p:attrNameLst>
                                          <p:attrName>ppt_y</p:attrName>
                                        </p:attrNameLst>
                                      </p:cBhvr>
                                      <p:tavLst>
                                        <p:tav tm="0">
                                          <p:val>
                                            <p:strVal val="#ppt_y-.1"/>
                                          </p:val>
                                        </p:tav>
                                        <p:tav tm="100000">
                                          <p:val>
                                            <p:strVal val="#ppt_y"/>
                                          </p:val>
                                        </p:tav>
                                      </p:tavLst>
                                    </p:anim>
                                  </p:childTnLst>
                                </p:cTn>
                              </p:par>
                            </p:childTnLst>
                          </p:cTn>
                        </p:par>
                        <p:par>
                          <p:cTn id="384" fill="hold">
                            <p:stCondLst>
                              <p:cond delay="7000"/>
                            </p:stCondLst>
                            <p:childTnLst>
                              <p:par>
                                <p:cTn id="385" presetID="22" presetClass="entr" presetSubtype="8" fill="hold" nodeType="afterEffect">
                                  <p:stCondLst>
                                    <p:cond delay="0"/>
                                  </p:stCondLst>
                                  <p:childTnLst>
                                    <p:set>
                                      <p:cBhvr>
                                        <p:cTn id="386" dur="1" fill="hold">
                                          <p:stCondLst>
                                            <p:cond delay="0"/>
                                          </p:stCondLst>
                                        </p:cTn>
                                        <p:tgtEl>
                                          <p:spTgt spid="145"/>
                                        </p:tgtEl>
                                        <p:attrNameLst>
                                          <p:attrName>style.visibility</p:attrName>
                                        </p:attrNameLst>
                                      </p:cBhvr>
                                      <p:to>
                                        <p:strVal val="visible"/>
                                      </p:to>
                                    </p:set>
                                    <p:animEffect transition="in" filter="wipe(left)">
                                      <p:cBhvr>
                                        <p:cTn id="387" dur="500"/>
                                        <p:tgtEl>
                                          <p:spTgt spid="145"/>
                                        </p:tgtEl>
                                      </p:cBhvr>
                                    </p:animEffect>
                                  </p:childTnLst>
                                </p:cTn>
                              </p:par>
                            </p:childTnLst>
                          </p:cTn>
                        </p:par>
                        <p:par>
                          <p:cTn id="388" fill="hold">
                            <p:stCondLst>
                              <p:cond delay="7500"/>
                            </p:stCondLst>
                            <p:childTnLst>
                              <p:par>
                                <p:cTn id="389" presetID="22" presetClass="entr" presetSubtype="8" fill="hold" grpId="0" nodeType="afterEffect">
                                  <p:stCondLst>
                                    <p:cond delay="0"/>
                                  </p:stCondLst>
                                  <p:childTnLst>
                                    <p:set>
                                      <p:cBhvr>
                                        <p:cTn id="390" dur="1" fill="hold">
                                          <p:stCondLst>
                                            <p:cond delay="0"/>
                                          </p:stCondLst>
                                        </p:cTn>
                                        <p:tgtEl>
                                          <p:spTgt spid="146"/>
                                        </p:tgtEl>
                                        <p:attrNameLst>
                                          <p:attrName>style.visibility</p:attrName>
                                        </p:attrNameLst>
                                      </p:cBhvr>
                                      <p:to>
                                        <p:strVal val="visible"/>
                                      </p:to>
                                    </p:set>
                                    <p:animEffect transition="in" filter="wipe(left)">
                                      <p:cBhvr>
                                        <p:cTn id="391" dur="500"/>
                                        <p:tgtEl>
                                          <p:spTgt spid="146"/>
                                        </p:tgtEl>
                                      </p:cBhvr>
                                    </p:animEffect>
                                  </p:childTnLst>
                                </p:cTn>
                              </p:par>
                              <p:par>
                                <p:cTn id="392" presetID="22" presetClass="entr" presetSubtype="8" fill="hold" grpId="0" nodeType="withEffect">
                                  <p:stCondLst>
                                    <p:cond delay="0"/>
                                  </p:stCondLst>
                                  <p:childTnLst>
                                    <p:set>
                                      <p:cBhvr>
                                        <p:cTn id="393" dur="1" fill="hold">
                                          <p:stCondLst>
                                            <p:cond delay="0"/>
                                          </p:stCondLst>
                                        </p:cTn>
                                        <p:tgtEl>
                                          <p:spTgt spid="147"/>
                                        </p:tgtEl>
                                        <p:attrNameLst>
                                          <p:attrName>style.visibility</p:attrName>
                                        </p:attrNameLst>
                                      </p:cBhvr>
                                      <p:to>
                                        <p:strVal val="visible"/>
                                      </p:to>
                                    </p:set>
                                    <p:animEffect transition="in" filter="wipe(left)">
                                      <p:cBhvr>
                                        <p:cTn id="39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73" grpId="0" animBg="1"/>
      <p:bldP spid="74" grpId="0" animBg="1"/>
      <p:bldP spid="75" grpId="0" animBg="1"/>
      <p:bldP spid="76" grpId="0" animBg="1"/>
      <p:bldP spid="77" grpId="0" animBg="1"/>
      <p:bldP spid="78" grpId="0" animBg="1"/>
      <p:bldP spid="79" grpId="0" animBg="1"/>
      <p:bldP spid="84" grpId="0" animBg="1"/>
      <p:bldP spid="85"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8" grpId="0"/>
      <p:bldP spid="139" grpId="0"/>
      <p:bldP spid="140" grpId="0" animBg="1"/>
      <p:bldP spid="142" grpId="0"/>
      <p:bldP spid="143" grpId="0"/>
      <p:bldP spid="144" grpId="0" animBg="1"/>
      <p:bldP spid="146" grpId="0"/>
      <p:bldP spid="1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p:nvPr/>
        </p:nvSpPr>
        <p:spPr>
          <a:xfrm>
            <a:off x="630588" y="669"/>
            <a:ext cx="4913268" cy="331021"/>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spcBef>
                <a:spcPts val="0"/>
              </a:spcBef>
            </a:pPr>
            <a:r>
              <a:rPr lang="zh-CN" altLang="en-US" sz="1800" b="1" dirty="0">
                <a:solidFill>
                  <a:prstClr val="black"/>
                </a:solidFill>
                <a:latin typeface="+mn-lt"/>
                <a:ea typeface="+mn-ea"/>
                <a:cs typeface="+mn-ea"/>
                <a:sym typeface="+mn-lt"/>
              </a:rPr>
              <a:t>与去年同期相比</a:t>
            </a:r>
            <a:endParaRPr lang="zh-CN" altLang="en-US" sz="1800" b="1" dirty="0">
              <a:solidFill>
                <a:prstClr val="black"/>
              </a:solidFill>
              <a:latin typeface="+mn-lt"/>
              <a:ea typeface="+mn-ea"/>
              <a:cs typeface="+mn-ea"/>
              <a:sym typeface="+mn-lt"/>
            </a:endParaRPr>
          </a:p>
        </p:txBody>
      </p:sp>
      <p:sp>
        <p:nvSpPr>
          <p:cNvPr id="87" name="Freeform 5"/>
          <p:cNvSpPr/>
          <p:nvPr/>
        </p:nvSpPr>
        <p:spPr bwMode="auto">
          <a:xfrm>
            <a:off x="3368068" y="2261495"/>
            <a:ext cx="1051545" cy="1543919"/>
          </a:xfrm>
          <a:custGeom>
            <a:avLst/>
            <a:gdLst>
              <a:gd name="T0" fmla="*/ 0 w 551"/>
              <a:gd name="T1" fmla="*/ 809 h 809"/>
              <a:gd name="T2" fmla="*/ 551 w 551"/>
              <a:gd name="T3" fmla="*/ 0 h 809"/>
              <a:gd name="T4" fmla="*/ 0 w 551"/>
              <a:gd name="T5" fmla="*/ 531 h 809"/>
              <a:gd name="T6" fmla="*/ 0 w 551"/>
              <a:gd name="T7" fmla="*/ 809 h 809"/>
            </a:gdLst>
            <a:ahLst/>
            <a:cxnLst>
              <a:cxn ang="0">
                <a:pos x="T0" y="T1"/>
              </a:cxn>
              <a:cxn ang="0">
                <a:pos x="T2" y="T3"/>
              </a:cxn>
              <a:cxn ang="0">
                <a:pos x="T4" y="T5"/>
              </a:cxn>
              <a:cxn ang="0">
                <a:pos x="T6" y="T7"/>
              </a:cxn>
            </a:cxnLst>
            <a:rect l="0" t="0" r="r" b="b"/>
            <a:pathLst>
              <a:path w="551" h="809">
                <a:moveTo>
                  <a:pt x="0" y="809"/>
                </a:moveTo>
                <a:lnTo>
                  <a:pt x="551" y="0"/>
                </a:lnTo>
                <a:lnTo>
                  <a:pt x="0" y="531"/>
                </a:lnTo>
                <a:lnTo>
                  <a:pt x="0" y="809"/>
                </a:lnTo>
                <a:close/>
              </a:path>
            </a:pathLst>
          </a:custGeom>
          <a:solidFill>
            <a:srgbClr val="0C8882"/>
          </a:solid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en-US">
              <a:cs typeface="+mn-ea"/>
              <a:sym typeface="+mn-lt"/>
            </a:endParaRPr>
          </a:p>
        </p:txBody>
      </p:sp>
      <p:sp>
        <p:nvSpPr>
          <p:cNvPr id="88" name="Freeform 6"/>
          <p:cNvSpPr/>
          <p:nvPr/>
        </p:nvSpPr>
        <p:spPr bwMode="auto">
          <a:xfrm>
            <a:off x="3368068" y="2261495"/>
            <a:ext cx="1051545" cy="921772"/>
          </a:xfrm>
          <a:custGeom>
            <a:avLst/>
            <a:gdLst>
              <a:gd name="T0" fmla="*/ 0 w 551"/>
              <a:gd name="T1" fmla="*/ 483 h 483"/>
              <a:gd name="T2" fmla="*/ 551 w 551"/>
              <a:gd name="T3" fmla="*/ 0 h 483"/>
              <a:gd name="T4" fmla="*/ 0 w 551"/>
              <a:gd name="T5" fmla="*/ 205 h 483"/>
              <a:gd name="T6" fmla="*/ 0 w 551"/>
              <a:gd name="T7" fmla="*/ 483 h 483"/>
            </a:gdLst>
            <a:ahLst/>
            <a:cxnLst>
              <a:cxn ang="0">
                <a:pos x="T0" y="T1"/>
              </a:cxn>
              <a:cxn ang="0">
                <a:pos x="T2" y="T3"/>
              </a:cxn>
              <a:cxn ang="0">
                <a:pos x="T4" y="T5"/>
              </a:cxn>
              <a:cxn ang="0">
                <a:pos x="T6" y="T7"/>
              </a:cxn>
            </a:cxnLst>
            <a:rect l="0" t="0" r="r" b="b"/>
            <a:pathLst>
              <a:path w="551" h="483">
                <a:moveTo>
                  <a:pt x="0" y="483"/>
                </a:moveTo>
                <a:lnTo>
                  <a:pt x="551" y="0"/>
                </a:lnTo>
                <a:lnTo>
                  <a:pt x="0" y="205"/>
                </a:lnTo>
                <a:lnTo>
                  <a:pt x="0" y="483"/>
                </a:lnTo>
                <a:close/>
              </a:path>
            </a:pathLst>
          </a:custGeom>
          <a:solidFill>
            <a:schemeClr val="bg1"/>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en-US">
              <a:cs typeface="+mn-ea"/>
              <a:sym typeface="+mn-lt"/>
            </a:endParaRPr>
          </a:p>
        </p:txBody>
      </p:sp>
      <p:sp>
        <p:nvSpPr>
          <p:cNvPr id="89" name="Freeform 7"/>
          <p:cNvSpPr/>
          <p:nvPr/>
        </p:nvSpPr>
        <p:spPr bwMode="auto">
          <a:xfrm>
            <a:off x="3368068" y="2030574"/>
            <a:ext cx="1051545" cy="528635"/>
          </a:xfrm>
          <a:custGeom>
            <a:avLst/>
            <a:gdLst>
              <a:gd name="T0" fmla="*/ 0 w 551"/>
              <a:gd name="T1" fmla="*/ 277 h 277"/>
              <a:gd name="T2" fmla="*/ 551 w 551"/>
              <a:gd name="T3" fmla="*/ 121 h 277"/>
              <a:gd name="T4" fmla="*/ 0 w 551"/>
              <a:gd name="T5" fmla="*/ 0 h 277"/>
              <a:gd name="T6" fmla="*/ 0 w 551"/>
              <a:gd name="T7" fmla="*/ 277 h 277"/>
            </a:gdLst>
            <a:ahLst/>
            <a:cxnLst>
              <a:cxn ang="0">
                <a:pos x="T0" y="T1"/>
              </a:cxn>
              <a:cxn ang="0">
                <a:pos x="T2" y="T3"/>
              </a:cxn>
              <a:cxn ang="0">
                <a:pos x="T4" y="T5"/>
              </a:cxn>
              <a:cxn ang="0">
                <a:pos x="T6" y="T7"/>
              </a:cxn>
            </a:cxnLst>
            <a:rect l="0" t="0" r="r" b="b"/>
            <a:pathLst>
              <a:path w="551" h="277">
                <a:moveTo>
                  <a:pt x="0" y="277"/>
                </a:moveTo>
                <a:lnTo>
                  <a:pt x="551" y="121"/>
                </a:lnTo>
                <a:lnTo>
                  <a:pt x="0" y="0"/>
                </a:lnTo>
                <a:lnTo>
                  <a:pt x="0" y="277"/>
                </a:lnTo>
                <a:close/>
              </a:path>
            </a:pathLst>
          </a:custGeom>
          <a:solidFill>
            <a:srgbClr val="0C8882"/>
          </a:solid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en-US">
              <a:cs typeface="+mn-ea"/>
              <a:sym typeface="+mn-lt"/>
            </a:endParaRPr>
          </a:p>
        </p:txBody>
      </p:sp>
      <p:sp>
        <p:nvSpPr>
          <p:cNvPr id="90" name="Freeform 8"/>
          <p:cNvSpPr/>
          <p:nvPr/>
        </p:nvSpPr>
        <p:spPr bwMode="auto">
          <a:xfrm>
            <a:off x="3368068" y="1406519"/>
            <a:ext cx="1051545" cy="854976"/>
          </a:xfrm>
          <a:custGeom>
            <a:avLst/>
            <a:gdLst>
              <a:gd name="T0" fmla="*/ 0 w 551"/>
              <a:gd name="T1" fmla="*/ 278 h 448"/>
              <a:gd name="T2" fmla="*/ 551 w 551"/>
              <a:gd name="T3" fmla="*/ 448 h 448"/>
              <a:gd name="T4" fmla="*/ 0 w 551"/>
              <a:gd name="T5" fmla="*/ 0 h 448"/>
              <a:gd name="T6" fmla="*/ 0 w 551"/>
              <a:gd name="T7" fmla="*/ 278 h 448"/>
            </a:gdLst>
            <a:ahLst/>
            <a:cxnLst>
              <a:cxn ang="0">
                <a:pos x="T0" y="T1"/>
              </a:cxn>
              <a:cxn ang="0">
                <a:pos x="T2" y="T3"/>
              </a:cxn>
              <a:cxn ang="0">
                <a:pos x="T4" y="T5"/>
              </a:cxn>
              <a:cxn ang="0">
                <a:pos x="T6" y="T7"/>
              </a:cxn>
            </a:cxnLst>
            <a:rect l="0" t="0" r="r" b="b"/>
            <a:pathLst>
              <a:path w="551" h="448">
                <a:moveTo>
                  <a:pt x="0" y="278"/>
                </a:moveTo>
                <a:lnTo>
                  <a:pt x="551" y="448"/>
                </a:lnTo>
                <a:lnTo>
                  <a:pt x="0" y="0"/>
                </a:lnTo>
                <a:lnTo>
                  <a:pt x="0" y="278"/>
                </a:lnTo>
                <a:close/>
              </a:path>
            </a:pathLst>
          </a:custGeom>
          <a:solidFill>
            <a:schemeClr val="bg1"/>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en-US">
              <a:cs typeface="+mn-ea"/>
              <a:sym typeface="+mn-lt"/>
            </a:endParaRPr>
          </a:p>
        </p:txBody>
      </p:sp>
      <p:sp>
        <p:nvSpPr>
          <p:cNvPr id="91" name="Freeform 9"/>
          <p:cNvSpPr/>
          <p:nvPr/>
        </p:nvSpPr>
        <p:spPr bwMode="auto">
          <a:xfrm>
            <a:off x="3368068" y="784371"/>
            <a:ext cx="1051545" cy="1477124"/>
          </a:xfrm>
          <a:custGeom>
            <a:avLst/>
            <a:gdLst>
              <a:gd name="T0" fmla="*/ 551 w 551"/>
              <a:gd name="T1" fmla="*/ 774 h 774"/>
              <a:gd name="T2" fmla="*/ 0 w 551"/>
              <a:gd name="T3" fmla="*/ 273 h 774"/>
              <a:gd name="T4" fmla="*/ 0 w 551"/>
              <a:gd name="T5" fmla="*/ 0 h 774"/>
              <a:gd name="T6" fmla="*/ 551 w 551"/>
              <a:gd name="T7" fmla="*/ 774 h 774"/>
            </a:gdLst>
            <a:ahLst/>
            <a:cxnLst>
              <a:cxn ang="0">
                <a:pos x="T0" y="T1"/>
              </a:cxn>
              <a:cxn ang="0">
                <a:pos x="T2" y="T3"/>
              </a:cxn>
              <a:cxn ang="0">
                <a:pos x="T4" y="T5"/>
              </a:cxn>
              <a:cxn ang="0">
                <a:pos x="T6" y="T7"/>
              </a:cxn>
            </a:cxnLst>
            <a:rect l="0" t="0" r="r" b="b"/>
            <a:pathLst>
              <a:path w="551" h="774">
                <a:moveTo>
                  <a:pt x="551" y="774"/>
                </a:moveTo>
                <a:lnTo>
                  <a:pt x="0" y="273"/>
                </a:lnTo>
                <a:lnTo>
                  <a:pt x="0" y="0"/>
                </a:lnTo>
                <a:lnTo>
                  <a:pt x="551" y="774"/>
                </a:lnTo>
                <a:close/>
              </a:path>
            </a:pathLst>
          </a:custGeom>
          <a:solidFill>
            <a:srgbClr val="0C8882"/>
          </a:solid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en-US">
              <a:cs typeface="+mn-ea"/>
              <a:sym typeface="+mn-lt"/>
            </a:endParaRPr>
          </a:p>
        </p:txBody>
      </p:sp>
      <p:sp>
        <p:nvSpPr>
          <p:cNvPr id="92" name="Freeform 10"/>
          <p:cNvSpPr/>
          <p:nvPr/>
        </p:nvSpPr>
        <p:spPr bwMode="auto">
          <a:xfrm>
            <a:off x="785965" y="784371"/>
            <a:ext cx="2582105" cy="521002"/>
          </a:xfrm>
          <a:custGeom>
            <a:avLst/>
            <a:gdLst>
              <a:gd name="T0" fmla="*/ 1353 w 1353"/>
              <a:gd name="T1" fmla="*/ 273 h 273"/>
              <a:gd name="T2" fmla="*/ 1353 w 1353"/>
              <a:gd name="T3" fmla="*/ 0 h 273"/>
              <a:gd name="T4" fmla="*/ 954 w 1353"/>
              <a:gd name="T5" fmla="*/ 0 h 273"/>
              <a:gd name="T6" fmla="*/ 954 w 1353"/>
              <a:gd name="T7" fmla="*/ 0 h 273"/>
              <a:gd name="T8" fmla="*/ 126 w 1353"/>
              <a:gd name="T9" fmla="*/ 0 h 273"/>
              <a:gd name="T10" fmla="*/ 126 w 1353"/>
              <a:gd name="T11" fmla="*/ 0 h 273"/>
              <a:gd name="T12" fmla="*/ 73 w 1353"/>
              <a:gd name="T13" fmla="*/ 0 h 273"/>
              <a:gd name="T14" fmla="*/ 0 w 1353"/>
              <a:gd name="T15" fmla="*/ 34 h 273"/>
              <a:gd name="T16" fmla="*/ 9 w 1353"/>
              <a:gd name="T17" fmla="*/ 83 h 273"/>
              <a:gd name="T18" fmla="*/ 63 w 1353"/>
              <a:gd name="T19" fmla="*/ 54 h 273"/>
              <a:gd name="T20" fmla="*/ 63 w 1353"/>
              <a:gd name="T21" fmla="*/ 54 h 273"/>
              <a:gd name="T22" fmla="*/ 63 w 1353"/>
              <a:gd name="T23" fmla="*/ 273 h 273"/>
              <a:gd name="T24" fmla="*/ 126 w 1353"/>
              <a:gd name="T25" fmla="*/ 273 h 273"/>
              <a:gd name="T26" fmla="*/ 126 w 1353"/>
              <a:gd name="T27" fmla="*/ 273 h 273"/>
              <a:gd name="T28" fmla="*/ 131 w 1353"/>
              <a:gd name="T29" fmla="*/ 273 h 273"/>
              <a:gd name="T30" fmla="*/ 131 w 1353"/>
              <a:gd name="T31" fmla="*/ 273 h 273"/>
              <a:gd name="T32" fmla="*/ 1353 w 1353"/>
              <a:gd name="T33" fmla="*/ 27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53" h="273">
                <a:moveTo>
                  <a:pt x="1353" y="273"/>
                </a:moveTo>
                <a:lnTo>
                  <a:pt x="1353" y="0"/>
                </a:lnTo>
                <a:lnTo>
                  <a:pt x="954" y="0"/>
                </a:lnTo>
                <a:lnTo>
                  <a:pt x="954" y="0"/>
                </a:lnTo>
                <a:lnTo>
                  <a:pt x="126" y="0"/>
                </a:lnTo>
                <a:lnTo>
                  <a:pt x="126" y="0"/>
                </a:lnTo>
                <a:lnTo>
                  <a:pt x="73" y="0"/>
                </a:lnTo>
                <a:lnTo>
                  <a:pt x="0" y="34"/>
                </a:lnTo>
                <a:lnTo>
                  <a:pt x="9" y="83"/>
                </a:lnTo>
                <a:lnTo>
                  <a:pt x="63" y="54"/>
                </a:lnTo>
                <a:lnTo>
                  <a:pt x="63" y="54"/>
                </a:lnTo>
                <a:lnTo>
                  <a:pt x="63" y="273"/>
                </a:lnTo>
                <a:lnTo>
                  <a:pt x="126" y="273"/>
                </a:lnTo>
                <a:lnTo>
                  <a:pt x="126" y="273"/>
                </a:lnTo>
                <a:lnTo>
                  <a:pt x="131" y="273"/>
                </a:lnTo>
                <a:lnTo>
                  <a:pt x="131" y="273"/>
                </a:lnTo>
                <a:lnTo>
                  <a:pt x="1353" y="273"/>
                </a:lnTo>
                <a:close/>
              </a:path>
            </a:pathLst>
          </a:custGeom>
          <a:solidFill>
            <a:srgbClr val="0C8882"/>
          </a:solid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en-US">
              <a:solidFill>
                <a:schemeClr val="tx1"/>
              </a:solidFill>
              <a:cs typeface="+mn-ea"/>
              <a:sym typeface="+mn-lt"/>
            </a:endParaRPr>
          </a:p>
        </p:txBody>
      </p:sp>
      <p:sp>
        <p:nvSpPr>
          <p:cNvPr id="93" name="Freeform 11"/>
          <p:cNvSpPr>
            <a:spLocks noEditPoints="1"/>
          </p:cNvSpPr>
          <p:nvPr/>
        </p:nvSpPr>
        <p:spPr bwMode="auto">
          <a:xfrm>
            <a:off x="795506" y="1406519"/>
            <a:ext cx="2572562" cy="530543"/>
          </a:xfrm>
          <a:custGeom>
            <a:avLst/>
            <a:gdLst>
              <a:gd name="T0" fmla="*/ 196 w 277"/>
              <a:gd name="T1" fmla="*/ 0 h 57"/>
              <a:gd name="T2" fmla="*/ 196 w 277"/>
              <a:gd name="T3" fmla="*/ 0 h 57"/>
              <a:gd name="T4" fmla="*/ 25 w 277"/>
              <a:gd name="T5" fmla="*/ 0 h 57"/>
              <a:gd name="T6" fmla="*/ 25 w 277"/>
              <a:gd name="T7" fmla="*/ 1 h 57"/>
              <a:gd name="T8" fmla="*/ 19 w 277"/>
              <a:gd name="T9" fmla="*/ 0 h 57"/>
              <a:gd name="T10" fmla="*/ 1 w 277"/>
              <a:gd name="T11" fmla="*/ 6 h 57"/>
              <a:gd name="T12" fmla="*/ 4 w 277"/>
              <a:gd name="T13" fmla="*/ 15 h 57"/>
              <a:gd name="T14" fmla="*/ 16 w 277"/>
              <a:gd name="T15" fmla="*/ 10 h 57"/>
              <a:gd name="T16" fmla="*/ 25 w 277"/>
              <a:gd name="T17" fmla="*/ 17 h 57"/>
              <a:gd name="T18" fmla="*/ 25 w 277"/>
              <a:gd name="T19" fmla="*/ 20 h 57"/>
              <a:gd name="T20" fmla="*/ 7 w 277"/>
              <a:gd name="T21" fmla="*/ 42 h 57"/>
              <a:gd name="T22" fmla="*/ 0 w 277"/>
              <a:gd name="T23" fmla="*/ 49 h 57"/>
              <a:gd name="T24" fmla="*/ 0 w 277"/>
              <a:gd name="T25" fmla="*/ 57 h 57"/>
              <a:gd name="T26" fmla="*/ 25 w 277"/>
              <a:gd name="T27" fmla="*/ 57 h 57"/>
              <a:gd name="T28" fmla="*/ 26 w 277"/>
              <a:gd name="T29" fmla="*/ 57 h 57"/>
              <a:gd name="T30" fmla="*/ 277 w 277"/>
              <a:gd name="T31" fmla="*/ 57 h 57"/>
              <a:gd name="T32" fmla="*/ 277 w 277"/>
              <a:gd name="T33" fmla="*/ 0 h 57"/>
              <a:gd name="T34" fmla="*/ 196 w 277"/>
              <a:gd name="T35" fmla="*/ 0 h 57"/>
              <a:gd name="T36" fmla="*/ 25 w 277"/>
              <a:gd name="T37" fmla="*/ 46 h 57"/>
              <a:gd name="T38" fmla="*/ 18 w 277"/>
              <a:gd name="T39" fmla="*/ 46 h 57"/>
              <a:gd name="T40" fmla="*/ 18 w 277"/>
              <a:gd name="T41" fmla="*/ 46 h 57"/>
              <a:gd name="T42" fmla="*/ 24 w 277"/>
              <a:gd name="T43" fmla="*/ 41 h 57"/>
              <a:gd name="T44" fmla="*/ 25 w 277"/>
              <a:gd name="T45" fmla="*/ 40 h 57"/>
              <a:gd name="T46" fmla="*/ 25 w 277"/>
              <a:gd name="T47" fmla="*/ 4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7" h="57">
                <a:moveTo>
                  <a:pt x="196" y="0"/>
                </a:moveTo>
                <a:cubicBezTo>
                  <a:pt x="196" y="0"/>
                  <a:pt x="196" y="0"/>
                  <a:pt x="196" y="0"/>
                </a:cubicBezTo>
                <a:cubicBezTo>
                  <a:pt x="25" y="0"/>
                  <a:pt x="25" y="0"/>
                  <a:pt x="25" y="0"/>
                </a:cubicBezTo>
                <a:cubicBezTo>
                  <a:pt x="25" y="1"/>
                  <a:pt x="25" y="1"/>
                  <a:pt x="25" y="1"/>
                </a:cubicBezTo>
                <a:cubicBezTo>
                  <a:pt x="23" y="0"/>
                  <a:pt x="21" y="0"/>
                  <a:pt x="19" y="0"/>
                </a:cubicBezTo>
                <a:cubicBezTo>
                  <a:pt x="11" y="0"/>
                  <a:pt x="5" y="3"/>
                  <a:pt x="1" y="6"/>
                </a:cubicBezTo>
                <a:cubicBezTo>
                  <a:pt x="4" y="15"/>
                  <a:pt x="4" y="15"/>
                  <a:pt x="4" y="15"/>
                </a:cubicBezTo>
                <a:cubicBezTo>
                  <a:pt x="7" y="13"/>
                  <a:pt x="12" y="10"/>
                  <a:pt x="16" y="10"/>
                </a:cubicBezTo>
                <a:cubicBezTo>
                  <a:pt x="22" y="10"/>
                  <a:pt x="25" y="13"/>
                  <a:pt x="25" y="17"/>
                </a:cubicBezTo>
                <a:cubicBezTo>
                  <a:pt x="25" y="20"/>
                  <a:pt x="25" y="20"/>
                  <a:pt x="25" y="20"/>
                </a:cubicBezTo>
                <a:cubicBezTo>
                  <a:pt x="24" y="26"/>
                  <a:pt x="19" y="32"/>
                  <a:pt x="7" y="42"/>
                </a:cubicBezTo>
                <a:cubicBezTo>
                  <a:pt x="0" y="49"/>
                  <a:pt x="0" y="49"/>
                  <a:pt x="0" y="49"/>
                </a:cubicBezTo>
                <a:cubicBezTo>
                  <a:pt x="0" y="57"/>
                  <a:pt x="0" y="57"/>
                  <a:pt x="0" y="57"/>
                </a:cubicBezTo>
                <a:cubicBezTo>
                  <a:pt x="25" y="57"/>
                  <a:pt x="25" y="57"/>
                  <a:pt x="25" y="57"/>
                </a:cubicBezTo>
                <a:cubicBezTo>
                  <a:pt x="26" y="57"/>
                  <a:pt x="26" y="57"/>
                  <a:pt x="26" y="57"/>
                </a:cubicBezTo>
                <a:cubicBezTo>
                  <a:pt x="277" y="57"/>
                  <a:pt x="277" y="57"/>
                  <a:pt x="277" y="57"/>
                </a:cubicBezTo>
                <a:cubicBezTo>
                  <a:pt x="277" y="0"/>
                  <a:pt x="277" y="0"/>
                  <a:pt x="277" y="0"/>
                </a:cubicBezTo>
                <a:lnTo>
                  <a:pt x="196" y="0"/>
                </a:lnTo>
                <a:close/>
                <a:moveTo>
                  <a:pt x="25" y="46"/>
                </a:moveTo>
                <a:cubicBezTo>
                  <a:pt x="18" y="46"/>
                  <a:pt x="18" y="46"/>
                  <a:pt x="18" y="46"/>
                </a:cubicBezTo>
                <a:cubicBezTo>
                  <a:pt x="18" y="46"/>
                  <a:pt x="18" y="46"/>
                  <a:pt x="18" y="46"/>
                </a:cubicBezTo>
                <a:cubicBezTo>
                  <a:pt x="24" y="41"/>
                  <a:pt x="24" y="41"/>
                  <a:pt x="24" y="41"/>
                </a:cubicBezTo>
                <a:cubicBezTo>
                  <a:pt x="24" y="41"/>
                  <a:pt x="25" y="40"/>
                  <a:pt x="25" y="40"/>
                </a:cubicBezTo>
                <a:lnTo>
                  <a:pt x="25" y="46"/>
                </a:lnTo>
                <a:close/>
              </a:path>
            </a:pathLst>
          </a:custGeom>
          <a:solidFill>
            <a:schemeClr val="bg1"/>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en-US">
              <a:cs typeface="+mn-ea"/>
              <a:sym typeface="+mn-lt"/>
            </a:endParaRPr>
          </a:p>
        </p:txBody>
      </p:sp>
      <p:sp>
        <p:nvSpPr>
          <p:cNvPr id="94" name="Freeform 12"/>
          <p:cNvSpPr>
            <a:spLocks noEditPoints="1"/>
          </p:cNvSpPr>
          <p:nvPr/>
        </p:nvSpPr>
        <p:spPr bwMode="auto">
          <a:xfrm>
            <a:off x="776422" y="2652722"/>
            <a:ext cx="2591646" cy="530543"/>
          </a:xfrm>
          <a:custGeom>
            <a:avLst/>
            <a:gdLst>
              <a:gd name="T0" fmla="*/ 205 w 279"/>
              <a:gd name="T1" fmla="*/ 0 h 57"/>
              <a:gd name="T2" fmla="*/ 205 w 279"/>
              <a:gd name="T3" fmla="*/ 0 h 57"/>
              <a:gd name="T4" fmla="*/ 39 w 279"/>
              <a:gd name="T5" fmla="*/ 0 h 57"/>
              <a:gd name="T6" fmla="*/ 35 w 279"/>
              <a:gd name="T7" fmla="*/ 0 h 57"/>
              <a:gd name="T8" fmla="*/ 22 w 279"/>
              <a:gd name="T9" fmla="*/ 0 h 57"/>
              <a:gd name="T10" fmla="*/ 0 w 279"/>
              <a:gd name="T11" fmla="*/ 35 h 57"/>
              <a:gd name="T12" fmla="*/ 0 w 279"/>
              <a:gd name="T13" fmla="*/ 44 h 57"/>
              <a:gd name="T14" fmla="*/ 26 w 279"/>
              <a:gd name="T15" fmla="*/ 44 h 57"/>
              <a:gd name="T16" fmla="*/ 26 w 279"/>
              <a:gd name="T17" fmla="*/ 56 h 57"/>
              <a:gd name="T18" fmla="*/ 28 w 279"/>
              <a:gd name="T19" fmla="*/ 56 h 57"/>
              <a:gd name="T20" fmla="*/ 28 w 279"/>
              <a:gd name="T21" fmla="*/ 57 h 57"/>
              <a:gd name="T22" fmla="*/ 279 w 279"/>
              <a:gd name="T23" fmla="*/ 57 h 57"/>
              <a:gd name="T24" fmla="*/ 279 w 279"/>
              <a:gd name="T25" fmla="*/ 0 h 57"/>
              <a:gd name="T26" fmla="*/ 205 w 279"/>
              <a:gd name="T27" fmla="*/ 0 h 57"/>
              <a:gd name="T28" fmla="*/ 26 w 279"/>
              <a:gd name="T29" fmla="*/ 21 h 57"/>
              <a:gd name="T30" fmla="*/ 26 w 279"/>
              <a:gd name="T31" fmla="*/ 34 h 57"/>
              <a:gd name="T32" fmla="*/ 13 w 279"/>
              <a:gd name="T33" fmla="*/ 34 h 57"/>
              <a:gd name="T34" fmla="*/ 13 w 279"/>
              <a:gd name="T35" fmla="*/ 34 h 57"/>
              <a:gd name="T36" fmla="*/ 21 w 279"/>
              <a:gd name="T37" fmla="*/ 21 h 57"/>
              <a:gd name="T38" fmla="*/ 26 w 279"/>
              <a:gd name="T39" fmla="*/ 10 h 57"/>
              <a:gd name="T40" fmla="*/ 26 w 279"/>
              <a:gd name="T41" fmla="*/ 10 h 57"/>
              <a:gd name="T42" fmla="*/ 26 w 279"/>
              <a:gd name="T43" fmla="*/ 2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9" h="57">
                <a:moveTo>
                  <a:pt x="205" y="0"/>
                </a:moveTo>
                <a:cubicBezTo>
                  <a:pt x="205" y="0"/>
                  <a:pt x="205" y="0"/>
                  <a:pt x="205" y="0"/>
                </a:cubicBezTo>
                <a:cubicBezTo>
                  <a:pt x="39" y="0"/>
                  <a:pt x="39" y="0"/>
                  <a:pt x="39" y="0"/>
                </a:cubicBezTo>
                <a:cubicBezTo>
                  <a:pt x="35" y="0"/>
                  <a:pt x="35" y="0"/>
                  <a:pt x="35" y="0"/>
                </a:cubicBezTo>
                <a:cubicBezTo>
                  <a:pt x="22" y="0"/>
                  <a:pt x="22" y="0"/>
                  <a:pt x="22" y="0"/>
                </a:cubicBezTo>
                <a:cubicBezTo>
                  <a:pt x="0" y="35"/>
                  <a:pt x="0" y="35"/>
                  <a:pt x="0" y="35"/>
                </a:cubicBezTo>
                <a:cubicBezTo>
                  <a:pt x="0" y="44"/>
                  <a:pt x="0" y="44"/>
                  <a:pt x="0" y="44"/>
                </a:cubicBezTo>
                <a:cubicBezTo>
                  <a:pt x="26" y="44"/>
                  <a:pt x="26" y="44"/>
                  <a:pt x="26" y="44"/>
                </a:cubicBezTo>
                <a:cubicBezTo>
                  <a:pt x="26" y="56"/>
                  <a:pt x="26" y="56"/>
                  <a:pt x="26" y="56"/>
                </a:cubicBezTo>
                <a:cubicBezTo>
                  <a:pt x="28" y="56"/>
                  <a:pt x="28" y="56"/>
                  <a:pt x="28" y="56"/>
                </a:cubicBezTo>
                <a:cubicBezTo>
                  <a:pt x="28" y="57"/>
                  <a:pt x="28" y="57"/>
                  <a:pt x="28" y="57"/>
                </a:cubicBezTo>
                <a:cubicBezTo>
                  <a:pt x="279" y="57"/>
                  <a:pt x="279" y="57"/>
                  <a:pt x="279" y="57"/>
                </a:cubicBezTo>
                <a:cubicBezTo>
                  <a:pt x="279" y="0"/>
                  <a:pt x="279" y="0"/>
                  <a:pt x="279" y="0"/>
                </a:cubicBezTo>
                <a:lnTo>
                  <a:pt x="205" y="0"/>
                </a:lnTo>
                <a:close/>
                <a:moveTo>
                  <a:pt x="26" y="21"/>
                </a:moveTo>
                <a:cubicBezTo>
                  <a:pt x="26" y="34"/>
                  <a:pt x="26" y="34"/>
                  <a:pt x="26" y="34"/>
                </a:cubicBezTo>
                <a:cubicBezTo>
                  <a:pt x="13" y="34"/>
                  <a:pt x="13" y="34"/>
                  <a:pt x="13" y="34"/>
                </a:cubicBezTo>
                <a:cubicBezTo>
                  <a:pt x="13" y="34"/>
                  <a:pt x="13" y="34"/>
                  <a:pt x="13" y="34"/>
                </a:cubicBezTo>
                <a:cubicBezTo>
                  <a:pt x="21" y="21"/>
                  <a:pt x="21" y="21"/>
                  <a:pt x="21" y="21"/>
                </a:cubicBezTo>
                <a:cubicBezTo>
                  <a:pt x="22" y="18"/>
                  <a:pt x="24" y="14"/>
                  <a:pt x="26" y="10"/>
                </a:cubicBezTo>
                <a:cubicBezTo>
                  <a:pt x="26" y="10"/>
                  <a:pt x="26" y="10"/>
                  <a:pt x="26" y="10"/>
                </a:cubicBezTo>
                <a:cubicBezTo>
                  <a:pt x="26" y="14"/>
                  <a:pt x="26" y="18"/>
                  <a:pt x="26" y="21"/>
                </a:cubicBezTo>
                <a:close/>
              </a:path>
            </a:pathLst>
          </a:custGeom>
          <a:solidFill>
            <a:schemeClr val="bg1"/>
          </a:solidFill>
          <a:ln w="22225">
            <a:solidFill>
              <a:srgbClr val="0C8882"/>
            </a:solid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en-US">
              <a:cs typeface="+mn-ea"/>
              <a:sym typeface="+mn-lt"/>
            </a:endParaRPr>
          </a:p>
        </p:txBody>
      </p:sp>
      <p:sp>
        <p:nvSpPr>
          <p:cNvPr id="95" name="Freeform 13"/>
          <p:cNvSpPr>
            <a:spLocks noEditPoints="1"/>
          </p:cNvSpPr>
          <p:nvPr/>
        </p:nvSpPr>
        <p:spPr bwMode="auto">
          <a:xfrm>
            <a:off x="776422" y="3274870"/>
            <a:ext cx="2591646" cy="530543"/>
          </a:xfrm>
          <a:custGeom>
            <a:avLst/>
            <a:gdLst>
              <a:gd name="T0" fmla="*/ 198 w 279"/>
              <a:gd name="T1" fmla="*/ 0 h 57"/>
              <a:gd name="T2" fmla="*/ 198 w 279"/>
              <a:gd name="T3" fmla="*/ 0 h 57"/>
              <a:gd name="T4" fmla="*/ 25 w 279"/>
              <a:gd name="T5" fmla="*/ 0 h 57"/>
              <a:gd name="T6" fmla="*/ 25 w 279"/>
              <a:gd name="T7" fmla="*/ 0 h 57"/>
              <a:gd name="T8" fmla="*/ 7 w 279"/>
              <a:gd name="T9" fmla="*/ 0 h 57"/>
              <a:gd name="T10" fmla="*/ 3 w 279"/>
              <a:gd name="T11" fmla="*/ 29 h 57"/>
              <a:gd name="T12" fmla="*/ 10 w 279"/>
              <a:gd name="T13" fmla="*/ 29 h 57"/>
              <a:gd name="T14" fmla="*/ 25 w 279"/>
              <a:gd name="T15" fmla="*/ 34 h 57"/>
              <a:gd name="T16" fmla="*/ 25 w 279"/>
              <a:gd name="T17" fmla="*/ 42 h 57"/>
              <a:gd name="T18" fmla="*/ 15 w 279"/>
              <a:gd name="T19" fmla="*/ 47 h 57"/>
              <a:gd name="T20" fmla="*/ 2 w 279"/>
              <a:gd name="T21" fmla="*/ 44 h 57"/>
              <a:gd name="T22" fmla="*/ 0 w 279"/>
              <a:gd name="T23" fmla="*/ 54 h 57"/>
              <a:gd name="T24" fmla="*/ 16 w 279"/>
              <a:gd name="T25" fmla="*/ 57 h 57"/>
              <a:gd name="T26" fmla="*/ 25 w 279"/>
              <a:gd name="T27" fmla="*/ 55 h 57"/>
              <a:gd name="T28" fmla="*/ 25 w 279"/>
              <a:gd name="T29" fmla="*/ 57 h 57"/>
              <a:gd name="T30" fmla="*/ 28 w 279"/>
              <a:gd name="T31" fmla="*/ 57 h 57"/>
              <a:gd name="T32" fmla="*/ 198 w 279"/>
              <a:gd name="T33" fmla="*/ 57 h 57"/>
              <a:gd name="T34" fmla="*/ 279 w 279"/>
              <a:gd name="T35" fmla="*/ 57 h 57"/>
              <a:gd name="T36" fmla="*/ 279 w 279"/>
              <a:gd name="T37" fmla="*/ 0 h 57"/>
              <a:gd name="T38" fmla="*/ 198 w 279"/>
              <a:gd name="T39" fmla="*/ 0 h 57"/>
              <a:gd name="T40" fmla="*/ 25 w 279"/>
              <a:gd name="T41" fmla="*/ 20 h 57"/>
              <a:gd name="T42" fmla="*/ 18 w 279"/>
              <a:gd name="T43" fmla="*/ 19 h 57"/>
              <a:gd name="T44" fmla="*/ 15 w 279"/>
              <a:gd name="T45" fmla="*/ 20 h 57"/>
              <a:gd name="T46" fmla="*/ 16 w 279"/>
              <a:gd name="T47" fmla="*/ 11 h 57"/>
              <a:gd name="T48" fmla="*/ 25 w 279"/>
              <a:gd name="T49" fmla="*/ 11 h 57"/>
              <a:gd name="T50" fmla="*/ 25 w 279"/>
              <a:gd name="T51" fmla="*/ 2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9" h="57">
                <a:moveTo>
                  <a:pt x="198" y="0"/>
                </a:moveTo>
                <a:cubicBezTo>
                  <a:pt x="198" y="0"/>
                  <a:pt x="198" y="0"/>
                  <a:pt x="198" y="0"/>
                </a:cubicBezTo>
                <a:cubicBezTo>
                  <a:pt x="25" y="0"/>
                  <a:pt x="25" y="0"/>
                  <a:pt x="25" y="0"/>
                </a:cubicBezTo>
                <a:cubicBezTo>
                  <a:pt x="25" y="0"/>
                  <a:pt x="25" y="0"/>
                  <a:pt x="25" y="0"/>
                </a:cubicBezTo>
                <a:cubicBezTo>
                  <a:pt x="7" y="0"/>
                  <a:pt x="7" y="0"/>
                  <a:pt x="7" y="0"/>
                </a:cubicBezTo>
                <a:cubicBezTo>
                  <a:pt x="3" y="29"/>
                  <a:pt x="3" y="29"/>
                  <a:pt x="3" y="29"/>
                </a:cubicBezTo>
                <a:cubicBezTo>
                  <a:pt x="5" y="29"/>
                  <a:pt x="7" y="29"/>
                  <a:pt x="10" y="29"/>
                </a:cubicBezTo>
                <a:cubicBezTo>
                  <a:pt x="19" y="29"/>
                  <a:pt x="24" y="31"/>
                  <a:pt x="25" y="34"/>
                </a:cubicBezTo>
                <a:cubicBezTo>
                  <a:pt x="25" y="42"/>
                  <a:pt x="25" y="42"/>
                  <a:pt x="25" y="42"/>
                </a:cubicBezTo>
                <a:cubicBezTo>
                  <a:pt x="24" y="45"/>
                  <a:pt x="19" y="47"/>
                  <a:pt x="15" y="47"/>
                </a:cubicBezTo>
                <a:cubicBezTo>
                  <a:pt x="10" y="47"/>
                  <a:pt x="5" y="45"/>
                  <a:pt x="2" y="44"/>
                </a:cubicBezTo>
                <a:cubicBezTo>
                  <a:pt x="0" y="54"/>
                  <a:pt x="0" y="54"/>
                  <a:pt x="0" y="54"/>
                </a:cubicBezTo>
                <a:cubicBezTo>
                  <a:pt x="3" y="55"/>
                  <a:pt x="9" y="57"/>
                  <a:pt x="16" y="57"/>
                </a:cubicBezTo>
                <a:cubicBezTo>
                  <a:pt x="19" y="57"/>
                  <a:pt x="23" y="56"/>
                  <a:pt x="25" y="55"/>
                </a:cubicBezTo>
                <a:cubicBezTo>
                  <a:pt x="25" y="57"/>
                  <a:pt x="25" y="57"/>
                  <a:pt x="25" y="57"/>
                </a:cubicBezTo>
                <a:cubicBezTo>
                  <a:pt x="28" y="57"/>
                  <a:pt x="28" y="57"/>
                  <a:pt x="28" y="57"/>
                </a:cubicBezTo>
                <a:cubicBezTo>
                  <a:pt x="198" y="57"/>
                  <a:pt x="198" y="57"/>
                  <a:pt x="198" y="57"/>
                </a:cubicBezTo>
                <a:cubicBezTo>
                  <a:pt x="279" y="57"/>
                  <a:pt x="279" y="57"/>
                  <a:pt x="279" y="57"/>
                </a:cubicBezTo>
                <a:cubicBezTo>
                  <a:pt x="279" y="0"/>
                  <a:pt x="279" y="0"/>
                  <a:pt x="279" y="0"/>
                </a:cubicBezTo>
                <a:lnTo>
                  <a:pt x="198" y="0"/>
                </a:lnTo>
                <a:close/>
                <a:moveTo>
                  <a:pt x="25" y="20"/>
                </a:moveTo>
                <a:cubicBezTo>
                  <a:pt x="23" y="20"/>
                  <a:pt x="21" y="19"/>
                  <a:pt x="18" y="19"/>
                </a:cubicBezTo>
                <a:cubicBezTo>
                  <a:pt x="17" y="19"/>
                  <a:pt x="16" y="19"/>
                  <a:pt x="15" y="20"/>
                </a:cubicBezTo>
                <a:cubicBezTo>
                  <a:pt x="16" y="11"/>
                  <a:pt x="16" y="11"/>
                  <a:pt x="16" y="11"/>
                </a:cubicBezTo>
                <a:cubicBezTo>
                  <a:pt x="25" y="11"/>
                  <a:pt x="25" y="11"/>
                  <a:pt x="25" y="11"/>
                </a:cubicBezTo>
                <a:lnTo>
                  <a:pt x="25" y="20"/>
                </a:lnTo>
                <a:close/>
              </a:path>
            </a:pathLst>
          </a:custGeom>
          <a:solidFill>
            <a:srgbClr val="0C8882"/>
          </a:solid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en-US">
              <a:cs typeface="+mn-ea"/>
              <a:sym typeface="+mn-lt"/>
            </a:endParaRPr>
          </a:p>
        </p:txBody>
      </p:sp>
      <p:sp>
        <p:nvSpPr>
          <p:cNvPr id="96" name="Freeform 14"/>
          <p:cNvSpPr/>
          <p:nvPr/>
        </p:nvSpPr>
        <p:spPr bwMode="auto">
          <a:xfrm>
            <a:off x="812683" y="2030574"/>
            <a:ext cx="2555387" cy="528635"/>
          </a:xfrm>
          <a:custGeom>
            <a:avLst/>
            <a:gdLst>
              <a:gd name="T0" fmla="*/ 275 w 275"/>
              <a:gd name="T1" fmla="*/ 0 h 57"/>
              <a:gd name="T2" fmla="*/ 193 w 275"/>
              <a:gd name="T3" fmla="*/ 0 h 57"/>
              <a:gd name="T4" fmla="*/ 24 w 275"/>
              <a:gd name="T5" fmla="*/ 0 h 57"/>
              <a:gd name="T6" fmla="*/ 24 w 275"/>
              <a:gd name="T7" fmla="*/ 0 h 57"/>
              <a:gd name="T8" fmla="*/ 24 w 275"/>
              <a:gd name="T9" fmla="*/ 1 h 57"/>
              <a:gd name="T10" fmla="*/ 18 w 275"/>
              <a:gd name="T11" fmla="*/ 0 h 57"/>
              <a:gd name="T12" fmla="*/ 1 w 275"/>
              <a:gd name="T13" fmla="*/ 4 h 57"/>
              <a:gd name="T14" fmla="*/ 4 w 275"/>
              <a:gd name="T15" fmla="*/ 13 h 57"/>
              <a:gd name="T16" fmla="*/ 15 w 275"/>
              <a:gd name="T17" fmla="*/ 10 h 57"/>
              <a:gd name="T18" fmla="*/ 23 w 275"/>
              <a:gd name="T19" fmla="*/ 16 h 57"/>
              <a:gd name="T20" fmla="*/ 14 w 275"/>
              <a:gd name="T21" fmla="*/ 22 h 57"/>
              <a:gd name="T22" fmla="*/ 9 w 275"/>
              <a:gd name="T23" fmla="*/ 22 h 57"/>
              <a:gd name="T24" fmla="*/ 9 w 275"/>
              <a:gd name="T25" fmla="*/ 31 h 57"/>
              <a:gd name="T26" fmla="*/ 14 w 275"/>
              <a:gd name="T27" fmla="*/ 31 h 57"/>
              <a:gd name="T28" fmla="*/ 24 w 275"/>
              <a:gd name="T29" fmla="*/ 36 h 57"/>
              <a:gd name="T30" fmla="*/ 24 w 275"/>
              <a:gd name="T31" fmla="*/ 42 h 57"/>
              <a:gd name="T32" fmla="*/ 15 w 275"/>
              <a:gd name="T33" fmla="*/ 46 h 57"/>
              <a:gd name="T34" fmla="*/ 2 w 275"/>
              <a:gd name="T35" fmla="*/ 43 h 57"/>
              <a:gd name="T36" fmla="*/ 0 w 275"/>
              <a:gd name="T37" fmla="*/ 53 h 57"/>
              <a:gd name="T38" fmla="*/ 16 w 275"/>
              <a:gd name="T39" fmla="*/ 56 h 57"/>
              <a:gd name="T40" fmla="*/ 24 w 275"/>
              <a:gd name="T41" fmla="*/ 55 h 57"/>
              <a:gd name="T42" fmla="*/ 24 w 275"/>
              <a:gd name="T43" fmla="*/ 57 h 57"/>
              <a:gd name="T44" fmla="*/ 193 w 275"/>
              <a:gd name="T45" fmla="*/ 57 h 57"/>
              <a:gd name="T46" fmla="*/ 193 w 275"/>
              <a:gd name="T47" fmla="*/ 57 h 57"/>
              <a:gd name="T48" fmla="*/ 275 w 275"/>
              <a:gd name="T49" fmla="*/ 57 h 57"/>
              <a:gd name="T50" fmla="*/ 275 w 275"/>
              <a:gd name="T5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5" h="57">
                <a:moveTo>
                  <a:pt x="275" y="0"/>
                </a:moveTo>
                <a:cubicBezTo>
                  <a:pt x="193" y="0"/>
                  <a:pt x="193" y="0"/>
                  <a:pt x="193" y="0"/>
                </a:cubicBezTo>
                <a:cubicBezTo>
                  <a:pt x="24" y="0"/>
                  <a:pt x="24" y="0"/>
                  <a:pt x="24" y="0"/>
                </a:cubicBezTo>
                <a:cubicBezTo>
                  <a:pt x="24" y="0"/>
                  <a:pt x="24" y="0"/>
                  <a:pt x="24" y="0"/>
                </a:cubicBezTo>
                <a:cubicBezTo>
                  <a:pt x="24" y="1"/>
                  <a:pt x="24" y="1"/>
                  <a:pt x="24" y="1"/>
                </a:cubicBezTo>
                <a:cubicBezTo>
                  <a:pt x="22" y="0"/>
                  <a:pt x="20" y="0"/>
                  <a:pt x="18" y="0"/>
                </a:cubicBezTo>
                <a:cubicBezTo>
                  <a:pt x="11" y="0"/>
                  <a:pt x="5" y="2"/>
                  <a:pt x="1" y="4"/>
                </a:cubicBezTo>
                <a:cubicBezTo>
                  <a:pt x="4" y="13"/>
                  <a:pt x="4" y="13"/>
                  <a:pt x="4" y="13"/>
                </a:cubicBezTo>
                <a:cubicBezTo>
                  <a:pt x="6" y="12"/>
                  <a:pt x="11" y="10"/>
                  <a:pt x="15" y="10"/>
                </a:cubicBezTo>
                <a:cubicBezTo>
                  <a:pt x="21" y="10"/>
                  <a:pt x="23" y="13"/>
                  <a:pt x="23" y="16"/>
                </a:cubicBezTo>
                <a:cubicBezTo>
                  <a:pt x="23" y="20"/>
                  <a:pt x="18" y="22"/>
                  <a:pt x="14" y="22"/>
                </a:cubicBezTo>
                <a:cubicBezTo>
                  <a:pt x="9" y="22"/>
                  <a:pt x="9" y="22"/>
                  <a:pt x="9" y="22"/>
                </a:cubicBezTo>
                <a:cubicBezTo>
                  <a:pt x="9" y="31"/>
                  <a:pt x="9" y="31"/>
                  <a:pt x="9" y="31"/>
                </a:cubicBezTo>
                <a:cubicBezTo>
                  <a:pt x="14" y="31"/>
                  <a:pt x="14" y="31"/>
                  <a:pt x="14" y="31"/>
                </a:cubicBezTo>
                <a:cubicBezTo>
                  <a:pt x="18" y="31"/>
                  <a:pt x="22" y="33"/>
                  <a:pt x="24" y="36"/>
                </a:cubicBezTo>
                <a:cubicBezTo>
                  <a:pt x="24" y="42"/>
                  <a:pt x="24" y="42"/>
                  <a:pt x="24" y="42"/>
                </a:cubicBezTo>
                <a:cubicBezTo>
                  <a:pt x="22" y="45"/>
                  <a:pt x="19" y="46"/>
                  <a:pt x="15" y="46"/>
                </a:cubicBezTo>
                <a:cubicBezTo>
                  <a:pt x="10" y="46"/>
                  <a:pt x="4" y="44"/>
                  <a:pt x="2" y="43"/>
                </a:cubicBezTo>
                <a:cubicBezTo>
                  <a:pt x="0" y="53"/>
                  <a:pt x="0" y="53"/>
                  <a:pt x="0" y="53"/>
                </a:cubicBezTo>
                <a:cubicBezTo>
                  <a:pt x="3" y="54"/>
                  <a:pt x="9" y="56"/>
                  <a:pt x="16" y="56"/>
                </a:cubicBezTo>
                <a:cubicBezTo>
                  <a:pt x="19" y="56"/>
                  <a:pt x="21" y="56"/>
                  <a:pt x="24" y="55"/>
                </a:cubicBezTo>
                <a:cubicBezTo>
                  <a:pt x="24" y="57"/>
                  <a:pt x="24" y="57"/>
                  <a:pt x="24" y="57"/>
                </a:cubicBezTo>
                <a:cubicBezTo>
                  <a:pt x="193" y="57"/>
                  <a:pt x="193" y="57"/>
                  <a:pt x="193" y="57"/>
                </a:cubicBezTo>
                <a:cubicBezTo>
                  <a:pt x="193" y="57"/>
                  <a:pt x="193" y="57"/>
                  <a:pt x="193" y="57"/>
                </a:cubicBezTo>
                <a:cubicBezTo>
                  <a:pt x="275" y="57"/>
                  <a:pt x="275" y="57"/>
                  <a:pt x="275" y="57"/>
                </a:cubicBezTo>
                <a:lnTo>
                  <a:pt x="275" y="0"/>
                </a:lnTo>
                <a:close/>
              </a:path>
            </a:pathLst>
          </a:custGeom>
          <a:solidFill>
            <a:srgbClr val="0C8882"/>
          </a:solidFill>
          <a:ln w="22225">
            <a:noFill/>
          </a:ln>
          <a:effectLst>
            <a:outerShdw blurRad="419100" dist="419100" dir="3600000" algn="tl" rotWithShape="0">
              <a:schemeClr val="accent2">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buClr>
                <a:schemeClr val="folHlink"/>
              </a:buClr>
              <a:buFont typeface="Wingdings" panose="05000000000000000000" pitchFamily="2" charset="2"/>
              <a:buNone/>
            </a:pPr>
            <a:endParaRPr lang="en-US">
              <a:cs typeface="+mn-ea"/>
              <a:sym typeface="+mn-lt"/>
            </a:endParaRPr>
          </a:p>
        </p:txBody>
      </p:sp>
      <p:sp>
        <p:nvSpPr>
          <p:cNvPr id="97" name="Freeform 26"/>
          <p:cNvSpPr/>
          <p:nvPr/>
        </p:nvSpPr>
        <p:spPr bwMode="auto">
          <a:xfrm>
            <a:off x="4659272" y="297371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D47FCC"/>
          </a:solidFill>
          <a:ln w="9525">
            <a:solidFill>
              <a:srgbClr val="000000"/>
            </a:solidFill>
            <a:round/>
          </a:ln>
        </p:spPr>
        <p:txBody>
          <a:bodyPr vert="horz" wrap="square" lIns="91440" tIns="45720" rIns="91440" bIns="45720" numCol="1" anchor="t" anchorCtr="0" compatLnSpc="1"/>
          <a:lstStyle/>
          <a:p>
            <a:endParaRPr lang="en-US">
              <a:cs typeface="+mn-ea"/>
              <a:sym typeface="+mn-lt"/>
            </a:endParaRPr>
          </a:p>
        </p:txBody>
      </p:sp>
      <p:sp>
        <p:nvSpPr>
          <p:cNvPr id="98" name="TextBox 32"/>
          <p:cNvSpPr txBox="1"/>
          <p:nvPr/>
        </p:nvSpPr>
        <p:spPr>
          <a:xfrm>
            <a:off x="1233622" y="860206"/>
            <a:ext cx="1143000" cy="369332"/>
          </a:xfrm>
          <a:prstGeom prst="rect">
            <a:avLst/>
          </a:prstGeom>
          <a:noFill/>
          <a:ln>
            <a:noFill/>
          </a:ln>
        </p:spPr>
        <p:txBody>
          <a:bodyPr wrap="square" rtlCol="0">
            <a:spAutoFit/>
          </a:bodyPr>
          <a:lstStyle/>
          <a:p>
            <a:r>
              <a:rPr lang="zh-CN" altLang="en-US" dirty="0" smtClean="0">
                <a:solidFill>
                  <a:schemeClr val="bg1"/>
                </a:solidFill>
                <a:cs typeface="+mn-ea"/>
                <a:sym typeface="+mn-lt"/>
              </a:rPr>
              <a:t>输入标题</a:t>
            </a:r>
            <a:endParaRPr lang="en-US" dirty="0">
              <a:solidFill>
                <a:schemeClr val="bg1"/>
              </a:solidFill>
              <a:cs typeface="+mn-ea"/>
              <a:sym typeface="+mn-lt"/>
            </a:endParaRPr>
          </a:p>
        </p:txBody>
      </p:sp>
      <p:sp>
        <p:nvSpPr>
          <p:cNvPr id="99" name="TextBox 33"/>
          <p:cNvSpPr txBox="1"/>
          <p:nvPr/>
        </p:nvSpPr>
        <p:spPr>
          <a:xfrm>
            <a:off x="1233622" y="1487124"/>
            <a:ext cx="1143000" cy="369332"/>
          </a:xfrm>
          <a:prstGeom prst="rect">
            <a:avLst/>
          </a:prstGeom>
          <a:noFill/>
          <a:ln>
            <a:noFill/>
          </a:ln>
        </p:spPr>
        <p:txBody>
          <a:bodyPr wrap="square" rtlCol="0">
            <a:spAutoFit/>
          </a:bodyPr>
          <a:lstStyle/>
          <a:p>
            <a:r>
              <a:rPr lang="zh-CN" altLang="en-US" dirty="0" smtClean="0">
                <a:solidFill>
                  <a:srgbClr val="0C8882"/>
                </a:solidFill>
                <a:cs typeface="+mn-ea"/>
                <a:sym typeface="+mn-lt"/>
              </a:rPr>
              <a:t>输入标题</a:t>
            </a:r>
            <a:endParaRPr lang="en-US" dirty="0">
              <a:solidFill>
                <a:srgbClr val="0C8882"/>
              </a:solidFill>
              <a:cs typeface="+mn-ea"/>
              <a:sym typeface="+mn-lt"/>
            </a:endParaRPr>
          </a:p>
        </p:txBody>
      </p:sp>
      <p:sp>
        <p:nvSpPr>
          <p:cNvPr id="100" name="TextBox 34"/>
          <p:cNvSpPr txBox="1"/>
          <p:nvPr/>
        </p:nvSpPr>
        <p:spPr>
          <a:xfrm>
            <a:off x="1233622" y="2111179"/>
            <a:ext cx="1143000" cy="369332"/>
          </a:xfrm>
          <a:prstGeom prst="rect">
            <a:avLst/>
          </a:prstGeom>
          <a:noFill/>
          <a:ln>
            <a:noFill/>
          </a:ln>
        </p:spPr>
        <p:txBody>
          <a:bodyPr wrap="square" rtlCol="0">
            <a:spAutoFit/>
          </a:bodyPr>
          <a:lstStyle/>
          <a:p>
            <a:r>
              <a:rPr lang="zh-CN" altLang="en-US" dirty="0" smtClean="0">
                <a:solidFill>
                  <a:schemeClr val="bg1"/>
                </a:solidFill>
                <a:cs typeface="+mn-ea"/>
                <a:sym typeface="+mn-lt"/>
              </a:rPr>
              <a:t>输入标题</a:t>
            </a:r>
            <a:endParaRPr lang="en-US" dirty="0">
              <a:solidFill>
                <a:schemeClr val="bg1"/>
              </a:solidFill>
              <a:cs typeface="+mn-ea"/>
              <a:sym typeface="+mn-lt"/>
            </a:endParaRPr>
          </a:p>
        </p:txBody>
      </p:sp>
      <p:sp>
        <p:nvSpPr>
          <p:cNvPr id="101" name="TextBox 35"/>
          <p:cNvSpPr txBox="1"/>
          <p:nvPr/>
        </p:nvSpPr>
        <p:spPr>
          <a:xfrm>
            <a:off x="1233622" y="2735234"/>
            <a:ext cx="1143000" cy="369332"/>
          </a:xfrm>
          <a:prstGeom prst="rect">
            <a:avLst/>
          </a:prstGeom>
          <a:noFill/>
          <a:ln>
            <a:noFill/>
          </a:ln>
        </p:spPr>
        <p:txBody>
          <a:bodyPr wrap="square" rtlCol="0">
            <a:spAutoFit/>
          </a:bodyPr>
          <a:lstStyle/>
          <a:p>
            <a:r>
              <a:rPr lang="zh-CN" altLang="en-US" dirty="0" smtClean="0">
                <a:solidFill>
                  <a:srgbClr val="0C8882"/>
                </a:solidFill>
                <a:cs typeface="+mn-ea"/>
                <a:sym typeface="+mn-lt"/>
              </a:rPr>
              <a:t>输入标题</a:t>
            </a:r>
            <a:endParaRPr lang="en-US" dirty="0">
              <a:solidFill>
                <a:srgbClr val="0C8882"/>
              </a:solidFill>
              <a:cs typeface="+mn-ea"/>
              <a:sym typeface="+mn-lt"/>
            </a:endParaRPr>
          </a:p>
        </p:txBody>
      </p:sp>
      <p:sp>
        <p:nvSpPr>
          <p:cNvPr id="102" name="TextBox 36"/>
          <p:cNvSpPr txBox="1"/>
          <p:nvPr/>
        </p:nvSpPr>
        <p:spPr>
          <a:xfrm>
            <a:off x="1233622" y="3359289"/>
            <a:ext cx="1143000" cy="369332"/>
          </a:xfrm>
          <a:prstGeom prst="rect">
            <a:avLst/>
          </a:prstGeom>
          <a:noFill/>
          <a:ln>
            <a:noFill/>
          </a:ln>
        </p:spPr>
        <p:txBody>
          <a:bodyPr wrap="square" rtlCol="0">
            <a:spAutoFit/>
          </a:bodyPr>
          <a:lstStyle/>
          <a:p>
            <a:r>
              <a:rPr lang="zh-CN" altLang="en-US" dirty="0" smtClean="0">
                <a:solidFill>
                  <a:schemeClr val="bg1"/>
                </a:solidFill>
                <a:cs typeface="+mn-ea"/>
                <a:sym typeface="+mn-lt"/>
              </a:rPr>
              <a:t>输入标题</a:t>
            </a:r>
            <a:endParaRPr lang="en-US" dirty="0">
              <a:solidFill>
                <a:schemeClr val="bg1"/>
              </a:solidFill>
              <a:cs typeface="+mn-ea"/>
              <a:sym typeface="+mn-lt"/>
            </a:endParaRPr>
          </a:p>
        </p:txBody>
      </p:sp>
      <p:graphicFrame>
        <p:nvGraphicFramePr>
          <p:cNvPr id="103" name="Diagram 37"/>
          <p:cNvGraphicFramePr/>
          <p:nvPr/>
        </p:nvGraphicFramePr>
        <p:xfrm>
          <a:off x="4627626" y="2283718"/>
          <a:ext cx="2036798" cy="137998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104" name="Diagram 38"/>
          <p:cNvGraphicFramePr/>
          <p:nvPr/>
        </p:nvGraphicFramePr>
        <p:xfrm>
          <a:off x="6588224" y="2283718"/>
          <a:ext cx="2036798" cy="137998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05" name="Diagram 39"/>
          <p:cNvGraphicFramePr/>
          <p:nvPr/>
        </p:nvGraphicFramePr>
        <p:xfrm>
          <a:off x="5615750" y="896761"/>
          <a:ext cx="2036798" cy="137998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06" name="矩形 47"/>
          <p:cNvSpPr>
            <a:spLocks noChangeArrowheads="1"/>
          </p:cNvSpPr>
          <p:nvPr/>
        </p:nvSpPr>
        <p:spPr bwMode="auto">
          <a:xfrm>
            <a:off x="960918" y="3968596"/>
            <a:ext cx="7333415" cy="110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16" tIns="25709" rIns="51416" bIns="25709">
            <a:spAutoFit/>
          </a:bodyPr>
          <a:lstStyle/>
          <a:p>
            <a:pPr>
              <a:lnSpc>
                <a:spcPct val="130000"/>
              </a:lnSpc>
              <a:spcBef>
                <a:spcPct val="0"/>
              </a:spcBef>
            </a:pPr>
            <a:r>
              <a:rPr lang="zh-CN" altLang="en-US" sz="1050" dirty="0">
                <a:solidFill>
                  <a:srgbClr val="2C3637"/>
                </a:solidFill>
                <a:cs typeface="+mn-ea"/>
                <a:sym typeface="+mn-lt"/>
              </a:rPr>
              <a:t>在此录入上述图表的综合描述说明，在此录入上述图表的上述图表的综合描述说明入。在此录入上述图表的综合描述说明，在此录入上述图表的上述图表的综合描述说明入。在此录入上述图表的综合描述说明，在此录入上述图表的上述图表的综合描述说明入。</a:t>
            </a:r>
            <a:endParaRPr lang="zh-CN" altLang="en-US" sz="1050" dirty="0">
              <a:solidFill>
                <a:srgbClr val="2C3637"/>
              </a:solidFill>
              <a:cs typeface="+mn-ea"/>
              <a:sym typeface="+mn-lt"/>
            </a:endParaRPr>
          </a:p>
          <a:p>
            <a:pPr>
              <a:lnSpc>
                <a:spcPct val="130000"/>
              </a:lnSpc>
              <a:spcBef>
                <a:spcPct val="0"/>
              </a:spcBef>
            </a:pPr>
            <a:endParaRPr lang="zh-CN" altLang="en-US" sz="1050" dirty="0">
              <a:solidFill>
                <a:srgbClr val="2C3637"/>
              </a:solidFill>
              <a:cs typeface="+mn-ea"/>
              <a:sym typeface="+mn-lt"/>
            </a:endParaRPr>
          </a:p>
          <a:p>
            <a:pPr>
              <a:lnSpc>
                <a:spcPct val="130000"/>
              </a:lnSpc>
              <a:spcBef>
                <a:spcPct val="0"/>
              </a:spcBef>
              <a:buNone/>
            </a:pPr>
            <a:endParaRPr lang="zh-CN" altLang="en-US" sz="1050" dirty="0">
              <a:solidFill>
                <a:srgbClr val="2C3637"/>
              </a:solidFill>
              <a:cs typeface="+mn-ea"/>
              <a:sym typeface="+mn-lt"/>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left)">
                                      <p:cBhvr>
                                        <p:cTn id="7" dur="500"/>
                                        <p:tgtEl>
                                          <p:spTgt spid="9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wipe(left)">
                                      <p:cBhvr>
                                        <p:cTn id="11" dur="500"/>
                                        <p:tgtEl>
                                          <p:spTgt spid="91"/>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98"/>
                                        </p:tgtEl>
                                        <p:attrNameLst>
                                          <p:attrName>style.visibility</p:attrName>
                                        </p:attrNameLst>
                                      </p:cBhvr>
                                      <p:to>
                                        <p:strVal val="visible"/>
                                      </p:to>
                                    </p:set>
                                    <p:anim calcmode="lin" valueType="num">
                                      <p:cBhvr additive="base">
                                        <p:cTn id="15" dur="500" fill="hold"/>
                                        <p:tgtEl>
                                          <p:spTgt spid="98"/>
                                        </p:tgtEl>
                                        <p:attrNameLst>
                                          <p:attrName>ppt_x</p:attrName>
                                        </p:attrNameLst>
                                      </p:cBhvr>
                                      <p:tavLst>
                                        <p:tav tm="0">
                                          <p:val>
                                            <p:strVal val="#ppt_x"/>
                                          </p:val>
                                        </p:tav>
                                        <p:tav tm="100000">
                                          <p:val>
                                            <p:strVal val="#ppt_x"/>
                                          </p:val>
                                        </p:tav>
                                      </p:tavLst>
                                    </p:anim>
                                    <p:anim calcmode="lin" valueType="num">
                                      <p:cBhvr additive="base">
                                        <p:cTn id="16" dur="500" fill="hold"/>
                                        <p:tgtEl>
                                          <p:spTgt spid="98"/>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wipe(left)">
                                      <p:cBhvr>
                                        <p:cTn id="20" dur="500"/>
                                        <p:tgtEl>
                                          <p:spTgt spid="93"/>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left)">
                                      <p:cBhvr>
                                        <p:cTn id="24" dur="500"/>
                                        <p:tgtEl>
                                          <p:spTgt spid="90"/>
                                        </p:tgtEl>
                                      </p:cBhvr>
                                    </p:animEffect>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99"/>
                                        </p:tgtEl>
                                        <p:attrNameLst>
                                          <p:attrName>style.visibility</p:attrName>
                                        </p:attrNameLst>
                                      </p:cBhvr>
                                      <p:to>
                                        <p:strVal val="visible"/>
                                      </p:to>
                                    </p:set>
                                    <p:anim calcmode="lin" valueType="num">
                                      <p:cBhvr additive="base">
                                        <p:cTn id="28" dur="500" fill="hold"/>
                                        <p:tgtEl>
                                          <p:spTgt spid="99"/>
                                        </p:tgtEl>
                                        <p:attrNameLst>
                                          <p:attrName>ppt_x</p:attrName>
                                        </p:attrNameLst>
                                      </p:cBhvr>
                                      <p:tavLst>
                                        <p:tav tm="0">
                                          <p:val>
                                            <p:strVal val="#ppt_x"/>
                                          </p:val>
                                        </p:tav>
                                        <p:tav tm="100000">
                                          <p:val>
                                            <p:strVal val="#ppt_x"/>
                                          </p:val>
                                        </p:tav>
                                      </p:tavLst>
                                    </p:anim>
                                    <p:anim calcmode="lin" valueType="num">
                                      <p:cBhvr additive="base">
                                        <p:cTn id="29" dur="500" fill="hold"/>
                                        <p:tgtEl>
                                          <p:spTgt spid="99"/>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6"/>
                                        </p:tgtEl>
                                        <p:attrNameLst>
                                          <p:attrName>style.visibility</p:attrName>
                                        </p:attrNameLst>
                                      </p:cBhvr>
                                      <p:to>
                                        <p:strVal val="visible"/>
                                      </p:to>
                                    </p:set>
                                    <p:animEffect transition="in" filter="wipe(left)">
                                      <p:cBhvr>
                                        <p:cTn id="33" dur="500"/>
                                        <p:tgtEl>
                                          <p:spTgt spid="96"/>
                                        </p:tgtEl>
                                      </p:cBhvr>
                                    </p:animEffec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wipe(left)">
                                      <p:cBhvr>
                                        <p:cTn id="37" dur="500"/>
                                        <p:tgtEl>
                                          <p:spTgt spid="89"/>
                                        </p:tgtEl>
                                      </p:cBhvr>
                                    </p:animEffect>
                                  </p:childTnLst>
                                </p:cTn>
                              </p:par>
                            </p:childTnLst>
                          </p:cTn>
                        </p:par>
                        <p:par>
                          <p:cTn id="38" fill="hold">
                            <p:stCondLst>
                              <p:cond delay="4000"/>
                            </p:stCondLst>
                            <p:childTnLst>
                              <p:par>
                                <p:cTn id="39" presetID="2" presetClass="entr" presetSubtype="4" fill="hold" grpId="0" nodeType="afterEffect">
                                  <p:stCondLst>
                                    <p:cond delay="0"/>
                                  </p:stCondLst>
                                  <p:childTnLst>
                                    <p:set>
                                      <p:cBhvr>
                                        <p:cTn id="40" dur="1" fill="hold">
                                          <p:stCondLst>
                                            <p:cond delay="0"/>
                                          </p:stCondLst>
                                        </p:cTn>
                                        <p:tgtEl>
                                          <p:spTgt spid="100"/>
                                        </p:tgtEl>
                                        <p:attrNameLst>
                                          <p:attrName>style.visibility</p:attrName>
                                        </p:attrNameLst>
                                      </p:cBhvr>
                                      <p:to>
                                        <p:strVal val="visible"/>
                                      </p:to>
                                    </p:set>
                                    <p:anim calcmode="lin" valueType="num">
                                      <p:cBhvr additive="base">
                                        <p:cTn id="41" dur="500" fill="hold"/>
                                        <p:tgtEl>
                                          <p:spTgt spid="100"/>
                                        </p:tgtEl>
                                        <p:attrNameLst>
                                          <p:attrName>ppt_x</p:attrName>
                                        </p:attrNameLst>
                                      </p:cBhvr>
                                      <p:tavLst>
                                        <p:tav tm="0">
                                          <p:val>
                                            <p:strVal val="#ppt_x"/>
                                          </p:val>
                                        </p:tav>
                                        <p:tav tm="100000">
                                          <p:val>
                                            <p:strVal val="#ppt_x"/>
                                          </p:val>
                                        </p:tav>
                                      </p:tavLst>
                                    </p:anim>
                                    <p:anim calcmode="lin" valueType="num">
                                      <p:cBhvr additive="base">
                                        <p:cTn id="42" dur="500" fill="hold"/>
                                        <p:tgtEl>
                                          <p:spTgt spid="100"/>
                                        </p:tgtEl>
                                        <p:attrNameLst>
                                          <p:attrName>ppt_y</p:attrName>
                                        </p:attrNameLst>
                                      </p:cBhvr>
                                      <p:tavLst>
                                        <p:tav tm="0">
                                          <p:val>
                                            <p:strVal val="1+#ppt_h/2"/>
                                          </p:val>
                                        </p:tav>
                                        <p:tav tm="100000">
                                          <p:val>
                                            <p:strVal val="#ppt_y"/>
                                          </p:val>
                                        </p:tav>
                                      </p:tavLst>
                                    </p:anim>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94"/>
                                        </p:tgtEl>
                                        <p:attrNameLst>
                                          <p:attrName>style.visibility</p:attrName>
                                        </p:attrNameLst>
                                      </p:cBhvr>
                                      <p:to>
                                        <p:strVal val="visible"/>
                                      </p:to>
                                    </p:set>
                                    <p:animEffect transition="in" filter="wipe(left)">
                                      <p:cBhvr>
                                        <p:cTn id="46" dur="500"/>
                                        <p:tgtEl>
                                          <p:spTgt spid="94"/>
                                        </p:tgtEl>
                                      </p:cBhvr>
                                    </p:animEffect>
                                  </p:childTnLst>
                                </p:cTn>
                              </p:par>
                            </p:childTnLst>
                          </p:cTn>
                        </p:par>
                        <p:par>
                          <p:cTn id="47" fill="hold">
                            <p:stCondLst>
                              <p:cond delay="5000"/>
                            </p:stCondLst>
                            <p:childTnLst>
                              <p:par>
                                <p:cTn id="48" presetID="22" presetClass="entr" presetSubtype="8" fill="hold" grpId="0" nodeType="afterEffect">
                                  <p:stCondLst>
                                    <p:cond delay="0"/>
                                  </p:stCondLst>
                                  <p:childTnLst>
                                    <p:set>
                                      <p:cBhvr>
                                        <p:cTn id="49" dur="1" fill="hold">
                                          <p:stCondLst>
                                            <p:cond delay="0"/>
                                          </p:stCondLst>
                                        </p:cTn>
                                        <p:tgtEl>
                                          <p:spTgt spid="88"/>
                                        </p:tgtEl>
                                        <p:attrNameLst>
                                          <p:attrName>style.visibility</p:attrName>
                                        </p:attrNameLst>
                                      </p:cBhvr>
                                      <p:to>
                                        <p:strVal val="visible"/>
                                      </p:to>
                                    </p:set>
                                    <p:animEffect transition="in" filter="wipe(left)">
                                      <p:cBhvr>
                                        <p:cTn id="50" dur="500"/>
                                        <p:tgtEl>
                                          <p:spTgt spid="88"/>
                                        </p:tgtEl>
                                      </p:cBhvr>
                                    </p:animEffect>
                                  </p:childTnLst>
                                </p:cTn>
                              </p:par>
                            </p:childTnLst>
                          </p:cTn>
                        </p:par>
                        <p:par>
                          <p:cTn id="51" fill="hold">
                            <p:stCondLst>
                              <p:cond delay="5500"/>
                            </p:stCondLst>
                            <p:childTnLst>
                              <p:par>
                                <p:cTn id="52" presetID="2" presetClass="entr" presetSubtype="4" fill="hold" grpId="0" nodeType="afterEffect">
                                  <p:stCondLst>
                                    <p:cond delay="0"/>
                                  </p:stCondLst>
                                  <p:childTnLst>
                                    <p:set>
                                      <p:cBhvr>
                                        <p:cTn id="53" dur="1" fill="hold">
                                          <p:stCondLst>
                                            <p:cond delay="0"/>
                                          </p:stCondLst>
                                        </p:cTn>
                                        <p:tgtEl>
                                          <p:spTgt spid="101"/>
                                        </p:tgtEl>
                                        <p:attrNameLst>
                                          <p:attrName>style.visibility</p:attrName>
                                        </p:attrNameLst>
                                      </p:cBhvr>
                                      <p:to>
                                        <p:strVal val="visible"/>
                                      </p:to>
                                    </p:set>
                                    <p:anim calcmode="lin" valueType="num">
                                      <p:cBhvr additive="base">
                                        <p:cTn id="54" dur="500" fill="hold"/>
                                        <p:tgtEl>
                                          <p:spTgt spid="101"/>
                                        </p:tgtEl>
                                        <p:attrNameLst>
                                          <p:attrName>ppt_x</p:attrName>
                                        </p:attrNameLst>
                                      </p:cBhvr>
                                      <p:tavLst>
                                        <p:tav tm="0">
                                          <p:val>
                                            <p:strVal val="#ppt_x"/>
                                          </p:val>
                                        </p:tav>
                                        <p:tav tm="100000">
                                          <p:val>
                                            <p:strVal val="#ppt_x"/>
                                          </p:val>
                                        </p:tav>
                                      </p:tavLst>
                                    </p:anim>
                                    <p:anim calcmode="lin" valueType="num">
                                      <p:cBhvr additive="base">
                                        <p:cTn id="55" dur="500" fill="hold"/>
                                        <p:tgtEl>
                                          <p:spTgt spid="101"/>
                                        </p:tgtEl>
                                        <p:attrNameLst>
                                          <p:attrName>ppt_y</p:attrName>
                                        </p:attrNameLst>
                                      </p:cBhvr>
                                      <p:tavLst>
                                        <p:tav tm="0">
                                          <p:val>
                                            <p:strVal val="1+#ppt_h/2"/>
                                          </p:val>
                                        </p:tav>
                                        <p:tav tm="100000">
                                          <p:val>
                                            <p:strVal val="#ppt_y"/>
                                          </p:val>
                                        </p:tav>
                                      </p:tavLst>
                                    </p:anim>
                                  </p:childTnLst>
                                </p:cTn>
                              </p:par>
                            </p:childTnLst>
                          </p:cTn>
                        </p:par>
                        <p:par>
                          <p:cTn id="56" fill="hold">
                            <p:stCondLst>
                              <p:cond delay="6000"/>
                            </p:stCondLst>
                            <p:childTnLst>
                              <p:par>
                                <p:cTn id="57" presetID="22" presetClass="entr" presetSubtype="8" fill="hold" grpId="0" nodeType="after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wipe(left)">
                                      <p:cBhvr>
                                        <p:cTn id="59" dur="500"/>
                                        <p:tgtEl>
                                          <p:spTgt spid="95"/>
                                        </p:tgtEl>
                                      </p:cBhvr>
                                    </p:animEffect>
                                  </p:childTnLst>
                                </p:cTn>
                              </p:par>
                            </p:childTnLst>
                          </p:cTn>
                        </p:par>
                        <p:par>
                          <p:cTn id="60" fill="hold">
                            <p:stCondLst>
                              <p:cond delay="6500"/>
                            </p:stCondLst>
                            <p:childTnLst>
                              <p:par>
                                <p:cTn id="61" presetID="22" presetClass="entr" presetSubtype="8" fill="hold" grpId="0" nodeType="afterEffect">
                                  <p:stCondLst>
                                    <p:cond delay="0"/>
                                  </p:stCondLst>
                                  <p:childTnLst>
                                    <p:set>
                                      <p:cBhvr>
                                        <p:cTn id="62" dur="1" fill="hold">
                                          <p:stCondLst>
                                            <p:cond delay="0"/>
                                          </p:stCondLst>
                                        </p:cTn>
                                        <p:tgtEl>
                                          <p:spTgt spid="87"/>
                                        </p:tgtEl>
                                        <p:attrNameLst>
                                          <p:attrName>style.visibility</p:attrName>
                                        </p:attrNameLst>
                                      </p:cBhvr>
                                      <p:to>
                                        <p:strVal val="visible"/>
                                      </p:to>
                                    </p:set>
                                    <p:animEffect transition="in" filter="wipe(left)">
                                      <p:cBhvr>
                                        <p:cTn id="63" dur="500"/>
                                        <p:tgtEl>
                                          <p:spTgt spid="87"/>
                                        </p:tgtEl>
                                      </p:cBhvr>
                                    </p:animEffect>
                                  </p:childTnLst>
                                </p:cTn>
                              </p:par>
                            </p:childTnLst>
                          </p:cTn>
                        </p:par>
                        <p:par>
                          <p:cTn id="64" fill="hold">
                            <p:stCondLst>
                              <p:cond delay="7000"/>
                            </p:stCondLst>
                            <p:childTnLst>
                              <p:par>
                                <p:cTn id="65" presetID="2" presetClass="entr" presetSubtype="4" fill="hold" grpId="0" nodeType="afterEffect">
                                  <p:stCondLst>
                                    <p:cond delay="0"/>
                                  </p:stCondLst>
                                  <p:childTnLst>
                                    <p:set>
                                      <p:cBhvr>
                                        <p:cTn id="66" dur="1" fill="hold">
                                          <p:stCondLst>
                                            <p:cond delay="0"/>
                                          </p:stCondLst>
                                        </p:cTn>
                                        <p:tgtEl>
                                          <p:spTgt spid="102"/>
                                        </p:tgtEl>
                                        <p:attrNameLst>
                                          <p:attrName>style.visibility</p:attrName>
                                        </p:attrNameLst>
                                      </p:cBhvr>
                                      <p:to>
                                        <p:strVal val="visible"/>
                                      </p:to>
                                    </p:set>
                                    <p:anim calcmode="lin" valueType="num">
                                      <p:cBhvr additive="base">
                                        <p:cTn id="67" dur="500" fill="hold"/>
                                        <p:tgtEl>
                                          <p:spTgt spid="102"/>
                                        </p:tgtEl>
                                        <p:attrNameLst>
                                          <p:attrName>ppt_x</p:attrName>
                                        </p:attrNameLst>
                                      </p:cBhvr>
                                      <p:tavLst>
                                        <p:tav tm="0">
                                          <p:val>
                                            <p:strVal val="#ppt_x"/>
                                          </p:val>
                                        </p:tav>
                                        <p:tav tm="100000">
                                          <p:val>
                                            <p:strVal val="#ppt_x"/>
                                          </p:val>
                                        </p:tav>
                                      </p:tavLst>
                                    </p:anim>
                                    <p:anim calcmode="lin" valueType="num">
                                      <p:cBhvr additive="base">
                                        <p:cTn id="68" dur="500" fill="hold"/>
                                        <p:tgtEl>
                                          <p:spTgt spid="102"/>
                                        </p:tgtEl>
                                        <p:attrNameLst>
                                          <p:attrName>ppt_y</p:attrName>
                                        </p:attrNameLst>
                                      </p:cBhvr>
                                      <p:tavLst>
                                        <p:tav tm="0">
                                          <p:val>
                                            <p:strVal val="1+#ppt_h/2"/>
                                          </p:val>
                                        </p:tav>
                                        <p:tav tm="100000">
                                          <p:val>
                                            <p:strVal val="#ppt_y"/>
                                          </p:val>
                                        </p:tav>
                                      </p:tavLst>
                                    </p:anim>
                                  </p:childTnLst>
                                </p:cTn>
                              </p:par>
                            </p:childTnLst>
                          </p:cTn>
                        </p:par>
                        <p:par>
                          <p:cTn id="69" fill="hold">
                            <p:stCondLst>
                              <p:cond delay="7500"/>
                            </p:stCondLst>
                            <p:childTnLst>
                              <p:par>
                                <p:cTn id="70" presetID="53" presetClass="entr" presetSubtype="16" fill="hold" grpId="0" nodeType="afterEffect">
                                  <p:stCondLst>
                                    <p:cond delay="0"/>
                                  </p:stCondLst>
                                  <p:childTnLst>
                                    <p:set>
                                      <p:cBhvr>
                                        <p:cTn id="71" dur="1" fill="hold">
                                          <p:stCondLst>
                                            <p:cond delay="0"/>
                                          </p:stCondLst>
                                        </p:cTn>
                                        <p:tgtEl>
                                          <p:spTgt spid="105"/>
                                        </p:tgtEl>
                                        <p:attrNameLst>
                                          <p:attrName>style.visibility</p:attrName>
                                        </p:attrNameLst>
                                      </p:cBhvr>
                                      <p:to>
                                        <p:strVal val="visible"/>
                                      </p:to>
                                    </p:set>
                                    <p:anim calcmode="lin" valueType="num">
                                      <p:cBhvr>
                                        <p:cTn id="72" dur="500" fill="hold"/>
                                        <p:tgtEl>
                                          <p:spTgt spid="105"/>
                                        </p:tgtEl>
                                        <p:attrNameLst>
                                          <p:attrName>ppt_w</p:attrName>
                                        </p:attrNameLst>
                                      </p:cBhvr>
                                      <p:tavLst>
                                        <p:tav tm="0">
                                          <p:val>
                                            <p:fltVal val="0"/>
                                          </p:val>
                                        </p:tav>
                                        <p:tav tm="100000">
                                          <p:val>
                                            <p:strVal val="#ppt_w"/>
                                          </p:val>
                                        </p:tav>
                                      </p:tavLst>
                                    </p:anim>
                                    <p:anim calcmode="lin" valueType="num">
                                      <p:cBhvr>
                                        <p:cTn id="73" dur="500" fill="hold"/>
                                        <p:tgtEl>
                                          <p:spTgt spid="105"/>
                                        </p:tgtEl>
                                        <p:attrNameLst>
                                          <p:attrName>ppt_h</p:attrName>
                                        </p:attrNameLst>
                                      </p:cBhvr>
                                      <p:tavLst>
                                        <p:tav tm="0">
                                          <p:val>
                                            <p:fltVal val="0"/>
                                          </p:val>
                                        </p:tav>
                                        <p:tav tm="100000">
                                          <p:val>
                                            <p:strVal val="#ppt_h"/>
                                          </p:val>
                                        </p:tav>
                                      </p:tavLst>
                                    </p:anim>
                                    <p:animEffect transition="in" filter="fade">
                                      <p:cBhvr>
                                        <p:cTn id="74" dur="500"/>
                                        <p:tgtEl>
                                          <p:spTgt spid="105"/>
                                        </p:tgtEl>
                                      </p:cBhvr>
                                    </p:animEffect>
                                  </p:childTnLst>
                                </p:cTn>
                              </p:par>
                            </p:childTnLst>
                          </p:cTn>
                        </p:par>
                        <p:par>
                          <p:cTn id="75" fill="hold">
                            <p:stCondLst>
                              <p:cond delay="8000"/>
                            </p:stCondLst>
                            <p:childTnLst>
                              <p:par>
                                <p:cTn id="76" presetID="53" presetClass="entr" presetSubtype="16" fill="hold" grpId="0" nodeType="afterEffect">
                                  <p:stCondLst>
                                    <p:cond delay="0"/>
                                  </p:stCondLst>
                                  <p:childTnLst>
                                    <p:set>
                                      <p:cBhvr>
                                        <p:cTn id="77" dur="1" fill="hold">
                                          <p:stCondLst>
                                            <p:cond delay="0"/>
                                          </p:stCondLst>
                                        </p:cTn>
                                        <p:tgtEl>
                                          <p:spTgt spid="103"/>
                                        </p:tgtEl>
                                        <p:attrNameLst>
                                          <p:attrName>style.visibility</p:attrName>
                                        </p:attrNameLst>
                                      </p:cBhvr>
                                      <p:to>
                                        <p:strVal val="visible"/>
                                      </p:to>
                                    </p:set>
                                    <p:anim calcmode="lin" valueType="num">
                                      <p:cBhvr>
                                        <p:cTn id="78" dur="500" fill="hold"/>
                                        <p:tgtEl>
                                          <p:spTgt spid="103"/>
                                        </p:tgtEl>
                                        <p:attrNameLst>
                                          <p:attrName>ppt_w</p:attrName>
                                        </p:attrNameLst>
                                      </p:cBhvr>
                                      <p:tavLst>
                                        <p:tav tm="0">
                                          <p:val>
                                            <p:fltVal val="0"/>
                                          </p:val>
                                        </p:tav>
                                        <p:tav tm="100000">
                                          <p:val>
                                            <p:strVal val="#ppt_w"/>
                                          </p:val>
                                        </p:tav>
                                      </p:tavLst>
                                    </p:anim>
                                    <p:anim calcmode="lin" valueType="num">
                                      <p:cBhvr>
                                        <p:cTn id="79" dur="500" fill="hold"/>
                                        <p:tgtEl>
                                          <p:spTgt spid="103"/>
                                        </p:tgtEl>
                                        <p:attrNameLst>
                                          <p:attrName>ppt_h</p:attrName>
                                        </p:attrNameLst>
                                      </p:cBhvr>
                                      <p:tavLst>
                                        <p:tav tm="0">
                                          <p:val>
                                            <p:fltVal val="0"/>
                                          </p:val>
                                        </p:tav>
                                        <p:tav tm="100000">
                                          <p:val>
                                            <p:strVal val="#ppt_h"/>
                                          </p:val>
                                        </p:tav>
                                      </p:tavLst>
                                    </p:anim>
                                    <p:animEffect transition="in" filter="fade">
                                      <p:cBhvr>
                                        <p:cTn id="80" dur="500"/>
                                        <p:tgtEl>
                                          <p:spTgt spid="103"/>
                                        </p:tgtEl>
                                      </p:cBhvr>
                                    </p:animEffect>
                                  </p:childTnLst>
                                </p:cTn>
                              </p:par>
                            </p:childTnLst>
                          </p:cTn>
                        </p:par>
                        <p:par>
                          <p:cTn id="81" fill="hold">
                            <p:stCondLst>
                              <p:cond delay="8500"/>
                            </p:stCondLst>
                            <p:childTnLst>
                              <p:par>
                                <p:cTn id="82" presetID="53" presetClass="entr" presetSubtype="16" fill="hold" grpId="0" nodeType="afterEffect">
                                  <p:stCondLst>
                                    <p:cond delay="0"/>
                                  </p:stCondLst>
                                  <p:childTnLst>
                                    <p:set>
                                      <p:cBhvr>
                                        <p:cTn id="83" dur="1" fill="hold">
                                          <p:stCondLst>
                                            <p:cond delay="0"/>
                                          </p:stCondLst>
                                        </p:cTn>
                                        <p:tgtEl>
                                          <p:spTgt spid="104"/>
                                        </p:tgtEl>
                                        <p:attrNameLst>
                                          <p:attrName>style.visibility</p:attrName>
                                        </p:attrNameLst>
                                      </p:cBhvr>
                                      <p:to>
                                        <p:strVal val="visible"/>
                                      </p:to>
                                    </p:set>
                                    <p:anim calcmode="lin" valueType="num">
                                      <p:cBhvr>
                                        <p:cTn id="84" dur="500" fill="hold"/>
                                        <p:tgtEl>
                                          <p:spTgt spid="104"/>
                                        </p:tgtEl>
                                        <p:attrNameLst>
                                          <p:attrName>ppt_w</p:attrName>
                                        </p:attrNameLst>
                                      </p:cBhvr>
                                      <p:tavLst>
                                        <p:tav tm="0">
                                          <p:val>
                                            <p:fltVal val="0"/>
                                          </p:val>
                                        </p:tav>
                                        <p:tav tm="100000">
                                          <p:val>
                                            <p:strVal val="#ppt_w"/>
                                          </p:val>
                                        </p:tav>
                                      </p:tavLst>
                                    </p:anim>
                                    <p:anim calcmode="lin" valueType="num">
                                      <p:cBhvr>
                                        <p:cTn id="85" dur="500" fill="hold"/>
                                        <p:tgtEl>
                                          <p:spTgt spid="104"/>
                                        </p:tgtEl>
                                        <p:attrNameLst>
                                          <p:attrName>ppt_h</p:attrName>
                                        </p:attrNameLst>
                                      </p:cBhvr>
                                      <p:tavLst>
                                        <p:tav tm="0">
                                          <p:val>
                                            <p:fltVal val="0"/>
                                          </p:val>
                                        </p:tav>
                                        <p:tav tm="100000">
                                          <p:val>
                                            <p:strVal val="#ppt_h"/>
                                          </p:val>
                                        </p:tav>
                                      </p:tavLst>
                                    </p:anim>
                                    <p:animEffect transition="in" filter="fade">
                                      <p:cBhvr>
                                        <p:cTn id="86" dur="500"/>
                                        <p:tgtEl>
                                          <p:spTgt spid="104"/>
                                        </p:tgtEl>
                                      </p:cBhvr>
                                    </p:animEffect>
                                  </p:childTnLst>
                                </p:cTn>
                              </p:par>
                            </p:childTnLst>
                          </p:cTn>
                        </p:par>
                        <p:par>
                          <p:cTn id="87" fill="hold">
                            <p:stCondLst>
                              <p:cond delay="9000"/>
                            </p:stCondLst>
                            <p:childTnLst>
                              <p:par>
                                <p:cTn id="88" presetID="14" presetClass="entr" presetSubtype="10" fill="hold" grpId="0" nodeType="afterEffect">
                                  <p:stCondLst>
                                    <p:cond delay="0"/>
                                  </p:stCondLst>
                                  <p:childTnLst>
                                    <p:set>
                                      <p:cBhvr>
                                        <p:cTn id="89" dur="1" fill="hold">
                                          <p:stCondLst>
                                            <p:cond delay="0"/>
                                          </p:stCondLst>
                                        </p:cTn>
                                        <p:tgtEl>
                                          <p:spTgt spid="106"/>
                                        </p:tgtEl>
                                        <p:attrNameLst>
                                          <p:attrName>style.visibility</p:attrName>
                                        </p:attrNameLst>
                                      </p:cBhvr>
                                      <p:to>
                                        <p:strVal val="visible"/>
                                      </p:to>
                                    </p:set>
                                    <p:animEffect transition="in" filter="randombar(horizontal)">
                                      <p:cBhvr>
                                        <p:cTn id="90" dur="75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8" grpId="0"/>
      <p:bldP spid="99" grpId="0"/>
      <p:bldP spid="100" grpId="0"/>
      <p:bldP spid="101" grpId="0"/>
      <p:bldP spid="102" grpId="0"/>
      <p:bldGraphic spid="103" grpId="0">
        <p:bldAsOne/>
      </p:bldGraphic>
      <p:bldGraphic spid="104" grpId="0">
        <p:bldAsOne/>
      </p:bldGraphic>
      <p:bldGraphic spid="105" grpId="0">
        <p:bldAsOne/>
      </p:bldGraphic>
      <p:bldP spid="106" grpId="0"/>
    </p:bldLst>
  </p:timing>
</p:sld>
</file>

<file path=ppt/tags/tag1.xml><?xml version="1.0" encoding="utf-8"?>
<p:tagLst xmlns:p="http://schemas.openxmlformats.org/presentationml/2006/main">
  <p:tag name="SELECTED" val="True"/>
</p:tagLst>
</file>

<file path=ppt/tags/tag2.xml><?xml version="1.0" encoding="utf-8"?>
<p:tagLst xmlns:p="http://schemas.openxmlformats.org/presentationml/2006/main">
  <p:tag name="SELECTED" val="True"/>
</p:tagLst>
</file>

<file path=ppt/tags/tag3.xml><?xml version="1.0" encoding="utf-8"?>
<p:tagLst xmlns:p="http://schemas.openxmlformats.org/presentationml/2006/main">
  <p:tag name="SELECTED" val="True"/>
</p:tagLst>
</file>

<file path=ppt/tags/tag4.xml><?xml version="1.0" encoding="utf-8"?>
<p:tagLst xmlns:p="http://schemas.openxmlformats.org/presentationml/2006/main">
  <p:tag name="SELECTED" val="True"/>
</p:tagLst>
</file>

<file path=ppt/tags/tag5.xml><?xml version="1.0" encoding="utf-8"?>
<p:tagLst xmlns:p="http://schemas.openxmlformats.org/presentationml/2006/main">
  <p:tag name="SELECTED" val="True"/>
</p:tagLst>
</file>

<file path=ppt/tags/tag6.xml><?xml version="1.0" encoding="utf-8"?>
<p:tagLst xmlns:p="http://schemas.openxmlformats.org/presentationml/2006/main">
  <p:tag name="SELECTED" val="True"/>
</p:tagLst>
</file>

<file path=ppt/theme/theme1.xml><?xml version="1.0" encoding="utf-8"?>
<a:theme xmlns:a="http://schemas.openxmlformats.org/drawingml/2006/main" name="更多模板请关注：亮亮图文旗舰店https://liangliangtuwen.tmall.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Impact"/>
        <a:ea typeface="微软雅黑"/>
        <a:cs typeface=""/>
      </a:majorFont>
      <a:minorFont>
        <a:latin typeface="Impact"/>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4905</Words>
  <Application>WPS 演示</Application>
  <PresentationFormat>全屏显示(16:9)</PresentationFormat>
  <Paragraphs>936</Paragraphs>
  <Slides>39</Slides>
  <Notes>39</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39</vt:i4>
      </vt:variant>
    </vt:vector>
  </HeadingPairs>
  <TitlesOfParts>
    <vt:vector size="49" baseType="lpstr">
      <vt:lpstr>Arial</vt:lpstr>
      <vt:lpstr>宋体</vt:lpstr>
      <vt:lpstr>Wingdings</vt:lpstr>
      <vt:lpstr>华文中宋</vt:lpstr>
      <vt:lpstr>Calibri</vt:lpstr>
      <vt:lpstr>方正兰亭黑_GBK</vt:lpstr>
      <vt:lpstr>微软雅黑</vt:lpstr>
      <vt:lpstr>Impact</vt:lpstr>
      <vt:lpstr>Arial Unicode MS</vt:lpstr>
      <vt:lpstr>更多模板请关注：亮亮图文旗舰店https://liangliangtuwen.tmall.com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更多模版：亮亮图文旗舰店https://liangliangtuwen.tmall.com</dc:subject>
  <dc:creator/>
  <cp:keywords>更多模版：亮亮图文旗舰店https:/liangliangtuwen.tmall.com</cp:keywords>
  <dc:description>更多模版：亮亮图文旗舰店https://liangliangtuwen.tmall.com</dc:description>
  <dcterms:created xsi:type="dcterms:W3CDTF">2015-01-22T11:01:00Z</dcterms:created>
  <dcterms:modified xsi:type="dcterms:W3CDTF">2017-12-08T05:34:36Z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